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08" y="10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A7B9-7518-45E4-A6CE-FDC24F49285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B6B2D-ED88-41C0-A235-389BE561649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19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B6B2D-ED88-41C0-A235-389BE561649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625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D201-C7D6-44AB-81EB-52732A964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B7B3-549E-4EC5-8A97-59EF73369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CA7B-5768-407D-B346-669E357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A0580-D8BB-4BF8-993F-DA2FA061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1E503-5364-444D-8945-254BC569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35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1587-5458-4B4C-8D61-FC15CA2D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1C84C-6E24-4E15-8319-09656E1E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EF70-090B-420E-B78F-D4D1B1A4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7DD20-3176-43B1-A22F-ED516823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86AE4-2B47-41B2-8CDF-9C8F4491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620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47E63-85B8-4DEA-90FA-CEBF18B55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0FB16-90C6-4ABE-A16D-092D9915F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4D3A2-AD2E-40EE-9184-05EEB619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7803-EBFC-42E1-9CBB-AA0CC260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F6AF7-967F-4113-9E20-F4541BCC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54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CBD5-50C0-4AC2-8AB9-682F16F0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6BDA-0D7B-436E-986D-7F9E8C32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4D5A-7BE9-42FD-8682-A0F035DF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96D2-63D9-4188-A166-6C395E6D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A930-E269-4496-BC26-22459052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1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C280-AB8F-4E83-8599-84A044EE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5630E-95EE-4FD1-AFA4-200EF2CCB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D875B-70C5-4288-838B-F1C92012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28321-4DC8-418F-BF86-7D207E6D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DB8D-F7B4-4097-82A0-9C5EBCCC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56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F5CB-88E3-4BCB-A237-9C9A96A2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A9D-6742-47A2-8DB5-B73B69D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1B4CE-D9E3-4A61-91AD-1D732BE7B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5D482-0CE8-47BD-B240-623B03A1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29CD-BEF1-45C4-B0BD-9B983979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B5D32-9E53-4417-8B9B-37549ED6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2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DAF3-9E3C-4142-970A-9F30BFBF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B524-BFD0-4E2E-BC68-732E65B7B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C9B1B-09CD-4149-8D74-1F83DDAEA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A57EA-A335-4289-B311-647995332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F5BB0-B76C-4F69-8B00-67C4FF285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FF129-6571-4308-950D-B86A85F5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0007A-36B8-4830-9D0C-205B8DC1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D00BA-59D5-440D-9520-659056A7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002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8B25-C2C9-416C-ADFB-9141DF4C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16FCE-19C5-4036-B5FB-988A54A2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F3D44-C8BB-459C-A859-80D50D5E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0AF23-722B-40B0-9C7C-14228177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5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ADBC2-99A8-4416-A6C1-08CE2FED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DC1A7-5A3D-4B0C-BA0E-A0337F68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45F8F-A3A1-4947-88BB-DBB0637D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394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4D2A-3CAC-463F-9346-C6364ECB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6243-07C8-47F0-9432-AD090936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6D2BC-7E15-451D-8CEC-53FDA305F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0CE25-F544-4004-9C6D-5A5F1B5A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0F763-677D-41B2-8F52-884EE74C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F7097-E707-472D-8A13-57DBF766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4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2E73-4611-4401-9F5E-45AF22B0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80F62-6392-4D17-A15C-71332F7F4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07628-FA57-43D4-BF88-0CA8EB2C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A6834-A37C-4CA6-BBED-BD6DAB3A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7545E-E3AE-4F7D-84A2-6B601119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70852-AEF0-4019-89F2-3DEE63F8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789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276CA-D7FE-44C2-B66C-1EC18BD5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620D7-C538-4D45-8B46-71D209BAB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5ED2-4854-44EA-972E-A32ECB7E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C124-006C-493E-8104-2421790EF133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E9766-60A2-4A3B-B35F-F7A62284F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67B1-2666-44EA-93D7-95DA2058B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A37F-0D72-49D3-ABC7-094E3854EB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284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10" Type="http://schemas.openxmlformats.org/officeDocument/2006/relationships/image" Target="../media/image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D5CE4F4-4C4B-4C5E-A881-E6088C3AA5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15688" r="46257" b="5514"/>
          <a:stretch/>
        </p:blipFill>
        <p:spPr>
          <a:xfrm>
            <a:off x="454417" y="126870"/>
            <a:ext cx="3708462" cy="22835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0D2938A-C0A1-4795-A400-BAE321DE6E0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371430" y="402469"/>
            <a:ext cx="8012707" cy="1732377"/>
          </a:xfrm>
        </p:spPr>
        <p:txBody>
          <a:bodyPr>
            <a:noAutofit/>
          </a:bodyPr>
          <a:lstStyle/>
          <a:p>
            <a:pPr algn="l"/>
            <a:r>
              <a:rPr lang="fr-CA" sz="6000" b="1" dirty="0">
                <a:solidFill>
                  <a:srgbClr val="575A5D"/>
                </a:solidFill>
                <a:latin typeface="+mj-lt"/>
              </a:rPr>
              <a:t>INFOLETTRE </a:t>
            </a:r>
          </a:p>
          <a:p>
            <a:pPr algn="l"/>
            <a:r>
              <a:rPr lang="fr-CA" sz="6000" b="1" dirty="0">
                <a:solidFill>
                  <a:srgbClr val="575A5D"/>
                </a:solidFill>
                <a:latin typeface="+mj-lt"/>
              </a:rPr>
              <a:t>Novembre 2021</a:t>
            </a:r>
            <a:endParaRPr lang="fr-CA" sz="60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A12C2-2E0A-4FAD-9BEA-45295A65C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2237724"/>
            <a:ext cx="4366961" cy="2912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C8449-CC45-4FB3-B212-1758050C7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0" y="2134846"/>
            <a:ext cx="3011830" cy="4447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D39BB-FE0E-4DB1-9DC1-2778E53C5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11" y="4917238"/>
            <a:ext cx="3708462" cy="1946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8DCAC7-B2D0-4CD5-AECA-C0C1FC0895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238"/>
            <a:ext cx="3708463" cy="194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25FD9-8146-4919-964F-AE3F7671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184" y="1940762"/>
            <a:ext cx="3153407" cy="23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8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9e edition covid 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9e edition covid 19</Template>
  <TotalTime>836</TotalTime>
  <Words>4</Words>
  <Application>Microsoft Office PowerPoint</Application>
  <PresentationFormat>Grand écran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9e edition covid 19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Murray</dc:creator>
  <cp:lastModifiedBy>Yves Murray</cp:lastModifiedBy>
  <cp:revision>26</cp:revision>
  <dcterms:created xsi:type="dcterms:W3CDTF">2021-01-14T19:51:17Z</dcterms:created>
  <dcterms:modified xsi:type="dcterms:W3CDTF">2021-11-16T14:43:38Z</dcterms:modified>
</cp:coreProperties>
</file>