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emf" ContentType="image/x-emf"/>
  <Default Extension="wmf" ContentType="image/x-wmf"/>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68" r:id="rId1"/>
  </p:sldMasterIdLst>
  <p:handoutMasterIdLst>
    <p:handoutMasterId r:id="rId14"/>
  </p:handoutMasterIdLst>
  <p:sldIdLst>
    <p:sldId id="258" r:id="rId2"/>
    <p:sldId id="262" r:id="rId3"/>
    <p:sldId id="268" r:id="rId4"/>
    <p:sldId id="265" r:id="rId5"/>
    <p:sldId id="271" r:id="rId6"/>
    <p:sldId id="269" r:id="rId7"/>
    <p:sldId id="270" r:id="rId8"/>
    <p:sldId id="272" r:id="rId9"/>
    <p:sldId id="267" r:id="rId10"/>
    <p:sldId id="273" r:id="rId11"/>
    <p:sldId id="264" r:id="rId12"/>
    <p:sldId id="263" r:id="rId13"/>
  </p:sldIdLst>
  <p:sldSz cx="9144000" cy="6858000" type="letter"/>
  <p:notesSz cx="7010400" cy="92964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uyrobert" initials="g" lastIdx="1" clrIdx="0"/>
  <p:cmAuthor id="1" name="dbenjamin" initials="d" lastIdx="1" clrIdx="1"/>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17" autoAdjust="0"/>
    <p:restoredTop sz="94833" autoAdjust="0"/>
  </p:normalViewPr>
  <p:slideViewPr>
    <p:cSldViewPr>
      <p:cViewPr varScale="1">
        <p:scale>
          <a:sx n="113" d="100"/>
          <a:sy n="113" d="100"/>
        </p:scale>
        <p:origin x="-1704" y="-96"/>
      </p:cViewPr>
      <p:guideLst>
        <p:guide orient="horz" pos="799"/>
        <p:guide orient="horz" pos="2296"/>
        <p:guide orient="horz" pos="2387"/>
        <p:guide orient="horz" pos="3884"/>
        <p:guide pos="2838"/>
        <p:guide pos="2925"/>
        <p:guide pos="1474"/>
        <p:guide pos="1565"/>
        <p:guide pos="4286"/>
        <p:guide pos="4195"/>
        <p:guide pos="5556"/>
        <p:guide pos="204"/>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3" d="100"/>
          <a:sy n="93" d="100"/>
        </p:scale>
        <p:origin x="-3816" y="-120"/>
      </p:cViewPr>
      <p:guideLst>
        <p:guide orient="horz" pos="2928"/>
        <p:guide pos="220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117" cy="46526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1614" y="0"/>
            <a:ext cx="3037117" cy="465266"/>
          </a:xfrm>
          <a:prstGeom prst="rect">
            <a:avLst/>
          </a:prstGeom>
        </p:spPr>
        <p:txBody>
          <a:bodyPr vert="horz" lIns="91440" tIns="45720" rIns="91440" bIns="45720" rtlCol="0"/>
          <a:lstStyle>
            <a:lvl1pPr algn="r">
              <a:defRPr sz="1200"/>
            </a:lvl1pPr>
          </a:lstStyle>
          <a:p>
            <a:fld id="{E06A7A9E-D216-4EA4-93DB-DCFDAC3A0732}" type="datetimeFigureOut">
              <a:rPr lang="en-US" smtClean="0"/>
              <a:pPr/>
              <a:t>1/21/2014</a:t>
            </a:fld>
            <a:endParaRPr lang="en-US"/>
          </a:p>
        </p:txBody>
      </p:sp>
      <p:sp>
        <p:nvSpPr>
          <p:cNvPr id="4" name="Footer Placeholder 3"/>
          <p:cNvSpPr>
            <a:spLocks noGrp="1"/>
          </p:cNvSpPr>
          <p:nvPr>
            <p:ph type="ftr" sz="quarter" idx="2"/>
          </p:nvPr>
        </p:nvSpPr>
        <p:spPr>
          <a:xfrm>
            <a:off x="0" y="8829648"/>
            <a:ext cx="3037117" cy="46526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1614" y="8829648"/>
            <a:ext cx="3037117" cy="465266"/>
          </a:xfrm>
          <a:prstGeom prst="rect">
            <a:avLst/>
          </a:prstGeom>
        </p:spPr>
        <p:txBody>
          <a:bodyPr vert="horz" lIns="91440" tIns="45720" rIns="91440" bIns="45720" rtlCol="0" anchor="b"/>
          <a:lstStyle>
            <a:lvl1pPr algn="r">
              <a:defRPr sz="1200"/>
            </a:lvl1pPr>
          </a:lstStyle>
          <a:p>
            <a:fld id="{78F9DD8D-16CF-4670-B7B3-ED9380C579A1}" type="slidenum">
              <a:rPr lang="en-US" smtClean="0"/>
              <a:pPr/>
              <a:t>‹N°›</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spTree>
      <p:nvGrpSpPr>
        <p:cNvPr id="1" name=""/>
        <p:cNvGrpSpPr/>
        <p:nvPr/>
      </p:nvGrpSpPr>
      <p:grpSpPr>
        <a:xfrm>
          <a:off x="0" y="0"/>
          <a:ext cx="0" cy="0"/>
          <a:chOff x="0" y="0"/>
          <a:chExt cx="0" cy="0"/>
        </a:xfrm>
      </p:grpSpPr>
      <p:pic>
        <p:nvPicPr>
          <p:cNvPr id="9" name="Picture 8" descr="OFFICE LADY compressed.jpg"/>
          <p:cNvPicPr>
            <a:picLocks/>
          </p:cNvPicPr>
          <p:nvPr userDrawn="1"/>
        </p:nvPicPr>
        <p:blipFill>
          <a:blip r:embed="rId2" cstate="print"/>
          <a:srcRect l="7664"/>
          <a:stretch>
            <a:fillRect/>
          </a:stretch>
        </p:blipFill>
        <p:spPr bwMode="gray">
          <a:xfrm>
            <a:off x="0" y="0"/>
            <a:ext cx="9144000" cy="6858000"/>
          </a:xfrm>
          <a:prstGeom prst="rect">
            <a:avLst/>
          </a:prstGeom>
        </p:spPr>
      </p:pic>
      <p:sp>
        <p:nvSpPr>
          <p:cNvPr id="20" name="Freeform 7"/>
          <p:cNvSpPr>
            <a:spLocks noEditPoints="1"/>
          </p:cNvSpPr>
          <p:nvPr userDrawn="1"/>
        </p:nvSpPr>
        <p:spPr bwMode="gray">
          <a:xfrm>
            <a:off x="0" y="0"/>
            <a:ext cx="4797424" cy="5588000"/>
          </a:xfrm>
          <a:custGeom>
            <a:avLst/>
            <a:gdLst/>
            <a:ahLst/>
            <a:cxnLst>
              <a:cxn ang="0">
                <a:pos x="3022" y="0"/>
              </a:cxn>
              <a:cxn ang="0">
                <a:pos x="0" y="0"/>
              </a:cxn>
              <a:cxn ang="0">
                <a:pos x="0" y="3520"/>
              </a:cxn>
              <a:cxn ang="0">
                <a:pos x="1979" y="3520"/>
              </a:cxn>
              <a:cxn ang="0">
                <a:pos x="3022" y="0"/>
              </a:cxn>
              <a:cxn ang="0">
                <a:pos x="3022" y="0"/>
              </a:cxn>
              <a:cxn ang="0">
                <a:pos x="3022" y="0"/>
              </a:cxn>
            </a:cxnLst>
            <a:rect l="0" t="0" r="r" b="b"/>
            <a:pathLst>
              <a:path w="3022" h="3520">
                <a:moveTo>
                  <a:pt x="3022" y="0"/>
                </a:moveTo>
                <a:lnTo>
                  <a:pt x="0" y="0"/>
                </a:lnTo>
                <a:lnTo>
                  <a:pt x="0" y="3520"/>
                </a:lnTo>
                <a:lnTo>
                  <a:pt x="1979" y="3520"/>
                </a:lnTo>
                <a:lnTo>
                  <a:pt x="3022" y="0"/>
                </a:lnTo>
                <a:close/>
                <a:moveTo>
                  <a:pt x="3022" y="0"/>
                </a:moveTo>
                <a:lnTo>
                  <a:pt x="3022"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0" name="Title 9"/>
          <p:cNvSpPr>
            <a:spLocks noGrp="1"/>
          </p:cNvSpPr>
          <p:nvPr>
            <p:ph type="title"/>
          </p:nvPr>
        </p:nvSpPr>
        <p:spPr bwMode="gray">
          <a:xfrm>
            <a:off x="317989" y="1556792"/>
            <a:ext cx="3522853" cy="2016224"/>
          </a:xfr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r>
              <a:rPr lang="en-US" smtClean="0"/>
              <a:t>Click to edit Master title style</a:t>
            </a:r>
            <a:endParaRPr lang="en-GB" dirty="0"/>
          </a:p>
        </p:txBody>
      </p:sp>
      <p:sp>
        <p:nvSpPr>
          <p:cNvPr id="17" name="Text Placeholder 16"/>
          <p:cNvSpPr>
            <a:spLocks noGrp="1"/>
          </p:cNvSpPr>
          <p:nvPr>
            <p:ph type="body" sz="quarter" idx="10"/>
          </p:nvPr>
        </p:nvSpPr>
        <p:spPr bwMode="gray">
          <a:xfrm>
            <a:off x="317989" y="3789363"/>
            <a:ext cx="3124200"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grpSp>
        <p:nvGrpSpPr>
          <p:cNvPr id="13" name="Group 12"/>
          <p:cNvGrpSpPr>
            <a:grpSpLocks/>
          </p:cNvGrpSpPr>
          <p:nvPr userDrawn="1"/>
        </p:nvGrpSpPr>
        <p:grpSpPr>
          <a:xfrm>
            <a:off x="165754" y="29744"/>
            <a:ext cx="2246006" cy="1527048"/>
            <a:chOff x="1928813" y="2763838"/>
            <a:chExt cx="3600450" cy="2447925"/>
          </a:xfrm>
        </p:grpSpPr>
        <p:sp>
          <p:nvSpPr>
            <p:cNvPr id="14" name="Freeform 15"/>
            <p:cNvSpPr>
              <a:spLocks noChangeAspect="1" noEditPoints="1"/>
            </p:cNvSpPr>
            <p:nvPr/>
          </p:nvSpPr>
          <p:spPr bwMode="auto">
            <a:xfrm>
              <a:off x="1928813" y="2763838"/>
              <a:ext cx="3600450" cy="2447925"/>
            </a:xfrm>
            <a:custGeom>
              <a:avLst/>
              <a:gdLst/>
              <a:ahLst/>
              <a:cxnLst>
                <a:cxn ang="0">
                  <a:pos x="280" y="0"/>
                </a:cxn>
                <a:cxn ang="0">
                  <a:pos x="0" y="0"/>
                </a:cxn>
                <a:cxn ang="0">
                  <a:pos x="0" y="397"/>
                </a:cxn>
                <a:cxn ang="0">
                  <a:pos x="280" y="397"/>
                </a:cxn>
                <a:cxn ang="0">
                  <a:pos x="280" y="0"/>
                </a:cxn>
                <a:cxn ang="0">
                  <a:pos x="2268" y="1145"/>
                </a:cxn>
                <a:cxn ang="0">
                  <a:pos x="1988" y="1145"/>
                </a:cxn>
                <a:cxn ang="0">
                  <a:pos x="1988" y="1542"/>
                </a:cxn>
                <a:cxn ang="0">
                  <a:pos x="2268" y="1542"/>
                </a:cxn>
                <a:cxn ang="0">
                  <a:pos x="2268" y="1145"/>
                </a:cxn>
                <a:cxn ang="0">
                  <a:pos x="280" y="1145"/>
                </a:cxn>
                <a:cxn ang="0">
                  <a:pos x="0" y="1145"/>
                </a:cxn>
                <a:cxn ang="0">
                  <a:pos x="0" y="1542"/>
                </a:cxn>
                <a:cxn ang="0">
                  <a:pos x="280" y="1542"/>
                </a:cxn>
                <a:cxn ang="0">
                  <a:pos x="280" y="1145"/>
                </a:cxn>
                <a:cxn ang="0">
                  <a:pos x="2268" y="0"/>
                </a:cxn>
                <a:cxn ang="0">
                  <a:pos x="1988" y="0"/>
                </a:cxn>
                <a:cxn ang="0">
                  <a:pos x="1988" y="397"/>
                </a:cxn>
                <a:cxn ang="0">
                  <a:pos x="2268" y="397"/>
                </a:cxn>
                <a:cxn ang="0">
                  <a:pos x="2268" y="0"/>
                </a:cxn>
              </a:cxnLst>
              <a:rect l="0" t="0" r="r" b="b"/>
              <a:pathLst>
                <a:path w="2268" h="1542">
                  <a:moveTo>
                    <a:pt x="280" y="0"/>
                  </a:moveTo>
                  <a:lnTo>
                    <a:pt x="0" y="0"/>
                  </a:lnTo>
                  <a:lnTo>
                    <a:pt x="0" y="397"/>
                  </a:lnTo>
                  <a:lnTo>
                    <a:pt x="280" y="397"/>
                  </a:lnTo>
                  <a:lnTo>
                    <a:pt x="280" y="0"/>
                  </a:lnTo>
                  <a:close/>
                  <a:moveTo>
                    <a:pt x="2268" y="1145"/>
                  </a:moveTo>
                  <a:lnTo>
                    <a:pt x="1988" y="1145"/>
                  </a:lnTo>
                  <a:lnTo>
                    <a:pt x="1988" y="1542"/>
                  </a:lnTo>
                  <a:lnTo>
                    <a:pt x="2268" y="1542"/>
                  </a:lnTo>
                  <a:lnTo>
                    <a:pt x="2268" y="1145"/>
                  </a:lnTo>
                  <a:close/>
                  <a:moveTo>
                    <a:pt x="280" y="1145"/>
                  </a:moveTo>
                  <a:lnTo>
                    <a:pt x="0" y="1145"/>
                  </a:lnTo>
                  <a:lnTo>
                    <a:pt x="0" y="1542"/>
                  </a:lnTo>
                  <a:lnTo>
                    <a:pt x="280" y="1542"/>
                  </a:lnTo>
                  <a:lnTo>
                    <a:pt x="280" y="1145"/>
                  </a:lnTo>
                  <a:close/>
                  <a:moveTo>
                    <a:pt x="2268" y="0"/>
                  </a:moveTo>
                  <a:lnTo>
                    <a:pt x="1988" y="0"/>
                  </a:lnTo>
                  <a:lnTo>
                    <a:pt x="1988" y="397"/>
                  </a:lnTo>
                  <a:lnTo>
                    <a:pt x="2268" y="397"/>
                  </a:lnTo>
                  <a:lnTo>
                    <a:pt x="2268" y="0"/>
                  </a:lnTo>
                  <a:close/>
                </a:path>
              </a:pathLst>
            </a:custGeom>
            <a:solidFill>
              <a:srgbClr val="FFFF00">
                <a:alpha val="0"/>
              </a:srgbClr>
            </a:solidFill>
            <a:ln w="9525">
              <a:noFill/>
              <a:round/>
              <a:headEnd/>
              <a:tailEnd/>
            </a:ln>
          </p:spPr>
          <p:txBody>
            <a:bodyPr vert="horz" wrap="square" lIns="91440" tIns="45720" rIns="91440" bIns="45720" numCol="1" anchor="t" anchorCtr="0" compatLnSpc="1">
              <a:prstTxWarp prst="textNoShape">
                <a:avLst/>
              </a:prstTxWarp>
            </a:bodyPr>
            <a:lstStyle/>
            <a:p>
              <a:pPr algn="l"/>
              <a:endParaRPr lang="en-GB"/>
            </a:p>
          </p:txBody>
        </p:sp>
        <p:sp>
          <p:nvSpPr>
            <p:cNvPr id="15" name="Freeform 17"/>
            <p:cNvSpPr>
              <a:spLocks noChangeAspect="1" noEditPoints="1"/>
            </p:cNvSpPr>
            <p:nvPr/>
          </p:nvSpPr>
          <p:spPr bwMode="auto">
            <a:xfrm>
              <a:off x="2254251" y="3394076"/>
              <a:ext cx="2830513" cy="1238250"/>
            </a:xfrm>
            <a:custGeom>
              <a:avLst/>
              <a:gdLst/>
              <a:ahLst/>
              <a:cxnLst>
                <a:cxn ang="0">
                  <a:pos x="9113" y="2300"/>
                </a:cxn>
                <a:cxn ang="0">
                  <a:pos x="8293" y="3382"/>
                </a:cxn>
                <a:cxn ang="0">
                  <a:pos x="7164" y="75"/>
                </a:cxn>
                <a:cxn ang="0">
                  <a:pos x="3944" y="1878"/>
                </a:cxn>
                <a:cxn ang="0">
                  <a:pos x="3142" y="2625"/>
                </a:cxn>
                <a:cxn ang="0">
                  <a:pos x="3142" y="2625"/>
                </a:cxn>
                <a:cxn ang="0">
                  <a:pos x="640" y="1736"/>
                </a:cxn>
                <a:cxn ang="0">
                  <a:pos x="7240" y="0"/>
                </a:cxn>
                <a:cxn ang="0">
                  <a:pos x="27" y="3772"/>
                </a:cxn>
                <a:cxn ang="0">
                  <a:pos x="2882" y="2980"/>
                </a:cxn>
                <a:cxn ang="0">
                  <a:pos x="5727" y="2979"/>
                </a:cxn>
                <a:cxn ang="0">
                  <a:pos x="9524" y="0"/>
                </a:cxn>
                <a:cxn ang="0">
                  <a:pos x="201" y="5337"/>
                </a:cxn>
                <a:cxn ang="0">
                  <a:pos x="599" y="5150"/>
                </a:cxn>
                <a:cxn ang="0">
                  <a:pos x="434" y="5235"/>
                </a:cxn>
                <a:cxn ang="0">
                  <a:pos x="180" y="5429"/>
                </a:cxn>
                <a:cxn ang="0">
                  <a:pos x="1055" y="5097"/>
                </a:cxn>
                <a:cxn ang="0">
                  <a:pos x="2043" y="5096"/>
                </a:cxn>
                <a:cxn ang="0">
                  <a:pos x="1654" y="5160"/>
                </a:cxn>
                <a:cxn ang="0">
                  <a:pos x="1212" y="5239"/>
                </a:cxn>
                <a:cxn ang="0">
                  <a:pos x="2695" y="5520"/>
                </a:cxn>
                <a:cxn ang="0">
                  <a:pos x="2614" y="5123"/>
                </a:cxn>
                <a:cxn ang="0">
                  <a:pos x="3036" y="5613"/>
                </a:cxn>
                <a:cxn ang="0">
                  <a:pos x="3327" y="4866"/>
                </a:cxn>
                <a:cxn ang="0">
                  <a:pos x="3990" y="4690"/>
                </a:cxn>
                <a:cxn ang="0">
                  <a:pos x="3512" y="5613"/>
                </a:cxn>
                <a:cxn ang="0">
                  <a:pos x="4080" y="4704"/>
                </a:cxn>
                <a:cxn ang="0">
                  <a:pos x="4682" y="5592"/>
                </a:cxn>
                <a:cxn ang="0">
                  <a:pos x="4865" y="5109"/>
                </a:cxn>
                <a:cxn ang="0">
                  <a:pos x="4457" y="5225"/>
                </a:cxn>
                <a:cxn ang="0">
                  <a:pos x="5357" y="5140"/>
                </a:cxn>
                <a:cxn ang="0">
                  <a:pos x="5878" y="4703"/>
                </a:cxn>
                <a:cxn ang="0">
                  <a:pos x="6194" y="5240"/>
                </a:cxn>
                <a:cxn ang="0">
                  <a:pos x="6105" y="5160"/>
                </a:cxn>
                <a:cxn ang="0">
                  <a:pos x="6638" y="5161"/>
                </a:cxn>
                <a:cxn ang="0">
                  <a:pos x="6200" y="5437"/>
                </a:cxn>
                <a:cxn ang="0">
                  <a:pos x="7425" y="5113"/>
                </a:cxn>
                <a:cxn ang="0">
                  <a:pos x="7352" y="5472"/>
                </a:cxn>
                <a:cxn ang="0">
                  <a:pos x="7213" y="5021"/>
                </a:cxn>
                <a:cxn ang="0">
                  <a:pos x="8311" y="5296"/>
                </a:cxn>
                <a:cxn ang="0">
                  <a:pos x="7939" y="5506"/>
                </a:cxn>
                <a:cxn ang="0">
                  <a:pos x="8490" y="4977"/>
                </a:cxn>
                <a:cxn ang="0">
                  <a:pos x="9463" y="5130"/>
                </a:cxn>
                <a:cxn ang="0">
                  <a:pos x="9048" y="5213"/>
                </a:cxn>
                <a:cxn ang="0">
                  <a:pos x="8550" y="5613"/>
                </a:cxn>
                <a:cxn ang="0">
                  <a:pos x="9882" y="5621"/>
                </a:cxn>
                <a:cxn ang="0">
                  <a:pos x="9955" y="5084"/>
                </a:cxn>
                <a:cxn ang="0">
                  <a:pos x="10266" y="5613"/>
                </a:cxn>
                <a:cxn ang="0">
                  <a:pos x="11168" y="5485"/>
                </a:cxn>
                <a:cxn ang="0">
                  <a:pos x="11147" y="4987"/>
                </a:cxn>
                <a:cxn ang="0">
                  <a:pos x="10881" y="5126"/>
                </a:cxn>
                <a:cxn ang="0">
                  <a:pos x="11391" y="5613"/>
                </a:cxn>
                <a:cxn ang="0">
                  <a:pos x="12327" y="4704"/>
                </a:cxn>
                <a:cxn ang="0">
                  <a:pos x="12417" y="5104"/>
                </a:cxn>
                <a:cxn ang="0">
                  <a:pos x="12536" y="5408"/>
                </a:cxn>
                <a:cxn ang="0">
                  <a:pos x="12950" y="5480"/>
                </a:cxn>
                <a:cxn ang="0">
                  <a:pos x="12756" y="5413"/>
                </a:cxn>
                <a:cxn ang="0">
                  <a:pos x="12939" y="5342"/>
                </a:cxn>
                <a:cxn ang="0">
                  <a:pos x="13267" y="4694"/>
                </a:cxn>
              </a:cxnLst>
              <a:rect l="0" t="0" r="r" b="b"/>
              <a:pathLst>
                <a:path w="13436" h="5856">
                  <a:moveTo>
                    <a:pt x="9450" y="2904"/>
                  </a:moveTo>
                  <a:cubicBezTo>
                    <a:pt x="8957" y="2904"/>
                    <a:pt x="8957" y="2904"/>
                    <a:pt x="8957" y="2904"/>
                  </a:cubicBezTo>
                  <a:cubicBezTo>
                    <a:pt x="9038" y="2577"/>
                    <a:pt x="9038" y="2577"/>
                    <a:pt x="9038" y="2577"/>
                  </a:cubicBezTo>
                  <a:cubicBezTo>
                    <a:pt x="8049" y="2577"/>
                    <a:pt x="8049" y="2577"/>
                    <a:pt x="8049" y="2577"/>
                  </a:cubicBezTo>
                  <a:cubicBezTo>
                    <a:pt x="7968" y="2904"/>
                    <a:pt x="7968" y="2904"/>
                    <a:pt x="7968" y="2904"/>
                  </a:cubicBezTo>
                  <a:cubicBezTo>
                    <a:pt x="7490" y="2904"/>
                    <a:pt x="7490" y="2904"/>
                    <a:pt x="7490" y="2904"/>
                  </a:cubicBezTo>
                  <a:cubicBezTo>
                    <a:pt x="7490" y="2837"/>
                    <a:pt x="7490" y="2837"/>
                    <a:pt x="7490" y="2837"/>
                  </a:cubicBezTo>
                  <a:cubicBezTo>
                    <a:pt x="7497" y="2800"/>
                    <a:pt x="7504" y="2761"/>
                    <a:pt x="7513" y="2720"/>
                  </a:cubicBezTo>
                  <a:cubicBezTo>
                    <a:pt x="7600" y="2369"/>
                    <a:pt x="7831" y="2021"/>
                    <a:pt x="8231" y="2021"/>
                  </a:cubicBezTo>
                  <a:cubicBezTo>
                    <a:pt x="8389" y="2021"/>
                    <a:pt x="8546" y="2081"/>
                    <a:pt x="8524" y="2300"/>
                  </a:cubicBezTo>
                  <a:cubicBezTo>
                    <a:pt x="9113" y="2300"/>
                    <a:pt x="9113" y="2300"/>
                    <a:pt x="9113" y="2300"/>
                  </a:cubicBezTo>
                  <a:cubicBezTo>
                    <a:pt x="9136" y="2197"/>
                    <a:pt x="9175" y="2023"/>
                    <a:pt x="9063" y="1864"/>
                  </a:cubicBezTo>
                  <a:cubicBezTo>
                    <a:pt x="8938" y="1690"/>
                    <a:pt x="8686" y="1620"/>
                    <a:pt x="8359" y="1620"/>
                  </a:cubicBezTo>
                  <a:cubicBezTo>
                    <a:pt x="8125" y="1620"/>
                    <a:pt x="7785" y="1658"/>
                    <a:pt x="7490" y="1850"/>
                  </a:cubicBezTo>
                  <a:cubicBezTo>
                    <a:pt x="7490" y="75"/>
                    <a:pt x="7490" y="75"/>
                    <a:pt x="7490" y="75"/>
                  </a:cubicBezTo>
                  <a:cubicBezTo>
                    <a:pt x="9450" y="75"/>
                    <a:pt x="9450" y="75"/>
                    <a:pt x="9450" y="75"/>
                  </a:cubicBezTo>
                  <a:lnTo>
                    <a:pt x="9450" y="2904"/>
                  </a:lnTo>
                  <a:close/>
                  <a:moveTo>
                    <a:pt x="8293" y="3382"/>
                  </a:moveTo>
                  <a:cubicBezTo>
                    <a:pt x="8181" y="3402"/>
                    <a:pt x="8070" y="3416"/>
                    <a:pt x="7964" y="3416"/>
                  </a:cubicBezTo>
                  <a:cubicBezTo>
                    <a:pt x="7681" y="3416"/>
                    <a:pt x="7485" y="3284"/>
                    <a:pt x="7481" y="2979"/>
                  </a:cubicBezTo>
                  <a:cubicBezTo>
                    <a:pt x="8394" y="2979"/>
                    <a:pt x="8394" y="2979"/>
                    <a:pt x="8394" y="2979"/>
                  </a:cubicBezTo>
                  <a:lnTo>
                    <a:pt x="8293" y="3382"/>
                  </a:lnTo>
                  <a:close/>
                  <a:moveTo>
                    <a:pt x="7164" y="1766"/>
                  </a:moveTo>
                  <a:cubicBezTo>
                    <a:pt x="7164" y="2171"/>
                    <a:pt x="7164" y="2171"/>
                    <a:pt x="7164" y="2171"/>
                  </a:cubicBezTo>
                  <a:cubicBezTo>
                    <a:pt x="7027" y="2360"/>
                    <a:pt x="6942" y="2567"/>
                    <a:pt x="6902" y="2732"/>
                  </a:cubicBezTo>
                  <a:cubicBezTo>
                    <a:pt x="6887" y="2790"/>
                    <a:pt x="6877" y="2847"/>
                    <a:pt x="6871" y="2904"/>
                  </a:cubicBezTo>
                  <a:cubicBezTo>
                    <a:pt x="6583" y="2904"/>
                    <a:pt x="6583" y="2904"/>
                    <a:pt x="6583" y="2904"/>
                  </a:cubicBezTo>
                  <a:cubicBezTo>
                    <a:pt x="6829" y="1736"/>
                    <a:pt x="6829" y="1736"/>
                    <a:pt x="6829" y="1736"/>
                  </a:cubicBezTo>
                  <a:cubicBezTo>
                    <a:pt x="6001" y="1735"/>
                    <a:pt x="6001" y="1735"/>
                    <a:pt x="6001" y="1735"/>
                  </a:cubicBezTo>
                  <a:cubicBezTo>
                    <a:pt x="5259" y="2904"/>
                    <a:pt x="5259" y="2904"/>
                    <a:pt x="5259" y="2904"/>
                  </a:cubicBezTo>
                  <a:cubicBezTo>
                    <a:pt x="5205" y="2904"/>
                    <a:pt x="5205" y="2904"/>
                    <a:pt x="5205" y="2904"/>
                  </a:cubicBezTo>
                  <a:cubicBezTo>
                    <a:pt x="5205" y="75"/>
                    <a:pt x="5205" y="75"/>
                    <a:pt x="5205" y="75"/>
                  </a:cubicBezTo>
                  <a:cubicBezTo>
                    <a:pt x="7164" y="75"/>
                    <a:pt x="7164" y="75"/>
                    <a:pt x="7164" y="75"/>
                  </a:cubicBezTo>
                  <a:lnTo>
                    <a:pt x="7164" y="1766"/>
                  </a:lnTo>
                  <a:close/>
                  <a:moveTo>
                    <a:pt x="6070" y="2904"/>
                  </a:moveTo>
                  <a:cubicBezTo>
                    <a:pt x="5776" y="2904"/>
                    <a:pt x="5776" y="2904"/>
                    <a:pt x="5776" y="2904"/>
                  </a:cubicBezTo>
                  <a:cubicBezTo>
                    <a:pt x="6222" y="2202"/>
                    <a:pt x="6222" y="2202"/>
                    <a:pt x="6222" y="2202"/>
                  </a:cubicBezTo>
                  <a:lnTo>
                    <a:pt x="6070" y="2904"/>
                  </a:lnTo>
                  <a:close/>
                  <a:moveTo>
                    <a:pt x="4882" y="1733"/>
                  </a:moveTo>
                  <a:cubicBezTo>
                    <a:pt x="4391" y="1733"/>
                    <a:pt x="4391" y="1733"/>
                    <a:pt x="4391" y="1733"/>
                  </a:cubicBezTo>
                  <a:cubicBezTo>
                    <a:pt x="4055" y="2904"/>
                    <a:pt x="4055" y="2904"/>
                    <a:pt x="4055" y="2904"/>
                  </a:cubicBezTo>
                  <a:cubicBezTo>
                    <a:pt x="3535" y="2904"/>
                    <a:pt x="3535" y="2904"/>
                    <a:pt x="3535" y="2904"/>
                  </a:cubicBezTo>
                  <a:cubicBezTo>
                    <a:pt x="3800" y="2806"/>
                    <a:pt x="3961" y="2619"/>
                    <a:pt x="4011" y="2341"/>
                  </a:cubicBezTo>
                  <a:cubicBezTo>
                    <a:pt x="4052" y="2125"/>
                    <a:pt x="4033" y="1984"/>
                    <a:pt x="3944" y="1878"/>
                  </a:cubicBezTo>
                  <a:cubicBezTo>
                    <a:pt x="3812" y="1719"/>
                    <a:pt x="3548" y="1732"/>
                    <a:pt x="3313" y="1732"/>
                  </a:cubicBezTo>
                  <a:cubicBezTo>
                    <a:pt x="3271" y="1732"/>
                    <a:pt x="2924" y="1733"/>
                    <a:pt x="2924" y="1733"/>
                  </a:cubicBezTo>
                  <a:cubicBezTo>
                    <a:pt x="2924" y="75"/>
                    <a:pt x="2924" y="75"/>
                    <a:pt x="2924" y="75"/>
                  </a:cubicBezTo>
                  <a:cubicBezTo>
                    <a:pt x="4882" y="75"/>
                    <a:pt x="4882" y="75"/>
                    <a:pt x="4882" y="75"/>
                  </a:cubicBezTo>
                  <a:lnTo>
                    <a:pt x="4882" y="1733"/>
                  </a:lnTo>
                  <a:close/>
                  <a:moveTo>
                    <a:pt x="4568" y="2904"/>
                  </a:moveTo>
                  <a:cubicBezTo>
                    <a:pt x="4774" y="2171"/>
                    <a:pt x="4774" y="2171"/>
                    <a:pt x="4774" y="2171"/>
                  </a:cubicBezTo>
                  <a:cubicBezTo>
                    <a:pt x="4782" y="2904"/>
                    <a:pt x="4782" y="2904"/>
                    <a:pt x="4782" y="2904"/>
                  </a:cubicBezTo>
                  <a:lnTo>
                    <a:pt x="4568" y="2904"/>
                  </a:lnTo>
                  <a:close/>
                  <a:moveTo>
                    <a:pt x="3142" y="2625"/>
                  </a:moveTo>
                  <a:cubicBezTo>
                    <a:pt x="3142" y="2625"/>
                    <a:pt x="3142" y="2625"/>
                    <a:pt x="3142" y="2625"/>
                  </a:cubicBezTo>
                  <a:cubicBezTo>
                    <a:pt x="3123" y="2627"/>
                    <a:pt x="3103" y="2628"/>
                    <a:pt x="3082" y="2628"/>
                  </a:cubicBezTo>
                  <a:cubicBezTo>
                    <a:pt x="3053" y="2628"/>
                    <a:pt x="3030" y="2629"/>
                    <a:pt x="3010" y="2629"/>
                  </a:cubicBezTo>
                  <a:cubicBezTo>
                    <a:pt x="2884" y="2628"/>
                    <a:pt x="2884" y="2628"/>
                    <a:pt x="2884" y="2628"/>
                  </a:cubicBezTo>
                  <a:cubicBezTo>
                    <a:pt x="2942" y="2414"/>
                    <a:pt x="2942" y="2414"/>
                    <a:pt x="2942" y="2414"/>
                  </a:cubicBezTo>
                  <a:cubicBezTo>
                    <a:pt x="2970" y="2307"/>
                    <a:pt x="2970" y="2307"/>
                    <a:pt x="2970" y="2307"/>
                  </a:cubicBezTo>
                  <a:cubicBezTo>
                    <a:pt x="3036" y="2058"/>
                    <a:pt x="3036" y="2058"/>
                    <a:pt x="3036" y="2058"/>
                  </a:cubicBezTo>
                  <a:cubicBezTo>
                    <a:pt x="3065" y="2058"/>
                    <a:pt x="3093" y="2057"/>
                    <a:pt x="3120" y="2057"/>
                  </a:cubicBezTo>
                  <a:cubicBezTo>
                    <a:pt x="3217" y="2057"/>
                    <a:pt x="3217" y="2057"/>
                    <a:pt x="3217" y="2057"/>
                  </a:cubicBezTo>
                  <a:cubicBezTo>
                    <a:pt x="3383" y="2057"/>
                    <a:pt x="3488" y="2066"/>
                    <a:pt x="3526" y="2120"/>
                  </a:cubicBezTo>
                  <a:cubicBezTo>
                    <a:pt x="3556" y="2160"/>
                    <a:pt x="3551" y="2229"/>
                    <a:pt x="3517" y="2334"/>
                  </a:cubicBezTo>
                  <a:cubicBezTo>
                    <a:pt x="3458" y="2514"/>
                    <a:pt x="3383" y="2607"/>
                    <a:pt x="3142" y="2625"/>
                  </a:cubicBezTo>
                  <a:moveTo>
                    <a:pt x="2598" y="1837"/>
                  </a:moveTo>
                  <a:cubicBezTo>
                    <a:pt x="2567" y="1938"/>
                    <a:pt x="2567" y="1938"/>
                    <a:pt x="2567" y="1938"/>
                  </a:cubicBezTo>
                  <a:cubicBezTo>
                    <a:pt x="2287" y="2871"/>
                    <a:pt x="2287" y="2871"/>
                    <a:pt x="2287" y="2871"/>
                  </a:cubicBezTo>
                  <a:cubicBezTo>
                    <a:pt x="2275" y="2904"/>
                    <a:pt x="2275" y="2904"/>
                    <a:pt x="2275" y="2904"/>
                  </a:cubicBezTo>
                  <a:cubicBezTo>
                    <a:pt x="1354" y="2904"/>
                    <a:pt x="1354" y="2904"/>
                    <a:pt x="1354" y="2904"/>
                  </a:cubicBezTo>
                  <a:cubicBezTo>
                    <a:pt x="1282" y="2752"/>
                    <a:pt x="1282" y="2752"/>
                    <a:pt x="1282" y="2752"/>
                  </a:cubicBezTo>
                  <a:cubicBezTo>
                    <a:pt x="2275" y="1736"/>
                    <a:pt x="2275" y="1736"/>
                    <a:pt x="2275" y="1736"/>
                  </a:cubicBezTo>
                  <a:cubicBezTo>
                    <a:pt x="1637" y="1736"/>
                    <a:pt x="1637" y="1736"/>
                    <a:pt x="1637" y="1736"/>
                  </a:cubicBezTo>
                  <a:cubicBezTo>
                    <a:pt x="860" y="2574"/>
                    <a:pt x="860" y="2574"/>
                    <a:pt x="860" y="2574"/>
                  </a:cubicBezTo>
                  <a:cubicBezTo>
                    <a:pt x="1111" y="1736"/>
                    <a:pt x="1111" y="1736"/>
                    <a:pt x="1111" y="1736"/>
                  </a:cubicBezTo>
                  <a:cubicBezTo>
                    <a:pt x="640" y="1736"/>
                    <a:pt x="640" y="1736"/>
                    <a:pt x="640" y="1736"/>
                  </a:cubicBezTo>
                  <a:cubicBezTo>
                    <a:pt x="640" y="75"/>
                    <a:pt x="640" y="75"/>
                    <a:pt x="640" y="75"/>
                  </a:cubicBezTo>
                  <a:cubicBezTo>
                    <a:pt x="2598" y="75"/>
                    <a:pt x="2598" y="75"/>
                    <a:pt x="2598" y="75"/>
                  </a:cubicBezTo>
                  <a:lnTo>
                    <a:pt x="2598" y="1837"/>
                  </a:lnTo>
                  <a:close/>
                  <a:moveTo>
                    <a:pt x="761" y="2904"/>
                  </a:moveTo>
                  <a:cubicBezTo>
                    <a:pt x="763" y="2893"/>
                    <a:pt x="763" y="2893"/>
                    <a:pt x="763" y="2893"/>
                  </a:cubicBezTo>
                  <a:cubicBezTo>
                    <a:pt x="770" y="2904"/>
                    <a:pt x="770" y="2904"/>
                    <a:pt x="770" y="2904"/>
                  </a:cubicBezTo>
                  <a:lnTo>
                    <a:pt x="761" y="2904"/>
                  </a:lnTo>
                  <a:close/>
                  <a:moveTo>
                    <a:pt x="7416" y="0"/>
                  </a:moveTo>
                  <a:cubicBezTo>
                    <a:pt x="7416" y="1904"/>
                    <a:pt x="7416" y="1904"/>
                    <a:pt x="7416" y="1904"/>
                  </a:cubicBezTo>
                  <a:cubicBezTo>
                    <a:pt x="7350" y="1956"/>
                    <a:pt x="7293" y="2012"/>
                    <a:pt x="7240" y="2072"/>
                  </a:cubicBezTo>
                  <a:cubicBezTo>
                    <a:pt x="7240" y="0"/>
                    <a:pt x="7240" y="0"/>
                    <a:pt x="7240" y="0"/>
                  </a:cubicBezTo>
                  <a:cubicBezTo>
                    <a:pt x="5132" y="0"/>
                    <a:pt x="5132" y="0"/>
                    <a:pt x="5132" y="0"/>
                  </a:cubicBezTo>
                  <a:cubicBezTo>
                    <a:pt x="5132" y="1733"/>
                    <a:pt x="5132" y="1733"/>
                    <a:pt x="5132" y="1733"/>
                  </a:cubicBezTo>
                  <a:cubicBezTo>
                    <a:pt x="4957" y="1733"/>
                    <a:pt x="4957" y="1733"/>
                    <a:pt x="4957" y="1733"/>
                  </a:cubicBezTo>
                  <a:cubicBezTo>
                    <a:pt x="4957" y="0"/>
                    <a:pt x="4957" y="0"/>
                    <a:pt x="4957" y="0"/>
                  </a:cubicBezTo>
                  <a:cubicBezTo>
                    <a:pt x="2848" y="0"/>
                    <a:pt x="2848" y="0"/>
                    <a:pt x="2848" y="0"/>
                  </a:cubicBezTo>
                  <a:cubicBezTo>
                    <a:pt x="2848" y="1736"/>
                    <a:pt x="2848" y="1736"/>
                    <a:pt x="2848" y="1736"/>
                  </a:cubicBezTo>
                  <a:cubicBezTo>
                    <a:pt x="2673" y="1736"/>
                    <a:pt x="2673" y="1736"/>
                    <a:pt x="2673" y="1736"/>
                  </a:cubicBezTo>
                  <a:cubicBezTo>
                    <a:pt x="2673" y="0"/>
                    <a:pt x="2673" y="0"/>
                    <a:pt x="2673" y="0"/>
                  </a:cubicBezTo>
                  <a:cubicBezTo>
                    <a:pt x="565" y="0"/>
                    <a:pt x="565" y="0"/>
                    <a:pt x="565" y="0"/>
                  </a:cubicBezTo>
                  <a:cubicBezTo>
                    <a:pt x="565" y="1979"/>
                    <a:pt x="565" y="1979"/>
                    <a:pt x="565" y="1979"/>
                  </a:cubicBezTo>
                  <a:cubicBezTo>
                    <a:pt x="27" y="3772"/>
                    <a:pt x="27" y="3772"/>
                    <a:pt x="27" y="3772"/>
                  </a:cubicBezTo>
                  <a:cubicBezTo>
                    <a:pt x="500" y="3772"/>
                    <a:pt x="500" y="3772"/>
                    <a:pt x="500" y="3772"/>
                  </a:cubicBezTo>
                  <a:cubicBezTo>
                    <a:pt x="738" y="2979"/>
                    <a:pt x="738" y="2979"/>
                    <a:pt x="738" y="2979"/>
                  </a:cubicBezTo>
                  <a:cubicBezTo>
                    <a:pt x="806" y="2979"/>
                    <a:pt x="806" y="2979"/>
                    <a:pt x="806" y="2979"/>
                  </a:cubicBezTo>
                  <a:cubicBezTo>
                    <a:pt x="1199" y="3772"/>
                    <a:pt x="1199" y="3772"/>
                    <a:pt x="1199" y="3772"/>
                  </a:cubicBezTo>
                  <a:cubicBezTo>
                    <a:pt x="1770" y="3772"/>
                    <a:pt x="1770" y="3772"/>
                    <a:pt x="1770" y="3772"/>
                  </a:cubicBezTo>
                  <a:cubicBezTo>
                    <a:pt x="1389" y="2979"/>
                    <a:pt x="1389" y="2979"/>
                    <a:pt x="1389" y="2979"/>
                  </a:cubicBezTo>
                  <a:cubicBezTo>
                    <a:pt x="2254" y="2979"/>
                    <a:pt x="2254" y="2979"/>
                    <a:pt x="2254" y="2979"/>
                  </a:cubicBezTo>
                  <a:cubicBezTo>
                    <a:pt x="2014" y="3772"/>
                    <a:pt x="2014" y="3772"/>
                    <a:pt x="2014" y="3772"/>
                  </a:cubicBezTo>
                  <a:cubicBezTo>
                    <a:pt x="2531" y="3772"/>
                    <a:pt x="2531" y="3772"/>
                    <a:pt x="2531" y="3772"/>
                  </a:cubicBezTo>
                  <a:cubicBezTo>
                    <a:pt x="2767" y="2980"/>
                    <a:pt x="2767" y="2980"/>
                    <a:pt x="2767" y="2980"/>
                  </a:cubicBezTo>
                  <a:cubicBezTo>
                    <a:pt x="2882" y="2980"/>
                    <a:pt x="2882" y="2980"/>
                    <a:pt x="2882" y="2980"/>
                  </a:cubicBezTo>
                  <a:cubicBezTo>
                    <a:pt x="2882" y="2979"/>
                    <a:pt x="2882" y="2979"/>
                    <a:pt x="2882" y="2979"/>
                  </a:cubicBezTo>
                  <a:cubicBezTo>
                    <a:pt x="3044" y="2979"/>
                    <a:pt x="3044" y="2979"/>
                    <a:pt x="3044" y="2979"/>
                  </a:cubicBezTo>
                  <a:cubicBezTo>
                    <a:pt x="3057" y="2979"/>
                    <a:pt x="3057" y="2979"/>
                    <a:pt x="3057" y="2979"/>
                  </a:cubicBezTo>
                  <a:cubicBezTo>
                    <a:pt x="4033" y="2979"/>
                    <a:pt x="4033" y="2979"/>
                    <a:pt x="4033" y="2979"/>
                  </a:cubicBezTo>
                  <a:cubicBezTo>
                    <a:pt x="3804" y="3770"/>
                    <a:pt x="3804" y="3770"/>
                    <a:pt x="3804" y="3770"/>
                  </a:cubicBezTo>
                  <a:cubicBezTo>
                    <a:pt x="4325" y="3770"/>
                    <a:pt x="4325" y="3770"/>
                    <a:pt x="4325" y="3770"/>
                  </a:cubicBezTo>
                  <a:cubicBezTo>
                    <a:pt x="4547" y="2979"/>
                    <a:pt x="4547" y="2979"/>
                    <a:pt x="4547" y="2979"/>
                  </a:cubicBezTo>
                  <a:cubicBezTo>
                    <a:pt x="4782" y="2979"/>
                    <a:pt x="4782" y="2979"/>
                    <a:pt x="4782" y="2979"/>
                  </a:cubicBezTo>
                  <a:cubicBezTo>
                    <a:pt x="4788" y="3770"/>
                    <a:pt x="4788" y="3770"/>
                    <a:pt x="4788" y="3770"/>
                  </a:cubicBezTo>
                  <a:cubicBezTo>
                    <a:pt x="5225" y="3770"/>
                    <a:pt x="5225" y="3770"/>
                    <a:pt x="5225" y="3770"/>
                  </a:cubicBezTo>
                  <a:cubicBezTo>
                    <a:pt x="5727" y="2979"/>
                    <a:pt x="5727" y="2979"/>
                    <a:pt x="5727" y="2979"/>
                  </a:cubicBezTo>
                  <a:cubicBezTo>
                    <a:pt x="6055" y="2979"/>
                    <a:pt x="6055" y="2979"/>
                    <a:pt x="6055" y="2979"/>
                  </a:cubicBezTo>
                  <a:cubicBezTo>
                    <a:pt x="5886" y="3770"/>
                    <a:pt x="5886" y="3770"/>
                    <a:pt x="5886" y="3770"/>
                  </a:cubicBezTo>
                  <a:cubicBezTo>
                    <a:pt x="6399" y="3770"/>
                    <a:pt x="6399" y="3770"/>
                    <a:pt x="6399" y="3770"/>
                  </a:cubicBezTo>
                  <a:cubicBezTo>
                    <a:pt x="6566" y="2979"/>
                    <a:pt x="6566" y="2979"/>
                    <a:pt x="6566" y="2979"/>
                  </a:cubicBezTo>
                  <a:cubicBezTo>
                    <a:pt x="6863" y="2979"/>
                    <a:pt x="6863" y="2979"/>
                    <a:pt x="6863" y="2979"/>
                  </a:cubicBezTo>
                  <a:cubicBezTo>
                    <a:pt x="6851" y="3223"/>
                    <a:pt x="6913" y="3446"/>
                    <a:pt x="7076" y="3596"/>
                  </a:cubicBezTo>
                  <a:cubicBezTo>
                    <a:pt x="7276" y="3780"/>
                    <a:pt x="7581" y="3814"/>
                    <a:pt x="7807" y="3814"/>
                  </a:cubicBezTo>
                  <a:cubicBezTo>
                    <a:pt x="8117" y="3814"/>
                    <a:pt x="8437" y="3770"/>
                    <a:pt x="8760" y="3698"/>
                  </a:cubicBezTo>
                  <a:cubicBezTo>
                    <a:pt x="8939" y="2979"/>
                    <a:pt x="8939" y="2979"/>
                    <a:pt x="8939" y="2979"/>
                  </a:cubicBezTo>
                  <a:cubicBezTo>
                    <a:pt x="9524" y="2979"/>
                    <a:pt x="9524" y="2979"/>
                    <a:pt x="9524" y="2979"/>
                  </a:cubicBezTo>
                  <a:cubicBezTo>
                    <a:pt x="9524" y="0"/>
                    <a:pt x="9524" y="0"/>
                    <a:pt x="9524" y="0"/>
                  </a:cubicBezTo>
                  <a:lnTo>
                    <a:pt x="7416" y="0"/>
                  </a:lnTo>
                  <a:close/>
                  <a:moveTo>
                    <a:pt x="180" y="5429"/>
                  </a:moveTo>
                  <a:cubicBezTo>
                    <a:pt x="180" y="5432"/>
                    <a:pt x="179" y="5437"/>
                    <a:pt x="179" y="5446"/>
                  </a:cubicBezTo>
                  <a:cubicBezTo>
                    <a:pt x="179" y="5466"/>
                    <a:pt x="185" y="5482"/>
                    <a:pt x="197" y="5494"/>
                  </a:cubicBezTo>
                  <a:cubicBezTo>
                    <a:pt x="212" y="5509"/>
                    <a:pt x="235" y="5516"/>
                    <a:pt x="267" y="5516"/>
                  </a:cubicBezTo>
                  <a:cubicBezTo>
                    <a:pt x="299" y="5516"/>
                    <a:pt x="325" y="5509"/>
                    <a:pt x="345" y="5495"/>
                  </a:cubicBezTo>
                  <a:cubicBezTo>
                    <a:pt x="366" y="5481"/>
                    <a:pt x="378" y="5463"/>
                    <a:pt x="382" y="5441"/>
                  </a:cubicBezTo>
                  <a:cubicBezTo>
                    <a:pt x="383" y="5438"/>
                    <a:pt x="383" y="5434"/>
                    <a:pt x="383" y="5427"/>
                  </a:cubicBezTo>
                  <a:cubicBezTo>
                    <a:pt x="383" y="5414"/>
                    <a:pt x="378" y="5403"/>
                    <a:pt x="367" y="5394"/>
                  </a:cubicBezTo>
                  <a:cubicBezTo>
                    <a:pt x="356" y="5385"/>
                    <a:pt x="337" y="5376"/>
                    <a:pt x="309" y="5369"/>
                  </a:cubicBezTo>
                  <a:cubicBezTo>
                    <a:pt x="201" y="5337"/>
                    <a:pt x="201" y="5337"/>
                    <a:pt x="201" y="5337"/>
                  </a:cubicBezTo>
                  <a:cubicBezTo>
                    <a:pt x="164" y="5326"/>
                    <a:pt x="137" y="5313"/>
                    <a:pt x="120" y="5301"/>
                  </a:cubicBezTo>
                  <a:cubicBezTo>
                    <a:pt x="87" y="5277"/>
                    <a:pt x="71" y="5243"/>
                    <a:pt x="71" y="5201"/>
                  </a:cubicBezTo>
                  <a:cubicBezTo>
                    <a:pt x="71" y="5196"/>
                    <a:pt x="71" y="5190"/>
                    <a:pt x="71" y="5186"/>
                  </a:cubicBezTo>
                  <a:cubicBezTo>
                    <a:pt x="71" y="5182"/>
                    <a:pt x="73" y="5174"/>
                    <a:pt x="76" y="5161"/>
                  </a:cubicBezTo>
                  <a:cubicBezTo>
                    <a:pt x="83" y="5131"/>
                    <a:pt x="95" y="5103"/>
                    <a:pt x="114" y="5079"/>
                  </a:cubicBezTo>
                  <a:cubicBezTo>
                    <a:pt x="132" y="5054"/>
                    <a:pt x="155" y="5033"/>
                    <a:pt x="184" y="5016"/>
                  </a:cubicBezTo>
                  <a:cubicBezTo>
                    <a:pt x="212" y="4998"/>
                    <a:pt x="244" y="4985"/>
                    <a:pt x="280" y="4976"/>
                  </a:cubicBezTo>
                  <a:cubicBezTo>
                    <a:pt x="316" y="4967"/>
                    <a:pt x="355" y="4962"/>
                    <a:pt x="397" y="4962"/>
                  </a:cubicBezTo>
                  <a:cubicBezTo>
                    <a:pt x="460" y="4962"/>
                    <a:pt x="510" y="4975"/>
                    <a:pt x="547" y="5000"/>
                  </a:cubicBezTo>
                  <a:cubicBezTo>
                    <a:pt x="584" y="5025"/>
                    <a:pt x="602" y="5063"/>
                    <a:pt x="602" y="5113"/>
                  </a:cubicBezTo>
                  <a:cubicBezTo>
                    <a:pt x="602" y="5125"/>
                    <a:pt x="601" y="5137"/>
                    <a:pt x="599" y="5150"/>
                  </a:cubicBezTo>
                  <a:cubicBezTo>
                    <a:pt x="429" y="5150"/>
                    <a:pt x="429" y="5150"/>
                    <a:pt x="429" y="5150"/>
                  </a:cubicBezTo>
                  <a:cubicBezTo>
                    <a:pt x="429" y="5147"/>
                    <a:pt x="430" y="5142"/>
                    <a:pt x="430" y="5133"/>
                  </a:cubicBezTo>
                  <a:cubicBezTo>
                    <a:pt x="430" y="5108"/>
                    <a:pt x="421" y="5091"/>
                    <a:pt x="402" y="5083"/>
                  </a:cubicBezTo>
                  <a:cubicBezTo>
                    <a:pt x="391" y="5077"/>
                    <a:pt x="375" y="5074"/>
                    <a:pt x="354" y="5074"/>
                  </a:cubicBezTo>
                  <a:cubicBezTo>
                    <a:pt x="328" y="5074"/>
                    <a:pt x="306" y="5080"/>
                    <a:pt x="287" y="5091"/>
                  </a:cubicBezTo>
                  <a:cubicBezTo>
                    <a:pt x="268" y="5103"/>
                    <a:pt x="256" y="5118"/>
                    <a:pt x="252" y="5137"/>
                  </a:cubicBezTo>
                  <a:cubicBezTo>
                    <a:pt x="251" y="5140"/>
                    <a:pt x="251" y="5143"/>
                    <a:pt x="251" y="5146"/>
                  </a:cubicBezTo>
                  <a:cubicBezTo>
                    <a:pt x="251" y="5148"/>
                    <a:pt x="251" y="5150"/>
                    <a:pt x="251" y="5151"/>
                  </a:cubicBezTo>
                  <a:cubicBezTo>
                    <a:pt x="251" y="5165"/>
                    <a:pt x="258" y="5176"/>
                    <a:pt x="271" y="5184"/>
                  </a:cubicBezTo>
                  <a:cubicBezTo>
                    <a:pt x="279" y="5188"/>
                    <a:pt x="297" y="5195"/>
                    <a:pt x="325" y="5204"/>
                  </a:cubicBezTo>
                  <a:cubicBezTo>
                    <a:pt x="434" y="5235"/>
                    <a:pt x="434" y="5235"/>
                    <a:pt x="434" y="5235"/>
                  </a:cubicBezTo>
                  <a:cubicBezTo>
                    <a:pt x="524" y="5261"/>
                    <a:pt x="570" y="5308"/>
                    <a:pt x="570" y="5376"/>
                  </a:cubicBezTo>
                  <a:cubicBezTo>
                    <a:pt x="570" y="5388"/>
                    <a:pt x="568" y="5400"/>
                    <a:pt x="566" y="5413"/>
                  </a:cubicBezTo>
                  <a:cubicBezTo>
                    <a:pt x="552" y="5473"/>
                    <a:pt x="517" y="5524"/>
                    <a:pt x="463" y="5564"/>
                  </a:cubicBezTo>
                  <a:cubicBezTo>
                    <a:pt x="399" y="5609"/>
                    <a:pt x="320" y="5631"/>
                    <a:pt x="227" y="5631"/>
                  </a:cubicBezTo>
                  <a:cubicBezTo>
                    <a:pt x="182" y="5631"/>
                    <a:pt x="142" y="5625"/>
                    <a:pt x="108" y="5614"/>
                  </a:cubicBezTo>
                  <a:cubicBezTo>
                    <a:pt x="74" y="5603"/>
                    <a:pt x="46" y="5583"/>
                    <a:pt x="25" y="5554"/>
                  </a:cubicBezTo>
                  <a:cubicBezTo>
                    <a:pt x="16" y="5541"/>
                    <a:pt x="10" y="5529"/>
                    <a:pt x="6" y="5516"/>
                  </a:cubicBezTo>
                  <a:cubicBezTo>
                    <a:pt x="2" y="5503"/>
                    <a:pt x="0" y="5489"/>
                    <a:pt x="0" y="5473"/>
                  </a:cubicBezTo>
                  <a:cubicBezTo>
                    <a:pt x="0" y="5458"/>
                    <a:pt x="1" y="5449"/>
                    <a:pt x="2" y="5444"/>
                  </a:cubicBezTo>
                  <a:cubicBezTo>
                    <a:pt x="4" y="5437"/>
                    <a:pt x="5" y="5432"/>
                    <a:pt x="5" y="5429"/>
                  </a:cubicBezTo>
                  <a:lnTo>
                    <a:pt x="180" y="5429"/>
                  </a:lnTo>
                  <a:close/>
                  <a:moveTo>
                    <a:pt x="752" y="4976"/>
                  </a:moveTo>
                  <a:cubicBezTo>
                    <a:pt x="939" y="4976"/>
                    <a:pt x="939" y="4976"/>
                    <a:pt x="939" y="4976"/>
                  </a:cubicBezTo>
                  <a:cubicBezTo>
                    <a:pt x="803" y="5613"/>
                    <a:pt x="803" y="5613"/>
                    <a:pt x="803" y="5613"/>
                  </a:cubicBezTo>
                  <a:cubicBezTo>
                    <a:pt x="616" y="5613"/>
                    <a:pt x="616" y="5613"/>
                    <a:pt x="616" y="5613"/>
                  </a:cubicBezTo>
                  <a:lnTo>
                    <a:pt x="752" y="4976"/>
                  </a:lnTo>
                  <a:close/>
                  <a:moveTo>
                    <a:pt x="803" y="4704"/>
                  </a:moveTo>
                  <a:cubicBezTo>
                    <a:pt x="1002" y="4704"/>
                    <a:pt x="1002" y="4704"/>
                    <a:pt x="1002" y="4704"/>
                  </a:cubicBezTo>
                  <a:cubicBezTo>
                    <a:pt x="968" y="4866"/>
                    <a:pt x="968" y="4866"/>
                    <a:pt x="968" y="4866"/>
                  </a:cubicBezTo>
                  <a:cubicBezTo>
                    <a:pt x="769" y="4866"/>
                    <a:pt x="769" y="4866"/>
                    <a:pt x="769" y="4866"/>
                  </a:cubicBezTo>
                  <a:lnTo>
                    <a:pt x="803" y="4704"/>
                  </a:lnTo>
                  <a:close/>
                  <a:moveTo>
                    <a:pt x="1055" y="5097"/>
                  </a:moveTo>
                  <a:cubicBezTo>
                    <a:pt x="1064" y="5055"/>
                    <a:pt x="1070" y="5015"/>
                    <a:pt x="1074" y="4977"/>
                  </a:cubicBezTo>
                  <a:cubicBezTo>
                    <a:pt x="1254" y="4977"/>
                    <a:pt x="1254" y="4977"/>
                    <a:pt x="1254" y="4977"/>
                  </a:cubicBezTo>
                  <a:cubicBezTo>
                    <a:pt x="1244" y="5059"/>
                    <a:pt x="1244" y="5059"/>
                    <a:pt x="1244" y="5059"/>
                  </a:cubicBezTo>
                  <a:cubicBezTo>
                    <a:pt x="1266" y="5034"/>
                    <a:pt x="1289" y="5015"/>
                    <a:pt x="1313" y="5001"/>
                  </a:cubicBezTo>
                  <a:cubicBezTo>
                    <a:pt x="1357" y="4976"/>
                    <a:pt x="1406" y="4963"/>
                    <a:pt x="1460" y="4963"/>
                  </a:cubicBezTo>
                  <a:cubicBezTo>
                    <a:pt x="1562" y="4963"/>
                    <a:pt x="1620" y="5003"/>
                    <a:pt x="1634" y="5083"/>
                  </a:cubicBezTo>
                  <a:cubicBezTo>
                    <a:pt x="1668" y="5037"/>
                    <a:pt x="1708" y="5004"/>
                    <a:pt x="1752" y="4986"/>
                  </a:cubicBezTo>
                  <a:cubicBezTo>
                    <a:pt x="1788" y="4972"/>
                    <a:pt x="1825" y="4965"/>
                    <a:pt x="1863" y="4965"/>
                  </a:cubicBezTo>
                  <a:cubicBezTo>
                    <a:pt x="1918" y="4965"/>
                    <a:pt x="1962" y="4978"/>
                    <a:pt x="1994" y="5006"/>
                  </a:cubicBezTo>
                  <a:cubicBezTo>
                    <a:pt x="2014" y="5022"/>
                    <a:pt x="2028" y="5042"/>
                    <a:pt x="2036" y="5067"/>
                  </a:cubicBezTo>
                  <a:cubicBezTo>
                    <a:pt x="2039" y="5074"/>
                    <a:pt x="2042" y="5084"/>
                    <a:pt x="2043" y="5096"/>
                  </a:cubicBezTo>
                  <a:cubicBezTo>
                    <a:pt x="2045" y="5107"/>
                    <a:pt x="2046" y="5119"/>
                    <a:pt x="2046" y="5130"/>
                  </a:cubicBezTo>
                  <a:cubicBezTo>
                    <a:pt x="2046" y="5153"/>
                    <a:pt x="2044" y="5175"/>
                    <a:pt x="2041" y="5194"/>
                  </a:cubicBezTo>
                  <a:cubicBezTo>
                    <a:pt x="2038" y="5208"/>
                    <a:pt x="2035" y="5220"/>
                    <a:pt x="2033" y="5230"/>
                  </a:cubicBezTo>
                  <a:cubicBezTo>
                    <a:pt x="2032" y="5240"/>
                    <a:pt x="2030" y="5248"/>
                    <a:pt x="2028" y="5254"/>
                  </a:cubicBezTo>
                  <a:cubicBezTo>
                    <a:pt x="1952" y="5613"/>
                    <a:pt x="1952" y="5613"/>
                    <a:pt x="1952" y="5613"/>
                  </a:cubicBezTo>
                  <a:cubicBezTo>
                    <a:pt x="1764" y="5613"/>
                    <a:pt x="1764" y="5613"/>
                    <a:pt x="1764" y="5613"/>
                  </a:cubicBezTo>
                  <a:cubicBezTo>
                    <a:pt x="1843" y="5239"/>
                    <a:pt x="1843" y="5239"/>
                    <a:pt x="1843" y="5239"/>
                  </a:cubicBezTo>
                  <a:cubicBezTo>
                    <a:pt x="1849" y="5216"/>
                    <a:pt x="1852" y="5195"/>
                    <a:pt x="1852" y="5176"/>
                  </a:cubicBezTo>
                  <a:cubicBezTo>
                    <a:pt x="1852" y="5153"/>
                    <a:pt x="1846" y="5134"/>
                    <a:pt x="1834" y="5120"/>
                  </a:cubicBezTo>
                  <a:cubicBezTo>
                    <a:pt x="1821" y="5104"/>
                    <a:pt x="1798" y="5096"/>
                    <a:pt x="1766" y="5096"/>
                  </a:cubicBezTo>
                  <a:cubicBezTo>
                    <a:pt x="1717" y="5096"/>
                    <a:pt x="1679" y="5117"/>
                    <a:pt x="1654" y="5160"/>
                  </a:cubicBezTo>
                  <a:cubicBezTo>
                    <a:pt x="1646" y="5173"/>
                    <a:pt x="1638" y="5191"/>
                    <a:pt x="1631" y="5213"/>
                  </a:cubicBezTo>
                  <a:cubicBezTo>
                    <a:pt x="1624" y="5236"/>
                    <a:pt x="1617" y="5263"/>
                    <a:pt x="1610" y="5295"/>
                  </a:cubicBezTo>
                  <a:cubicBezTo>
                    <a:pt x="1542" y="5613"/>
                    <a:pt x="1542" y="5613"/>
                    <a:pt x="1542" y="5613"/>
                  </a:cubicBezTo>
                  <a:cubicBezTo>
                    <a:pt x="1354" y="5613"/>
                    <a:pt x="1354" y="5613"/>
                    <a:pt x="1354" y="5613"/>
                  </a:cubicBezTo>
                  <a:cubicBezTo>
                    <a:pt x="1435" y="5235"/>
                    <a:pt x="1435" y="5235"/>
                    <a:pt x="1435" y="5235"/>
                  </a:cubicBezTo>
                  <a:cubicBezTo>
                    <a:pt x="1437" y="5227"/>
                    <a:pt x="1438" y="5217"/>
                    <a:pt x="1440" y="5206"/>
                  </a:cubicBezTo>
                  <a:cubicBezTo>
                    <a:pt x="1442" y="5196"/>
                    <a:pt x="1443" y="5185"/>
                    <a:pt x="1443" y="5176"/>
                  </a:cubicBezTo>
                  <a:cubicBezTo>
                    <a:pt x="1443" y="5152"/>
                    <a:pt x="1438" y="5133"/>
                    <a:pt x="1428" y="5121"/>
                  </a:cubicBezTo>
                  <a:cubicBezTo>
                    <a:pt x="1413" y="5104"/>
                    <a:pt x="1391" y="5096"/>
                    <a:pt x="1359" y="5096"/>
                  </a:cubicBezTo>
                  <a:cubicBezTo>
                    <a:pt x="1310" y="5096"/>
                    <a:pt x="1272" y="5114"/>
                    <a:pt x="1245" y="5151"/>
                  </a:cubicBezTo>
                  <a:cubicBezTo>
                    <a:pt x="1232" y="5169"/>
                    <a:pt x="1221" y="5199"/>
                    <a:pt x="1212" y="5239"/>
                  </a:cubicBezTo>
                  <a:cubicBezTo>
                    <a:pt x="1133" y="5613"/>
                    <a:pt x="1133" y="5613"/>
                    <a:pt x="1133" y="5613"/>
                  </a:cubicBezTo>
                  <a:cubicBezTo>
                    <a:pt x="945" y="5613"/>
                    <a:pt x="945" y="5613"/>
                    <a:pt x="945" y="5613"/>
                  </a:cubicBezTo>
                  <a:lnTo>
                    <a:pt x="1055" y="5097"/>
                  </a:lnTo>
                  <a:close/>
                  <a:moveTo>
                    <a:pt x="2415" y="4977"/>
                  </a:moveTo>
                  <a:cubicBezTo>
                    <a:pt x="2401" y="5068"/>
                    <a:pt x="2401" y="5068"/>
                    <a:pt x="2401" y="5068"/>
                  </a:cubicBezTo>
                  <a:cubicBezTo>
                    <a:pt x="2427" y="5034"/>
                    <a:pt x="2459" y="5009"/>
                    <a:pt x="2496" y="4991"/>
                  </a:cubicBezTo>
                  <a:cubicBezTo>
                    <a:pt x="2533" y="4973"/>
                    <a:pt x="2573" y="4965"/>
                    <a:pt x="2617" y="4965"/>
                  </a:cubicBezTo>
                  <a:cubicBezTo>
                    <a:pt x="2685" y="4965"/>
                    <a:pt x="2736" y="4984"/>
                    <a:pt x="2772" y="5023"/>
                  </a:cubicBezTo>
                  <a:cubicBezTo>
                    <a:pt x="2808" y="5061"/>
                    <a:pt x="2826" y="5115"/>
                    <a:pt x="2826" y="5184"/>
                  </a:cubicBezTo>
                  <a:cubicBezTo>
                    <a:pt x="2826" y="5214"/>
                    <a:pt x="2822" y="5247"/>
                    <a:pt x="2814" y="5282"/>
                  </a:cubicBezTo>
                  <a:cubicBezTo>
                    <a:pt x="2794" y="5377"/>
                    <a:pt x="2754" y="5456"/>
                    <a:pt x="2695" y="5520"/>
                  </a:cubicBezTo>
                  <a:cubicBezTo>
                    <a:pt x="2630" y="5587"/>
                    <a:pt x="2554" y="5621"/>
                    <a:pt x="2465" y="5621"/>
                  </a:cubicBezTo>
                  <a:cubicBezTo>
                    <a:pt x="2415" y="5621"/>
                    <a:pt x="2376" y="5610"/>
                    <a:pt x="2347" y="5589"/>
                  </a:cubicBezTo>
                  <a:cubicBezTo>
                    <a:pt x="2331" y="5578"/>
                    <a:pt x="2317" y="5562"/>
                    <a:pt x="2304" y="5540"/>
                  </a:cubicBezTo>
                  <a:cubicBezTo>
                    <a:pt x="2237" y="5856"/>
                    <a:pt x="2237" y="5856"/>
                    <a:pt x="2237" y="5856"/>
                  </a:cubicBezTo>
                  <a:cubicBezTo>
                    <a:pt x="2047" y="5856"/>
                    <a:pt x="2047" y="5856"/>
                    <a:pt x="2047" y="5856"/>
                  </a:cubicBezTo>
                  <a:cubicBezTo>
                    <a:pt x="2234" y="4977"/>
                    <a:pt x="2234" y="4977"/>
                    <a:pt x="2234" y="4977"/>
                  </a:cubicBezTo>
                  <a:lnTo>
                    <a:pt x="2415" y="4977"/>
                  </a:lnTo>
                  <a:close/>
                  <a:moveTo>
                    <a:pt x="2555" y="5444"/>
                  </a:moveTo>
                  <a:cubicBezTo>
                    <a:pt x="2587" y="5407"/>
                    <a:pt x="2610" y="5355"/>
                    <a:pt x="2624" y="5290"/>
                  </a:cubicBezTo>
                  <a:cubicBezTo>
                    <a:pt x="2630" y="5264"/>
                    <a:pt x="2633" y="5237"/>
                    <a:pt x="2633" y="5209"/>
                  </a:cubicBezTo>
                  <a:cubicBezTo>
                    <a:pt x="2633" y="5173"/>
                    <a:pt x="2627" y="5144"/>
                    <a:pt x="2614" y="5123"/>
                  </a:cubicBezTo>
                  <a:cubicBezTo>
                    <a:pt x="2598" y="5097"/>
                    <a:pt x="2573" y="5084"/>
                    <a:pt x="2539" y="5084"/>
                  </a:cubicBezTo>
                  <a:cubicBezTo>
                    <a:pt x="2501" y="5084"/>
                    <a:pt x="2466" y="5099"/>
                    <a:pt x="2434" y="5128"/>
                  </a:cubicBezTo>
                  <a:cubicBezTo>
                    <a:pt x="2393" y="5166"/>
                    <a:pt x="2364" y="5224"/>
                    <a:pt x="2347" y="5301"/>
                  </a:cubicBezTo>
                  <a:cubicBezTo>
                    <a:pt x="2345" y="5311"/>
                    <a:pt x="2342" y="5324"/>
                    <a:pt x="2340" y="5339"/>
                  </a:cubicBezTo>
                  <a:cubicBezTo>
                    <a:pt x="2338" y="5355"/>
                    <a:pt x="2337" y="5368"/>
                    <a:pt x="2337" y="5379"/>
                  </a:cubicBezTo>
                  <a:cubicBezTo>
                    <a:pt x="2337" y="5414"/>
                    <a:pt x="2344" y="5442"/>
                    <a:pt x="2357" y="5461"/>
                  </a:cubicBezTo>
                  <a:cubicBezTo>
                    <a:pt x="2375" y="5487"/>
                    <a:pt x="2403" y="5500"/>
                    <a:pt x="2443" y="5500"/>
                  </a:cubicBezTo>
                  <a:cubicBezTo>
                    <a:pt x="2486" y="5500"/>
                    <a:pt x="2523" y="5481"/>
                    <a:pt x="2555" y="5444"/>
                  </a:cubicBezTo>
                  <a:close/>
                  <a:moveTo>
                    <a:pt x="3044" y="4703"/>
                  </a:moveTo>
                  <a:cubicBezTo>
                    <a:pt x="3230" y="4703"/>
                    <a:pt x="3230" y="4703"/>
                    <a:pt x="3230" y="4703"/>
                  </a:cubicBezTo>
                  <a:cubicBezTo>
                    <a:pt x="3036" y="5613"/>
                    <a:pt x="3036" y="5613"/>
                    <a:pt x="3036" y="5613"/>
                  </a:cubicBezTo>
                  <a:cubicBezTo>
                    <a:pt x="2850" y="5613"/>
                    <a:pt x="2850" y="5613"/>
                    <a:pt x="2850" y="5613"/>
                  </a:cubicBezTo>
                  <a:lnTo>
                    <a:pt x="3044" y="4703"/>
                  </a:lnTo>
                  <a:close/>
                  <a:moveTo>
                    <a:pt x="3311" y="4976"/>
                  </a:moveTo>
                  <a:cubicBezTo>
                    <a:pt x="3497" y="4976"/>
                    <a:pt x="3497" y="4976"/>
                    <a:pt x="3497" y="4976"/>
                  </a:cubicBezTo>
                  <a:cubicBezTo>
                    <a:pt x="3361" y="5613"/>
                    <a:pt x="3361" y="5613"/>
                    <a:pt x="3361" y="5613"/>
                  </a:cubicBezTo>
                  <a:cubicBezTo>
                    <a:pt x="3175" y="5613"/>
                    <a:pt x="3175" y="5613"/>
                    <a:pt x="3175" y="5613"/>
                  </a:cubicBezTo>
                  <a:lnTo>
                    <a:pt x="3311" y="4976"/>
                  </a:lnTo>
                  <a:close/>
                  <a:moveTo>
                    <a:pt x="3361" y="4704"/>
                  </a:moveTo>
                  <a:cubicBezTo>
                    <a:pt x="3560" y="4704"/>
                    <a:pt x="3560" y="4704"/>
                    <a:pt x="3560" y="4704"/>
                  </a:cubicBezTo>
                  <a:cubicBezTo>
                    <a:pt x="3526" y="4866"/>
                    <a:pt x="3526" y="4866"/>
                    <a:pt x="3526" y="4866"/>
                  </a:cubicBezTo>
                  <a:cubicBezTo>
                    <a:pt x="3327" y="4866"/>
                    <a:pt x="3327" y="4866"/>
                    <a:pt x="3327" y="4866"/>
                  </a:cubicBezTo>
                  <a:lnTo>
                    <a:pt x="3361" y="4704"/>
                  </a:lnTo>
                  <a:close/>
                  <a:moveTo>
                    <a:pt x="3619" y="5109"/>
                  </a:moveTo>
                  <a:cubicBezTo>
                    <a:pt x="3525" y="5109"/>
                    <a:pt x="3525" y="5109"/>
                    <a:pt x="3525" y="5109"/>
                  </a:cubicBezTo>
                  <a:cubicBezTo>
                    <a:pt x="3553" y="4977"/>
                    <a:pt x="3553" y="4977"/>
                    <a:pt x="3553" y="4977"/>
                  </a:cubicBezTo>
                  <a:cubicBezTo>
                    <a:pt x="3647" y="4977"/>
                    <a:pt x="3647" y="4977"/>
                    <a:pt x="3647" y="4977"/>
                  </a:cubicBezTo>
                  <a:cubicBezTo>
                    <a:pt x="3666" y="4890"/>
                    <a:pt x="3666" y="4890"/>
                    <a:pt x="3666" y="4890"/>
                  </a:cubicBezTo>
                  <a:cubicBezTo>
                    <a:pt x="3680" y="4826"/>
                    <a:pt x="3704" y="4778"/>
                    <a:pt x="3738" y="4747"/>
                  </a:cubicBezTo>
                  <a:cubicBezTo>
                    <a:pt x="3781" y="4707"/>
                    <a:pt x="3845" y="4687"/>
                    <a:pt x="3928" y="4687"/>
                  </a:cubicBezTo>
                  <a:cubicBezTo>
                    <a:pt x="3934" y="4687"/>
                    <a:pt x="3939" y="4687"/>
                    <a:pt x="3944" y="4687"/>
                  </a:cubicBezTo>
                  <a:cubicBezTo>
                    <a:pt x="3950" y="4687"/>
                    <a:pt x="3957" y="4688"/>
                    <a:pt x="3964" y="4688"/>
                  </a:cubicBezTo>
                  <a:cubicBezTo>
                    <a:pt x="3971" y="4688"/>
                    <a:pt x="3980" y="4689"/>
                    <a:pt x="3990" y="4690"/>
                  </a:cubicBezTo>
                  <a:cubicBezTo>
                    <a:pt x="4000" y="4691"/>
                    <a:pt x="4012" y="4692"/>
                    <a:pt x="4027" y="4694"/>
                  </a:cubicBezTo>
                  <a:cubicBezTo>
                    <a:pt x="4000" y="4823"/>
                    <a:pt x="4000" y="4823"/>
                    <a:pt x="4000" y="4823"/>
                  </a:cubicBezTo>
                  <a:cubicBezTo>
                    <a:pt x="3962" y="4820"/>
                    <a:pt x="3962" y="4820"/>
                    <a:pt x="3962" y="4820"/>
                  </a:cubicBezTo>
                  <a:cubicBezTo>
                    <a:pt x="3922" y="4820"/>
                    <a:pt x="3892" y="4829"/>
                    <a:pt x="3872" y="4849"/>
                  </a:cubicBezTo>
                  <a:cubicBezTo>
                    <a:pt x="3861" y="4860"/>
                    <a:pt x="3853" y="4879"/>
                    <a:pt x="3849" y="4903"/>
                  </a:cubicBezTo>
                  <a:cubicBezTo>
                    <a:pt x="3832" y="4977"/>
                    <a:pt x="3832" y="4977"/>
                    <a:pt x="3832" y="4977"/>
                  </a:cubicBezTo>
                  <a:cubicBezTo>
                    <a:pt x="3951" y="4977"/>
                    <a:pt x="3951" y="4977"/>
                    <a:pt x="3951" y="4977"/>
                  </a:cubicBezTo>
                  <a:cubicBezTo>
                    <a:pt x="3923" y="5109"/>
                    <a:pt x="3923" y="5109"/>
                    <a:pt x="3923" y="5109"/>
                  </a:cubicBezTo>
                  <a:cubicBezTo>
                    <a:pt x="3804" y="5109"/>
                    <a:pt x="3804" y="5109"/>
                    <a:pt x="3804" y="5109"/>
                  </a:cubicBezTo>
                  <a:cubicBezTo>
                    <a:pt x="3697" y="5613"/>
                    <a:pt x="3697" y="5613"/>
                    <a:pt x="3697" y="5613"/>
                  </a:cubicBezTo>
                  <a:cubicBezTo>
                    <a:pt x="3512" y="5613"/>
                    <a:pt x="3512" y="5613"/>
                    <a:pt x="3512" y="5613"/>
                  </a:cubicBezTo>
                  <a:lnTo>
                    <a:pt x="3619" y="5109"/>
                  </a:lnTo>
                  <a:close/>
                  <a:moveTo>
                    <a:pt x="4030" y="4976"/>
                  </a:moveTo>
                  <a:cubicBezTo>
                    <a:pt x="4216" y="4976"/>
                    <a:pt x="4216" y="4976"/>
                    <a:pt x="4216" y="4976"/>
                  </a:cubicBezTo>
                  <a:cubicBezTo>
                    <a:pt x="4080" y="5613"/>
                    <a:pt x="4080" y="5613"/>
                    <a:pt x="4080" y="5613"/>
                  </a:cubicBezTo>
                  <a:cubicBezTo>
                    <a:pt x="3894" y="5613"/>
                    <a:pt x="3894" y="5613"/>
                    <a:pt x="3894" y="5613"/>
                  </a:cubicBezTo>
                  <a:lnTo>
                    <a:pt x="4030" y="4976"/>
                  </a:lnTo>
                  <a:close/>
                  <a:moveTo>
                    <a:pt x="4080" y="4704"/>
                  </a:moveTo>
                  <a:cubicBezTo>
                    <a:pt x="4279" y="4704"/>
                    <a:pt x="4279" y="4704"/>
                    <a:pt x="4279" y="4704"/>
                  </a:cubicBezTo>
                  <a:cubicBezTo>
                    <a:pt x="4245" y="4866"/>
                    <a:pt x="4245" y="4866"/>
                    <a:pt x="4245" y="4866"/>
                  </a:cubicBezTo>
                  <a:cubicBezTo>
                    <a:pt x="4046" y="4866"/>
                    <a:pt x="4046" y="4866"/>
                    <a:pt x="4046" y="4866"/>
                  </a:cubicBezTo>
                  <a:lnTo>
                    <a:pt x="4080" y="4704"/>
                  </a:lnTo>
                  <a:close/>
                  <a:moveTo>
                    <a:pt x="4427" y="5342"/>
                  </a:moveTo>
                  <a:cubicBezTo>
                    <a:pt x="4425" y="5353"/>
                    <a:pt x="4423" y="5364"/>
                    <a:pt x="4421" y="5376"/>
                  </a:cubicBezTo>
                  <a:cubicBezTo>
                    <a:pt x="4419" y="5388"/>
                    <a:pt x="4418" y="5399"/>
                    <a:pt x="4418" y="5409"/>
                  </a:cubicBezTo>
                  <a:cubicBezTo>
                    <a:pt x="4418" y="5439"/>
                    <a:pt x="4424" y="5463"/>
                    <a:pt x="4437" y="5480"/>
                  </a:cubicBezTo>
                  <a:cubicBezTo>
                    <a:pt x="4454" y="5502"/>
                    <a:pt x="4481" y="5513"/>
                    <a:pt x="4520" y="5513"/>
                  </a:cubicBezTo>
                  <a:cubicBezTo>
                    <a:pt x="4545" y="5513"/>
                    <a:pt x="4568" y="5507"/>
                    <a:pt x="4589" y="5495"/>
                  </a:cubicBezTo>
                  <a:cubicBezTo>
                    <a:pt x="4614" y="5480"/>
                    <a:pt x="4635" y="5456"/>
                    <a:pt x="4650" y="5424"/>
                  </a:cubicBezTo>
                  <a:cubicBezTo>
                    <a:pt x="4820" y="5424"/>
                    <a:pt x="4820" y="5424"/>
                    <a:pt x="4820" y="5424"/>
                  </a:cubicBezTo>
                  <a:cubicBezTo>
                    <a:pt x="4816" y="5436"/>
                    <a:pt x="4813" y="5447"/>
                    <a:pt x="4808" y="5457"/>
                  </a:cubicBezTo>
                  <a:cubicBezTo>
                    <a:pt x="4804" y="5467"/>
                    <a:pt x="4800" y="5476"/>
                    <a:pt x="4796" y="5485"/>
                  </a:cubicBezTo>
                  <a:cubicBezTo>
                    <a:pt x="4772" y="5528"/>
                    <a:pt x="4734" y="5564"/>
                    <a:pt x="4682" y="5592"/>
                  </a:cubicBezTo>
                  <a:cubicBezTo>
                    <a:pt x="4629" y="5621"/>
                    <a:pt x="4566" y="5636"/>
                    <a:pt x="4491" y="5636"/>
                  </a:cubicBezTo>
                  <a:cubicBezTo>
                    <a:pt x="4449" y="5636"/>
                    <a:pt x="4414" y="5632"/>
                    <a:pt x="4386" y="5623"/>
                  </a:cubicBezTo>
                  <a:cubicBezTo>
                    <a:pt x="4342" y="5612"/>
                    <a:pt x="4307" y="5590"/>
                    <a:pt x="4283" y="5558"/>
                  </a:cubicBezTo>
                  <a:cubicBezTo>
                    <a:pt x="4256" y="5519"/>
                    <a:pt x="4243" y="5471"/>
                    <a:pt x="4243" y="5413"/>
                  </a:cubicBezTo>
                  <a:cubicBezTo>
                    <a:pt x="4243" y="5380"/>
                    <a:pt x="4247" y="5346"/>
                    <a:pt x="4254" y="5310"/>
                  </a:cubicBezTo>
                  <a:cubicBezTo>
                    <a:pt x="4268" y="5249"/>
                    <a:pt x="4288" y="5196"/>
                    <a:pt x="4315" y="5148"/>
                  </a:cubicBezTo>
                  <a:cubicBezTo>
                    <a:pt x="4349" y="5089"/>
                    <a:pt x="4394" y="5042"/>
                    <a:pt x="4451" y="5009"/>
                  </a:cubicBezTo>
                  <a:cubicBezTo>
                    <a:pt x="4481" y="4991"/>
                    <a:pt x="4511" y="4978"/>
                    <a:pt x="4542" y="4969"/>
                  </a:cubicBezTo>
                  <a:cubicBezTo>
                    <a:pt x="4573" y="4960"/>
                    <a:pt x="4606" y="4956"/>
                    <a:pt x="4641" y="4956"/>
                  </a:cubicBezTo>
                  <a:cubicBezTo>
                    <a:pt x="4694" y="4956"/>
                    <a:pt x="4738" y="4966"/>
                    <a:pt x="4774" y="4987"/>
                  </a:cubicBezTo>
                  <a:cubicBezTo>
                    <a:pt x="4820" y="5014"/>
                    <a:pt x="4850" y="5055"/>
                    <a:pt x="4865" y="5109"/>
                  </a:cubicBezTo>
                  <a:cubicBezTo>
                    <a:pt x="4873" y="5138"/>
                    <a:pt x="4876" y="5167"/>
                    <a:pt x="4876" y="5196"/>
                  </a:cubicBezTo>
                  <a:cubicBezTo>
                    <a:pt x="4876" y="5219"/>
                    <a:pt x="4875" y="5239"/>
                    <a:pt x="4873" y="5256"/>
                  </a:cubicBezTo>
                  <a:cubicBezTo>
                    <a:pt x="4872" y="5271"/>
                    <a:pt x="4865" y="5300"/>
                    <a:pt x="4854" y="5342"/>
                  </a:cubicBezTo>
                  <a:lnTo>
                    <a:pt x="4427" y="5342"/>
                  </a:lnTo>
                  <a:close/>
                  <a:moveTo>
                    <a:pt x="4687" y="5225"/>
                  </a:moveTo>
                  <a:cubicBezTo>
                    <a:pt x="4689" y="5220"/>
                    <a:pt x="4691" y="5213"/>
                    <a:pt x="4692" y="5203"/>
                  </a:cubicBezTo>
                  <a:cubicBezTo>
                    <a:pt x="4693" y="5193"/>
                    <a:pt x="4694" y="5183"/>
                    <a:pt x="4694" y="5175"/>
                  </a:cubicBezTo>
                  <a:cubicBezTo>
                    <a:pt x="4694" y="5148"/>
                    <a:pt x="4688" y="5128"/>
                    <a:pt x="4677" y="5113"/>
                  </a:cubicBezTo>
                  <a:cubicBezTo>
                    <a:pt x="4664" y="5093"/>
                    <a:pt x="4640" y="5083"/>
                    <a:pt x="4607" y="5083"/>
                  </a:cubicBezTo>
                  <a:cubicBezTo>
                    <a:pt x="4567" y="5083"/>
                    <a:pt x="4535" y="5097"/>
                    <a:pt x="4509" y="5126"/>
                  </a:cubicBezTo>
                  <a:cubicBezTo>
                    <a:pt x="4486" y="5150"/>
                    <a:pt x="4469" y="5183"/>
                    <a:pt x="4457" y="5225"/>
                  </a:cubicBezTo>
                  <a:lnTo>
                    <a:pt x="4687" y="5225"/>
                  </a:lnTo>
                  <a:close/>
                  <a:moveTo>
                    <a:pt x="4996" y="5133"/>
                  </a:moveTo>
                  <a:cubicBezTo>
                    <a:pt x="5000" y="5117"/>
                    <a:pt x="5005" y="5086"/>
                    <a:pt x="5011" y="5043"/>
                  </a:cubicBezTo>
                  <a:cubicBezTo>
                    <a:pt x="5015" y="5021"/>
                    <a:pt x="5017" y="5004"/>
                    <a:pt x="5019" y="4993"/>
                  </a:cubicBezTo>
                  <a:cubicBezTo>
                    <a:pt x="5020" y="4982"/>
                    <a:pt x="5021" y="4976"/>
                    <a:pt x="5021" y="4975"/>
                  </a:cubicBezTo>
                  <a:cubicBezTo>
                    <a:pt x="5196" y="4975"/>
                    <a:pt x="5196" y="4975"/>
                    <a:pt x="5196" y="4975"/>
                  </a:cubicBezTo>
                  <a:cubicBezTo>
                    <a:pt x="5174" y="5097"/>
                    <a:pt x="5174" y="5097"/>
                    <a:pt x="5174" y="5097"/>
                  </a:cubicBezTo>
                  <a:cubicBezTo>
                    <a:pt x="5204" y="5050"/>
                    <a:pt x="5239" y="5017"/>
                    <a:pt x="5279" y="5000"/>
                  </a:cubicBezTo>
                  <a:cubicBezTo>
                    <a:pt x="5319" y="4982"/>
                    <a:pt x="5365" y="4973"/>
                    <a:pt x="5417" y="4973"/>
                  </a:cubicBezTo>
                  <a:cubicBezTo>
                    <a:pt x="5382" y="5141"/>
                    <a:pt x="5382" y="5141"/>
                    <a:pt x="5382" y="5141"/>
                  </a:cubicBezTo>
                  <a:cubicBezTo>
                    <a:pt x="5374" y="5141"/>
                    <a:pt x="5366" y="5141"/>
                    <a:pt x="5357" y="5140"/>
                  </a:cubicBezTo>
                  <a:cubicBezTo>
                    <a:pt x="5348" y="5139"/>
                    <a:pt x="5342" y="5138"/>
                    <a:pt x="5339" y="5138"/>
                  </a:cubicBezTo>
                  <a:cubicBezTo>
                    <a:pt x="5274" y="5138"/>
                    <a:pt x="5226" y="5156"/>
                    <a:pt x="5194" y="5191"/>
                  </a:cubicBezTo>
                  <a:cubicBezTo>
                    <a:pt x="5173" y="5215"/>
                    <a:pt x="5157" y="5251"/>
                    <a:pt x="5147" y="5300"/>
                  </a:cubicBezTo>
                  <a:cubicBezTo>
                    <a:pt x="5080" y="5613"/>
                    <a:pt x="5080" y="5613"/>
                    <a:pt x="5080" y="5613"/>
                  </a:cubicBezTo>
                  <a:cubicBezTo>
                    <a:pt x="4894" y="5613"/>
                    <a:pt x="4894" y="5613"/>
                    <a:pt x="4894" y="5613"/>
                  </a:cubicBezTo>
                  <a:lnTo>
                    <a:pt x="4996" y="5133"/>
                  </a:lnTo>
                  <a:close/>
                  <a:moveTo>
                    <a:pt x="5878" y="4703"/>
                  </a:moveTo>
                  <a:cubicBezTo>
                    <a:pt x="6064" y="4703"/>
                    <a:pt x="6064" y="4703"/>
                    <a:pt x="6064" y="4703"/>
                  </a:cubicBezTo>
                  <a:cubicBezTo>
                    <a:pt x="5870" y="5613"/>
                    <a:pt x="5870" y="5613"/>
                    <a:pt x="5870" y="5613"/>
                  </a:cubicBezTo>
                  <a:cubicBezTo>
                    <a:pt x="5684" y="5613"/>
                    <a:pt x="5684" y="5613"/>
                    <a:pt x="5684" y="5613"/>
                  </a:cubicBezTo>
                  <a:lnTo>
                    <a:pt x="5878" y="4703"/>
                  </a:lnTo>
                  <a:close/>
                  <a:moveTo>
                    <a:pt x="6391" y="5613"/>
                  </a:moveTo>
                  <a:cubicBezTo>
                    <a:pt x="6391" y="5594"/>
                    <a:pt x="6391" y="5579"/>
                    <a:pt x="6393" y="5569"/>
                  </a:cubicBezTo>
                  <a:cubicBezTo>
                    <a:pt x="6395" y="5558"/>
                    <a:pt x="6398" y="5544"/>
                    <a:pt x="6403" y="5526"/>
                  </a:cubicBezTo>
                  <a:cubicBezTo>
                    <a:pt x="6364" y="5570"/>
                    <a:pt x="6321" y="5599"/>
                    <a:pt x="6275" y="5615"/>
                  </a:cubicBezTo>
                  <a:cubicBezTo>
                    <a:pt x="6252" y="5623"/>
                    <a:pt x="6224" y="5627"/>
                    <a:pt x="6190" y="5627"/>
                  </a:cubicBezTo>
                  <a:cubicBezTo>
                    <a:pt x="6150" y="5627"/>
                    <a:pt x="6116" y="5622"/>
                    <a:pt x="6089" y="5612"/>
                  </a:cubicBezTo>
                  <a:cubicBezTo>
                    <a:pt x="6071" y="5604"/>
                    <a:pt x="6055" y="5593"/>
                    <a:pt x="6043" y="5578"/>
                  </a:cubicBezTo>
                  <a:cubicBezTo>
                    <a:pt x="6023" y="5553"/>
                    <a:pt x="6013" y="5521"/>
                    <a:pt x="6013" y="5484"/>
                  </a:cubicBezTo>
                  <a:cubicBezTo>
                    <a:pt x="6013" y="5466"/>
                    <a:pt x="6014" y="5451"/>
                    <a:pt x="6018" y="5438"/>
                  </a:cubicBezTo>
                  <a:cubicBezTo>
                    <a:pt x="6024" y="5404"/>
                    <a:pt x="6038" y="5371"/>
                    <a:pt x="6060" y="5341"/>
                  </a:cubicBezTo>
                  <a:cubicBezTo>
                    <a:pt x="6092" y="5298"/>
                    <a:pt x="6137" y="5265"/>
                    <a:pt x="6194" y="5240"/>
                  </a:cubicBezTo>
                  <a:cubicBezTo>
                    <a:pt x="6230" y="5225"/>
                    <a:pt x="6271" y="5216"/>
                    <a:pt x="6317" y="5211"/>
                  </a:cubicBezTo>
                  <a:cubicBezTo>
                    <a:pt x="6363" y="5207"/>
                    <a:pt x="6408" y="5205"/>
                    <a:pt x="6453" y="5205"/>
                  </a:cubicBezTo>
                  <a:cubicBezTo>
                    <a:pt x="6458" y="5185"/>
                    <a:pt x="6460" y="5171"/>
                    <a:pt x="6462" y="5163"/>
                  </a:cubicBezTo>
                  <a:cubicBezTo>
                    <a:pt x="6463" y="5155"/>
                    <a:pt x="6464" y="5146"/>
                    <a:pt x="6464" y="5137"/>
                  </a:cubicBezTo>
                  <a:cubicBezTo>
                    <a:pt x="6464" y="5129"/>
                    <a:pt x="6463" y="5123"/>
                    <a:pt x="6462" y="5121"/>
                  </a:cubicBezTo>
                  <a:cubicBezTo>
                    <a:pt x="6459" y="5097"/>
                    <a:pt x="6445" y="5081"/>
                    <a:pt x="6419" y="5073"/>
                  </a:cubicBezTo>
                  <a:cubicBezTo>
                    <a:pt x="6409" y="5070"/>
                    <a:pt x="6400" y="5068"/>
                    <a:pt x="6391" y="5068"/>
                  </a:cubicBezTo>
                  <a:cubicBezTo>
                    <a:pt x="6359" y="5068"/>
                    <a:pt x="6333" y="5079"/>
                    <a:pt x="6314" y="5102"/>
                  </a:cubicBezTo>
                  <a:cubicBezTo>
                    <a:pt x="6304" y="5113"/>
                    <a:pt x="6297" y="5122"/>
                    <a:pt x="6294" y="5130"/>
                  </a:cubicBezTo>
                  <a:cubicBezTo>
                    <a:pt x="6291" y="5138"/>
                    <a:pt x="6289" y="5148"/>
                    <a:pt x="6287" y="5160"/>
                  </a:cubicBezTo>
                  <a:cubicBezTo>
                    <a:pt x="6105" y="5160"/>
                    <a:pt x="6105" y="5160"/>
                    <a:pt x="6105" y="5160"/>
                  </a:cubicBezTo>
                  <a:cubicBezTo>
                    <a:pt x="6108" y="5146"/>
                    <a:pt x="6111" y="5134"/>
                    <a:pt x="6115" y="5122"/>
                  </a:cubicBezTo>
                  <a:cubicBezTo>
                    <a:pt x="6119" y="5110"/>
                    <a:pt x="6124" y="5100"/>
                    <a:pt x="6130" y="5091"/>
                  </a:cubicBezTo>
                  <a:cubicBezTo>
                    <a:pt x="6144" y="5065"/>
                    <a:pt x="6162" y="5044"/>
                    <a:pt x="6183" y="5027"/>
                  </a:cubicBezTo>
                  <a:cubicBezTo>
                    <a:pt x="6205" y="5010"/>
                    <a:pt x="6228" y="4996"/>
                    <a:pt x="6253" y="4986"/>
                  </a:cubicBezTo>
                  <a:cubicBezTo>
                    <a:pt x="6278" y="4976"/>
                    <a:pt x="6305" y="4969"/>
                    <a:pt x="6333" y="4965"/>
                  </a:cubicBezTo>
                  <a:cubicBezTo>
                    <a:pt x="6360" y="4960"/>
                    <a:pt x="6387" y="4958"/>
                    <a:pt x="6412" y="4958"/>
                  </a:cubicBezTo>
                  <a:cubicBezTo>
                    <a:pt x="6455" y="4958"/>
                    <a:pt x="6490" y="4962"/>
                    <a:pt x="6518" y="4971"/>
                  </a:cubicBezTo>
                  <a:cubicBezTo>
                    <a:pt x="6566" y="4984"/>
                    <a:pt x="6600" y="5007"/>
                    <a:pt x="6621" y="5040"/>
                  </a:cubicBezTo>
                  <a:cubicBezTo>
                    <a:pt x="6628" y="5051"/>
                    <a:pt x="6633" y="5063"/>
                    <a:pt x="6636" y="5077"/>
                  </a:cubicBezTo>
                  <a:cubicBezTo>
                    <a:pt x="6638" y="5090"/>
                    <a:pt x="6640" y="5105"/>
                    <a:pt x="6640" y="5122"/>
                  </a:cubicBezTo>
                  <a:cubicBezTo>
                    <a:pt x="6640" y="5137"/>
                    <a:pt x="6639" y="5150"/>
                    <a:pt x="6638" y="5161"/>
                  </a:cubicBezTo>
                  <a:cubicBezTo>
                    <a:pt x="6637" y="5172"/>
                    <a:pt x="6634" y="5184"/>
                    <a:pt x="6631" y="5196"/>
                  </a:cubicBezTo>
                  <a:cubicBezTo>
                    <a:pt x="6578" y="5452"/>
                    <a:pt x="6578" y="5452"/>
                    <a:pt x="6578" y="5452"/>
                  </a:cubicBezTo>
                  <a:cubicBezTo>
                    <a:pt x="6571" y="5482"/>
                    <a:pt x="6567" y="5510"/>
                    <a:pt x="6564" y="5535"/>
                  </a:cubicBezTo>
                  <a:cubicBezTo>
                    <a:pt x="6561" y="5560"/>
                    <a:pt x="6559" y="5586"/>
                    <a:pt x="6559" y="5613"/>
                  </a:cubicBezTo>
                  <a:lnTo>
                    <a:pt x="6391" y="5613"/>
                  </a:lnTo>
                  <a:close/>
                  <a:moveTo>
                    <a:pt x="6411" y="5312"/>
                  </a:moveTo>
                  <a:cubicBezTo>
                    <a:pt x="6403" y="5312"/>
                    <a:pt x="6398" y="5312"/>
                    <a:pt x="6394" y="5312"/>
                  </a:cubicBezTo>
                  <a:cubicBezTo>
                    <a:pt x="6343" y="5312"/>
                    <a:pt x="6300" y="5321"/>
                    <a:pt x="6266" y="5339"/>
                  </a:cubicBezTo>
                  <a:cubicBezTo>
                    <a:pt x="6231" y="5357"/>
                    <a:pt x="6210" y="5383"/>
                    <a:pt x="6203" y="5417"/>
                  </a:cubicBezTo>
                  <a:cubicBezTo>
                    <a:pt x="6202" y="5421"/>
                    <a:pt x="6201" y="5425"/>
                    <a:pt x="6201" y="5428"/>
                  </a:cubicBezTo>
                  <a:cubicBezTo>
                    <a:pt x="6200" y="5431"/>
                    <a:pt x="6200" y="5434"/>
                    <a:pt x="6200" y="5437"/>
                  </a:cubicBezTo>
                  <a:cubicBezTo>
                    <a:pt x="6200" y="5458"/>
                    <a:pt x="6206" y="5475"/>
                    <a:pt x="6218" y="5488"/>
                  </a:cubicBezTo>
                  <a:cubicBezTo>
                    <a:pt x="6230" y="5501"/>
                    <a:pt x="6249" y="5507"/>
                    <a:pt x="6275" y="5507"/>
                  </a:cubicBezTo>
                  <a:cubicBezTo>
                    <a:pt x="6307" y="5507"/>
                    <a:pt x="6336" y="5495"/>
                    <a:pt x="6362" y="5471"/>
                  </a:cubicBezTo>
                  <a:cubicBezTo>
                    <a:pt x="6379" y="5455"/>
                    <a:pt x="6394" y="5432"/>
                    <a:pt x="6406" y="5403"/>
                  </a:cubicBezTo>
                  <a:cubicBezTo>
                    <a:pt x="6410" y="5393"/>
                    <a:pt x="6414" y="5380"/>
                    <a:pt x="6418" y="5365"/>
                  </a:cubicBezTo>
                  <a:cubicBezTo>
                    <a:pt x="6422" y="5350"/>
                    <a:pt x="6427" y="5333"/>
                    <a:pt x="6431" y="5313"/>
                  </a:cubicBezTo>
                  <a:cubicBezTo>
                    <a:pt x="6425" y="5313"/>
                    <a:pt x="6418" y="5312"/>
                    <a:pt x="6411" y="5312"/>
                  </a:cubicBezTo>
                  <a:close/>
                  <a:moveTo>
                    <a:pt x="7432" y="5203"/>
                  </a:moveTo>
                  <a:cubicBezTo>
                    <a:pt x="7433" y="5198"/>
                    <a:pt x="7434" y="5193"/>
                    <a:pt x="7434" y="5188"/>
                  </a:cubicBezTo>
                  <a:cubicBezTo>
                    <a:pt x="7435" y="5182"/>
                    <a:pt x="7435" y="5175"/>
                    <a:pt x="7435" y="5169"/>
                  </a:cubicBezTo>
                  <a:cubicBezTo>
                    <a:pt x="7435" y="5147"/>
                    <a:pt x="7431" y="5128"/>
                    <a:pt x="7425" y="5113"/>
                  </a:cubicBezTo>
                  <a:cubicBezTo>
                    <a:pt x="7416" y="5095"/>
                    <a:pt x="7400" y="5086"/>
                    <a:pt x="7376" y="5086"/>
                  </a:cubicBezTo>
                  <a:cubicBezTo>
                    <a:pt x="7337" y="5086"/>
                    <a:pt x="7304" y="5111"/>
                    <a:pt x="7277" y="5161"/>
                  </a:cubicBezTo>
                  <a:cubicBezTo>
                    <a:pt x="7269" y="5177"/>
                    <a:pt x="7261" y="5196"/>
                    <a:pt x="7254" y="5217"/>
                  </a:cubicBezTo>
                  <a:cubicBezTo>
                    <a:pt x="7247" y="5238"/>
                    <a:pt x="7240" y="5261"/>
                    <a:pt x="7234" y="5288"/>
                  </a:cubicBezTo>
                  <a:cubicBezTo>
                    <a:pt x="7232" y="5303"/>
                    <a:pt x="7229" y="5321"/>
                    <a:pt x="7226" y="5341"/>
                  </a:cubicBezTo>
                  <a:cubicBezTo>
                    <a:pt x="7223" y="5361"/>
                    <a:pt x="7222" y="5381"/>
                    <a:pt x="7222" y="5400"/>
                  </a:cubicBezTo>
                  <a:cubicBezTo>
                    <a:pt x="7222" y="5416"/>
                    <a:pt x="7223" y="5431"/>
                    <a:pt x="7224" y="5444"/>
                  </a:cubicBezTo>
                  <a:cubicBezTo>
                    <a:pt x="7226" y="5458"/>
                    <a:pt x="7231" y="5471"/>
                    <a:pt x="7240" y="5484"/>
                  </a:cubicBezTo>
                  <a:cubicBezTo>
                    <a:pt x="7245" y="5492"/>
                    <a:pt x="7252" y="5498"/>
                    <a:pt x="7260" y="5501"/>
                  </a:cubicBezTo>
                  <a:cubicBezTo>
                    <a:pt x="7268" y="5504"/>
                    <a:pt x="7276" y="5505"/>
                    <a:pt x="7285" y="5505"/>
                  </a:cubicBezTo>
                  <a:cubicBezTo>
                    <a:pt x="7310" y="5505"/>
                    <a:pt x="7333" y="5494"/>
                    <a:pt x="7352" y="5472"/>
                  </a:cubicBezTo>
                  <a:cubicBezTo>
                    <a:pt x="7372" y="5450"/>
                    <a:pt x="7387" y="5421"/>
                    <a:pt x="7397" y="5383"/>
                  </a:cubicBezTo>
                  <a:cubicBezTo>
                    <a:pt x="7581" y="5383"/>
                    <a:pt x="7581" y="5383"/>
                    <a:pt x="7581" y="5383"/>
                  </a:cubicBezTo>
                  <a:cubicBezTo>
                    <a:pt x="7577" y="5400"/>
                    <a:pt x="7572" y="5417"/>
                    <a:pt x="7566" y="5431"/>
                  </a:cubicBezTo>
                  <a:cubicBezTo>
                    <a:pt x="7561" y="5446"/>
                    <a:pt x="7555" y="5459"/>
                    <a:pt x="7548" y="5471"/>
                  </a:cubicBezTo>
                  <a:cubicBezTo>
                    <a:pt x="7526" y="5511"/>
                    <a:pt x="7496" y="5544"/>
                    <a:pt x="7459" y="5570"/>
                  </a:cubicBezTo>
                  <a:cubicBezTo>
                    <a:pt x="7407" y="5609"/>
                    <a:pt x="7343" y="5628"/>
                    <a:pt x="7265" y="5628"/>
                  </a:cubicBezTo>
                  <a:cubicBezTo>
                    <a:pt x="7219" y="5628"/>
                    <a:pt x="7180" y="5622"/>
                    <a:pt x="7147" y="5610"/>
                  </a:cubicBezTo>
                  <a:cubicBezTo>
                    <a:pt x="7114" y="5598"/>
                    <a:pt x="7087" y="5576"/>
                    <a:pt x="7066" y="5545"/>
                  </a:cubicBezTo>
                  <a:cubicBezTo>
                    <a:pt x="7040" y="5507"/>
                    <a:pt x="7027" y="5458"/>
                    <a:pt x="7027" y="5400"/>
                  </a:cubicBezTo>
                  <a:cubicBezTo>
                    <a:pt x="7027" y="5369"/>
                    <a:pt x="7031" y="5334"/>
                    <a:pt x="7039" y="5295"/>
                  </a:cubicBezTo>
                  <a:cubicBezTo>
                    <a:pt x="7065" y="5169"/>
                    <a:pt x="7123" y="5078"/>
                    <a:pt x="7213" y="5021"/>
                  </a:cubicBezTo>
                  <a:cubicBezTo>
                    <a:pt x="7273" y="4983"/>
                    <a:pt x="7337" y="4965"/>
                    <a:pt x="7406" y="4965"/>
                  </a:cubicBezTo>
                  <a:cubicBezTo>
                    <a:pt x="7465" y="4965"/>
                    <a:pt x="7515" y="4978"/>
                    <a:pt x="7553" y="5006"/>
                  </a:cubicBezTo>
                  <a:cubicBezTo>
                    <a:pt x="7599" y="5037"/>
                    <a:pt x="7621" y="5084"/>
                    <a:pt x="7621" y="5147"/>
                  </a:cubicBezTo>
                  <a:cubicBezTo>
                    <a:pt x="7621" y="5154"/>
                    <a:pt x="7621" y="5162"/>
                    <a:pt x="7619" y="5171"/>
                  </a:cubicBezTo>
                  <a:cubicBezTo>
                    <a:pt x="7618" y="5180"/>
                    <a:pt x="7617" y="5191"/>
                    <a:pt x="7615" y="5203"/>
                  </a:cubicBezTo>
                  <a:lnTo>
                    <a:pt x="7432" y="5203"/>
                  </a:lnTo>
                  <a:close/>
                  <a:moveTo>
                    <a:pt x="7770" y="5074"/>
                  </a:moveTo>
                  <a:cubicBezTo>
                    <a:pt x="7845" y="4999"/>
                    <a:pt x="7939" y="4962"/>
                    <a:pt x="8052" y="4962"/>
                  </a:cubicBezTo>
                  <a:cubicBezTo>
                    <a:pt x="8143" y="4962"/>
                    <a:pt x="8212" y="4986"/>
                    <a:pt x="8259" y="5033"/>
                  </a:cubicBezTo>
                  <a:cubicBezTo>
                    <a:pt x="8301" y="5076"/>
                    <a:pt x="8322" y="5135"/>
                    <a:pt x="8322" y="5208"/>
                  </a:cubicBezTo>
                  <a:cubicBezTo>
                    <a:pt x="8322" y="5233"/>
                    <a:pt x="8318" y="5262"/>
                    <a:pt x="8311" y="5296"/>
                  </a:cubicBezTo>
                  <a:cubicBezTo>
                    <a:pt x="8290" y="5392"/>
                    <a:pt x="8247" y="5471"/>
                    <a:pt x="8180" y="5533"/>
                  </a:cubicBezTo>
                  <a:cubicBezTo>
                    <a:pt x="8107" y="5601"/>
                    <a:pt x="8015" y="5635"/>
                    <a:pt x="7905" y="5635"/>
                  </a:cubicBezTo>
                  <a:cubicBezTo>
                    <a:pt x="7826" y="5635"/>
                    <a:pt x="7763" y="5615"/>
                    <a:pt x="7716" y="5575"/>
                  </a:cubicBezTo>
                  <a:cubicBezTo>
                    <a:pt x="7666" y="5533"/>
                    <a:pt x="7641" y="5472"/>
                    <a:pt x="7641" y="5393"/>
                  </a:cubicBezTo>
                  <a:cubicBezTo>
                    <a:pt x="7641" y="5381"/>
                    <a:pt x="7641" y="5371"/>
                    <a:pt x="7641" y="5364"/>
                  </a:cubicBezTo>
                  <a:cubicBezTo>
                    <a:pt x="7641" y="5356"/>
                    <a:pt x="7642" y="5349"/>
                    <a:pt x="7643" y="5345"/>
                  </a:cubicBezTo>
                  <a:cubicBezTo>
                    <a:pt x="7643" y="5340"/>
                    <a:pt x="7645" y="5334"/>
                    <a:pt x="7646" y="5326"/>
                  </a:cubicBezTo>
                  <a:cubicBezTo>
                    <a:pt x="7648" y="5319"/>
                    <a:pt x="7650" y="5310"/>
                    <a:pt x="7651" y="5301"/>
                  </a:cubicBezTo>
                  <a:cubicBezTo>
                    <a:pt x="7670" y="5211"/>
                    <a:pt x="7709" y="5135"/>
                    <a:pt x="7770" y="5074"/>
                  </a:cubicBezTo>
                  <a:close/>
                  <a:moveTo>
                    <a:pt x="7832" y="5392"/>
                  </a:moveTo>
                  <a:cubicBezTo>
                    <a:pt x="7832" y="5468"/>
                    <a:pt x="7867" y="5506"/>
                    <a:pt x="7939" y="5506"/>
                  </a:cubicBezTo>
                  <a:cubicBezTo>
                    <a:pt x="7982" y="5506"/>
                    <a:pt x="8018" y="5491"/>
                    <a:pt x="8047" y="5461"/>
                  </a:cubicBezTo>
                  <a:cubicBezTo>
                    <a:pt x="8080" y="5426"/>
                    <a:pt x="8105" y="5368"/>
                    <a:pt x="8123" y="5288"/>
                  </a:cubicBezTo>
                  <a:cubicBezTo>
                    <a:pt x="8125" y="5275"/>
                    <a:pt x="8127" y="5259"/>
                    <a:pt x="8129" y="5242"/>
                  </a:cubicBezTo>
                  <a:cubicBezTo>
                    <a:pt x="8132" y="5224"/>
                    <a:pt x="8133" y="5212"/>
                    <a:pt x="8133" y="5205"/>
                  </a:cubicBezTo>
                  <a:cubicBezTo>
                    <a:pt x="8133" y="5169"/>
                    <a:pt x="8125" y="5141"/>
                    <a:pt x="8111" y="5122"/>
                  </a:cubicBezTo>
                  <a:cubicBezTo>
                    <a:pt x="8095" y="5099"/>
                    <a:pt x="8067" y="5087"/>
                    <a:pt x="8026" y="5087"/>
                  </a:cubicBezTo>
                  <a:cubicBezTo>
                    <a:pt x="7968" y="5087"/>
                    <a:pt x="7923" y="5115"/>
                    <a:pt x="7888" y="5172"/>
                  </a:cubicBezTo>
                  <a:cubicBezTo>
                    <a:pt x="7868" y="5206"/>
                    <a:pt x="7853" y="5249"/>
                    <a:pt x="7843" y="5302"/>
                  </a:cubicBezTo>
                  <a:cubicBezTo>
                    <a:pt x="7835" y="5336"/>
                    <a:pt x="7832" y="5366"/>
                    <a:pt x="7832" y="5392"/>
                  </a:cubicBezTo>
                  <a:close/>
                  <a:moveTo>
                    <a:pt x="8471" y="5097"/>
                  </a:moveTo>
                  <a:cubicBezTo>
                    <a:pt x="8481" y="5055"/>
                    <a:pt x="8487" y="5015"/>
                    <a:pt x="8490" y="4977"/>
                  </a:cubicBezTo>
                  <a:cubicBezTo>
                    <a:pt x="8670" y="4977"/>
                    <a:pt x="8670" y="4977"/>
                    <a:pt x="8670" y="4977"/>
                  </a:cubicBezTo>
                  <a:cubicBezTo>
                    <a:pt x="8660" y="5059"/>
                    <a:pt x="8660" y="5059"/>
                    <a:pt x="8660" y="5059"/>
                  </a:cubicBezTo>
                  <a:cubicBezTo>
                    <a:pt x="8683" y="5034"/>
                    <a:pt x="8706" y="5015"/>
                    <a:pt x="8730" y="5001"/>
                  </a:cubicBezTo>
                  <a:cubicBezTo>
                    <a:pt x="8774" y="4976"/>
                    <a:pt x="8823" y="4963"/>
                    <a:pt x="8877" y="4963"/>
                  </a:cubicBezTo>
                  <a:cubicBezTo>
                    <a:pt x="8979" y="4963"/>
                    <a:pt x="9037" y="5003"/>
                    <a:pt x="9051" y="5083"/>
                  </a:cubicBezTo>
                  <a:cubicBezTo>
                    <a:pt x="9085" y="5037"/>
                    <a:pt x="9125" y="5004"/>
                    <a:pt x="9169" y="4986"/>
                  </a:cubicBezTo>
                  <a:cubicBezTo>
                    <a:pt x="9205" y="4972"/>
                    <a:pt x="9242" y="4965"/>
                    <a:pt x="9280" y="4965"/>
                  </a:cubicBezTo>
                  <a:cubicBezTo>
                    <a:pt x="9335" y="4965"/>
                    <a:pt x="9378" y="4978"/>
                    <a:pt x="9411" y="5006"/>
                  </a:cubicBezTo>
                  <a:cubicBezTo>
                    <a:pt x="9430" y="5022"/>
                    <a:pt x="9444" y="5042"/>
                    <a:pt x="9453" y="5067"/>
                  </a:cubicBezTo>
                  <a:cubicBezTo>
                    <a:pt x="9456" y="5074"/>
                    <a:pt x="9459" y="5084"/>
                    <a:pt x="9460" y="5096"/>
                  </a:cubicBezTo>
                  <a:cubicBezTo>
                    <a:pt x="9462" y="5107"/>
                    <a:pt x="9463" y="5119"/>
                    <a:pt x="9463" y="5130"/>
                  </a:cubicBezTo>
                  <a:cubicBezTo>
                    <a:pt x="9463" y="5153"/>
                    <a:pt x="9461" y="5175"/>
                    <a:pt x="9458" y="5194"/>
                  </a:cubicBezTo>
                  <a:cubicBezTo>
                    <a:pt x="9454" y="5208"/>
                    <a:pt x="9452" y="5220"/>
                    <a:pt x="9450" y="5230"/>
                  </a:cubicBezTo>
                  <a:cubicBezTo>
                    <a:pt x="9449" y="5240"/>
                    <a:pt x="9447" y="5248"/>
                    <a:pt x="9445" y="5254"/>
                  </a:cubicBezTo>
                  <a:cubicBezTo>
                    <a:pt x="9368" y="5613"/>
                    <a:pt x="9368" y="5613"/>
                    <a:pt x="9368" y="5613"/>
                  </a:cubicBezTo>
                  <a:cubicBezTo>
                    <a:pt x="9181" y="5613"/>
                    <a:pt x="9181" y="5613"/>
                    <a:pt x="9181" y="5613"/>
                  </a:cubicBezTo>
                  <a:cubicBezTo>
                    <a:pt x="9260" y="5239"/>
                    <a:pt x="9260" y="5239"/>
                    <a:pt x="9260" y="5239"/>
                  </a:cubicBezTo>
                  <a:cubicBezTo>
                    <a:pt x="9266" y="5216"/>
                    <a:pt x="9269" y="5195"/>
                    <a:pt x="9269" y="5176"/>
                  </a:cubicBezTo>
                  <a:cubicBezTo>
                    <a:pt x="9269" y="5153"/>
                    <a:pt x="9263" y="5134"/>
                    <a:pt x="9251" y="5120"/>
                  </a:cubicBezTo>
                  <a:cubicBezTo>
                    <a:pt x="9238" y="5104"/>
                    <a:pt x="9215" y="5096"/>
                    <a:pt x="9183" y="5096"/>
                  </a:cubicBezTo>
                  <a:cubicBezTo>
                    <a:pt x="9134" y="5096"/>
                    <a:pt x="9096" y="5117"/>
                    <a:pt x="9071" y="5160"/>
                  </a:cubicBezTo>
                  <a:cubicBezTo>
                    <a:pt x="9063" y="5173"/>
                    <a:pt x="9055" y="5191"/>
                    <a:pt x="9048" y="5213"/>
                  </a:cubicBezTo>
                  <a:cubicBezTo>
                    <a:pt x="9041" y="5236"/>
                    <a:pt x="9034" y="5263"/>
                    <a:pt x="9027" y="5295"/>
                  </a:cubicBezTo>
                  <a:cubicBezTo>
                    <a:pt x="8959" y="5613"/>
                    <a:pt x="8959" y="5613"/>
                    <a:pt x="8959" y="5613"/>
                  </a:cubicBezTo>
                  <a:cubicBezTo>
                    <a:pt x="8771" y="5613"/>
                    <a:pt x="8771" y="5613"/>
                    <a:pt x="8771" y="5613"/>
                  </a:cubicBezTo>
                  <a:cubicBezTo>
                    <a:pt x="8852" y="5235"/>
                    <a:pt x="8852" y="5235"/>
                    <a:pt x="8852" y="5235"/>
                  </a:cubicBezTo>
                  <a:cubicBezTo>
                    <a:pt x="8854" y="5227"/>
                    <a:pt x="8855" y="5217"/>
                    <a:pt x="8857" y="5206"/>
                  </a:cubicBezTo>
                  <a:cubicBezTo>
                    <a:pt x="8859" y="5196"/>
                    <a:pt x="8859" y="5185"/>
                    <a:pt x="8859" y="5176"/>
                  </a:cubicBezTo>
                  <a:cubicBezTo>
                    <a:pt x="8859" y="5152"/>
                    <a:pt x="8854" y="5133"/>
                    <a:pt x="8844" y="5121"/>
                  </a:cubicBezTo>
                  <a:cubicBezTo>
                    <a:pt x="8830" y="5104"/>
                    <a:pt x="8807" y="5096"/>
                    <a:pt x="8776" y="5096"/>
                  </a:cubicBezTo>
                  <a:cubicBezTo>
                    <a:pt x="8727" y="5096"/>
                    <a:pt x="8689" y="5114"/>
                    <a:pt x="8662" y="5151"/>
                  </a:cubicBezTo>
                  <a:cubicBezTo>
                    <a:pt x="8649" y="5169"/>
                    <a:pt x="8638" y="5199"/>
                    <a:pt x="8629" y="5239"/>
                  </a:cubicBezTo>
                  <a:cubicBezTo>
                    <a:pt x="8550" y="5613"/>
                    <a:pt x="8550" y="5613"/>
                    <a:pt x="8550" y="5613"/>
                  </a:cubicBezTo>
                  <a:cubicBezTo>
                    <a:pt x="8362" y="5613"/>
                    <a:pt x="8362" y="5613"/>
                    <a:pt x="8362" y="5613"/>
                  </a:cubicBezTo>
                  <a:lnTo>
                    <a:pt x="8471" y="5097"/>
                  </a:lnTo>
                  <a:close/>
                  <a:moveTo>
                    <a:pt x="9832" y="4977"/>
                  </a:moveTo>
                  <a:cubicBezTo>
                    <a:pt x="9818" y="5068"/>
                    <a:pt x="9818" y="5068"/>
                    <a:pt x="9818" y="5068"/>
                  </a:cubicBezTo>
                  <a:cubicBezTo>
                    <a:pt x="9844" y="5034"/>
                    <a:pt x="9876" y="5009"/>
                    <a:pt x="9912" y="4991"/>
                  </a:cubicBezTo>
                  <a:cubicBezTo>
                    <a:pt x="9949" y="4973"/>
                    <a:pt x="9990" y="4965"/>
                    <a:pt x="10033" y="4965"/>
                  </a:cubicBezTo>
                  <a:cubicBezTo>
                    <a:pt x="10101" y="4965"/>
                    <a:pt x="10153" y="4984"/>
                    <a:pt x="10189" y="5023"/>
                  </a:cubicBezTo>
                  <a:cubicBezTo>
                    <a:pt x="10225" y="5061"/>
                    <a:pt x="10243" y="5115"/>
                    <a:pt x="10243" y="5184"/>
                  </a:cubicBezTo>
                  <a:cubicBezTo>
                    <a:pt x="10243" y="5214"/>
                    <a:pt x="10239" y="5247"/>
                    <a:pt x="10231" y="5282"/>
                  </a:cubicBezTo>
                  <a:cubicBezTo>
                    <a:pt x="10211" y="5377"/>
                    <a:pt x="10171" y="5456"/>
                    <a:pt x="10112" y="5520"/>
                  </a:cubicBezTo>
                  <a:cubicBezTo>
                    <a:pt x="10047" y="5587"/>
                    <a:pt x="9970" y="5621"/>
                    <a:pt x="9882" y="5621"/>
                  </a:cubicBezTo>
                  <a:cubicBezTo>
                    <a:pt x="9832" y="5621"/>
                    <a:pt x="9792" y="5610"/>
                    <a:pt x="9764" y="5589"/>
                  </a:cubicBezTo>
                  <a:cubicBezTo>
                    <a:pt x="9748" y="5578"/>
                    <a:pt x="9734" y="5562"/>
                    <a:pt x="9721" y="5540"/>
                  </a:cubicBezTo>
                  <a:cubicBezTo>
                    <a:pt x="9654" y="5856"/>
                    <a:pt x="9654" y="5856"/>
                    <a:pt x="9654" y="5856"/>
                  </a:cubicBezTo>
                  <a:cubicBezTo>
                    <a:pt x="9464" y="5856"/>
                    <a:pt x="9464" y="5856"/>
                    <a:pt x="9464" y="5856"/>
                  </a:cubicBezTo>
                  <a:cubicBezTo>
                    <a:pt x="9650" y="4977"/>
                    <a:pt x="9650" y="4977"/>
                    <a:pt x="9650" y="4977"/>
                  </a:cubicBezTo>
                  <a:lnTo>
                    <a:pt x="9832" y="4977"/>
                  </a:lnTo>
                  <a:close/>
                  <a:moveTo>
                    <a:pt x="9972" y="5444"/>
                  </a:moveTo>
                  <a:cubicBezTo>
                    <a:pt x="10004" y="5407"/>
                    <a:pt x="10027" y="5355"/>
                    <a:pt x="10041" y="5290"/>
                  </a:cubicBezTo>
                  <a:cubicBezTo>
                    <a:pt x="10047" y="5264"/>
                    <a:pt x="10050" y="5237"/>
                    <a:pt x="10050" y="5209"/>
                  </a:cubicBezTo>
                  <a:cubicBezTo>
                    <a:pt x="10050" y="5173"/>
                    <a:pt x="10043" y="5144"/>
                    <a:pt x="10031" y="5123"/>
                  </a:cubicBezTo>
                  <a:cubicBezTo>
                    <a:pt x="10015" y="5097"/>
                    <a:pt x="9990" y="5084"/>
                    <a:pt x="9955" y="5084"/>
                  </a:cubicBezTo>
                  <a:cubicBezTo>
                    <a:pt x="9918" y="5084"/>
                    <a:pt x="9883" y="5099"/>
                    <a:pt x="9851" y="5128"/>
                  </a:cubicBezTo>
                  <a:cubicBezTo>
                    <a:pt x="9810" y="5166"/>
                    <a:pt x="9781" y="5224"/>
                    <a:pt x="9764" y="5301"/>
                  </a:cubicBezTo>
                  <a:cubicBezTo>
                    <a:pt x="9761" y="5311"/>
                    <a:pt x="9759" y="5324"/>
                    <a:pt x="9757" y="5339"/>
                  </a:cubicBezTo>
                  <a:cubicBezTo>
                    <a:pt x="9755" y="5355"/>
                    <a:pt x="9754" y="5368"/>
                    <a:pt x="9754" y="5379"/>
                  </a:cubicBezTo>
                  <a:cubicBezTo>
                    <a:pt x="9754" y="5414"/>
                    <a:pt x="9760" y="5442"/>
                    <a:pt x="9774" y="5461"/>
                  </a:cubicBezTo>
                  <a:cubicBezTo>
                    <a:pt x="9792" y="5487"/>
                    <a:pt x="9820" y="5500"/>
                    <a:pt x="9860" y="5500"/>
                  </a:cubicBezTo>
                  <a:cubicBezTo>
                    <a:pt x="9902" y="5500"/>
                    <a:pt x="9940" y="5481"/>
                    <a:pt x="9972" y="5444"/>
                  </a:cubicBezTo>
                  <a:close/>
                  <a:moveTo>
                    <a:pt x="10460" y="4703"/>
                  </a:moveTo>
                  <a:cubicBezTo>
                    <a:pt x="10647" y="4703"/>
                    <a:pt x="10647" y="4703"/>
                    <a:pt x="10647" y="4703"/>
                  </a:cubicBezTo>
                  <a:cubicBezTo>
                    <a:pt x="10453" y="5613"/>
                    <a:pt x="10453" y="5613"/>
                    <a:pt x="10453" y="5613"/>
                  </a:cubicBezTo>
                  <a:cubicBezTo>
                    <a:pt x="10266" y="5613"/>
                    <a:pt x="10266" y="5613"/>
                    <a:pt x="10266" y="5613"/>
                  </a:cubicBezTo>
                  <a:lnTo>
                    <a:pt x="10460" y="4703"/>
                  </a:lnTo>
                  <a:close/>
                  <a:moveTo>
                    <a:pt x="10799" y="5342"/>
                  </a:moveTo>
                  <a:cubicBezTo>
                    <a:pt x="10798" y="5353"/>
                    <a:pt x="10796" y="5364"/>
                    <a:pt x="10794" y="5376"/>
                  </a:cubicBezTo>
                  <a:cubicBezTo>
                    <a:pt x="10792" y="5388"/>
                    <a:pt x="10790" y="5399"/>
                    <a:pt x="10790" y="5409"/>
                  </a:cubicBezTo>
                  <a:cubicBezTo>
                    <a:pt x="10790" y="5439"/>
                    <a:pt x="10797" y="5463"/>
                    <a:pt x="10809" y="5480"/>
                  </a:cubicBezTo>
                  <a:cubicBezTo>
                    <a:pt x="10826" y="5502"/>
                    <a:pt x="10854" y="5513"/>
                    <a:pt x="10892" y="5513"/>
                  </a:cubicBezTo>
                  <a:cubicBezTo>
                    <a:pt x="10918" y="5513"/>
                    <a:pt x="10941" y="5507"/>
                    <a:pt x="10962" y="5495"/>
                  </a:cubicBezTo>
                  <a:cubicBezTo>
                    <a:pt x="10987" y="5480"/>
                    <a:pt x="11007" y="5456"/>
                    <a:pt x="11022" y="5424"/>
                  </a:cubicBezTo>
                  <a:cubicBezTo>
                    <a:pt x="11192" y="5424"/>
                    <a:pt x="11192" y="5424"/>
                    <a:pt x="11192" y="5424"/>
                  </a:cubicBezTo>
                  <a:cubicBezTo>
                    <a:pt x="11189" y="5436"/>
                    <a:pt x="11185" y="5447"/>
                    <a:pt x="11181" y="5457"/>
                  </a:cubicBezTo>
                  <a:cubicBezTo>
                    <a:pt x="11177" y="5467"/>
                    <a:pt x="11173" y="5476"/>
                    <a:pt x="11168" y="5485"/>
                  </a:cubicBezTo>
                  <a:cubicBezTo>
                    <a:pt x="11145" y="5528"/>
                    <a:pt x="11107" y="5564"/>
                    <a:pt x="11054" y="5592"/>
                  </a:cubicBezTo>
                  <a:cubicBezTo>
                    <a:pt x="11002" y="5621"/>
                    <a:pt x="10938" y="5636"/>
                    <a:pt x="10864" y="5636"/>
                  </a:cubicBezTo>
                  <a:cubicBezTo>
                    <a:pt x="10822" y="5636"/>
                    <a:pt x="10787" y="5632"/>
                    <a:pt x="10759" y="5623"/>
                  </a:cubicBezTo>
                  <a:cubicBezTo>
                    <a:pt x="10714" y="5612"/>
                    <a:pt x="10680" y="5590"/>
                    <a:pt x="10656" y="5558"/>
                  </a:cubicBezTo>
                  <a:cubicBezTo>
                    <a:pt x="10629" y="5519"/>
                    <a:pt x="10615" y="5471"/>
                    <a:pt x="10615" y="5413"/>
                  </a:cubicBezTo>
                  <a:cubicBezTo>
                    <a:pt x="10615" y="5380"/>
                    <a:pt x="10619" y="5346"/>
                    <a:pt x="10627" y="5310"/>
                  </a:cubicBezTo>
                  <a:cubicBezTo>
                    <a:pt x="10640" y="5249"/>
                    <a:pt x="10660" y="5196"/>
                    <a:pt x="10687" y="5148"/>
                  </a:cubicBezTo>
                  <a:cubicBezTo>
                    <a:pt x="10722" y="5089"/>
                    <a:pt x="10767" y="5042"/>
                    <a:pt x="10823" y="5009"/>
                  </a:cubicBezTo>
                  <a:cubicBezTo>
                    <a:pt x="10853" y="4991"/>
                    <a:pt x="10884" y="4978"/>
                    <a:pt x="10915" y="4969"/>
                  </a:cubicBezTo>
                  <a:cubicBezTo>
                    <a:pt x="10945" y="4960"/>
                    <a:pt x="10978" y="4956"/>
                    <a:pt x="11013" y="4956"/>
                  </a:cubicBezTo>
                  <a:cubicBezTo>
                    <a:pt x="11066" y="4956"/>
                    <a:pt x="11111" y="4966"/>
                    <a:pt x="11147" y="4987"/>
                  </a:cubicBezTo>
                  <a:cubicBezTo>
                    <a:pt x="11192" y="5014"/>
                    <a:pt x="11223" y="5055"/>
                    <a:pt x="11238" y="5109"/>
                  </a:cubicBezTo>
                  <a:cubicBezTo>
                    <a:pt x="11245" y="5138"/>
                    <a:pt x="11249" y="5167"/>
                    <a:pt x="11249" y="5196"/>
                  </a:cubicBezTo>
                  <a:cubicBezTo>
                    <a:pt x="11249" y="5219"/>
                    <a:pt x="11248" y="5239"/>
                    <a:pt x="11245" y="5256"/>
                  </a:cubicBezTo>
                  <a:cubicBezTo>
                    <a:pt x="11244" y="5271"/>
                    <a:pt x="11238" y="5300"/>
                    <a:pt x="11226" y="5342"/>
                  </a:cubicBezTo>
                  <a:lnTo>
                    <a:pt x="10799" y="5342"/>
                  </a:lnTo>
                  <a:close/>
                  <a:moveTo>
                    <a:pt x="11060" y="5225"/>
                  </a:moveTo>
                  <a:cubicBezTo>
                    <a:pt x="11062" y="5220"/>
                    <a:pt x="11063" y="5213"/>
                    <a:pt x="11064" y="5203"/>
                  </a:cubicBezTo>
                  <a:cubicBezTo>
                    <a:pt x="11066" y="5193"/>
                    <a:pt x="11066" y="5183"/>
                    <a:pt x="11066" y="5175"/>
                  </a:cubicBezTo>
                  <a:cubicBezTo>
                    <a:pt x="11066" y="5148"/>
                    <a:pt x="11061" y="5128"/>
                    <a:pt x="11050" y="5113"/>
                  </a:cubicBezTo>
                  <a:cubicBezTo>
                    <a:pt x="11037" y="5093"/>
                    <a:pt x="11013" y="5083"/>
                    <a:pt x="10979" y="5083"/>
                  </a:cubicBezTo>
                  <a:cubicBezTo>
                    <a:pt x="10940" y="5083"/>
                    <a:pt x="10907" y="5097"/>
                    <a:pt x="10881" y="5126"/>
                  </a:cubicBezTo>
                  <a:cubicBezTo>
                    <a:pt x="10858" y="5150"/>
                    <a:pt x="10841" y="5183"/>
                    <a:pt x="10830" y="5225"/>
                  </a:cubicBezTo>
                  <a:lnTo>
                    <a:pt x="11060" y="5225"/>
                  </a:lnTo>
                  <a:close/>
                  <a:moveTo>
                    <a:pt x="11560" y="4977"/>
                  </a:moveTo>
                  <a:cubicBezTo>
                    <a:pt x="11636" y="5185"/>
                    <a:pt x="11636" y="5185"/>
                    <a:pt x="11636" y="5185"/>
                  </a:cubicBezTo>
                  <a:cubicBezTo>
                    <a:pt x="11804" y="4977"/>
                    <a:pt x="11804" y="4977"/>
                    <a:pt x="11804" y="4977"/>
                  </a:cubicBezTo>
                  <a:cubicBezTo>
                    <a:pt x="11998" y="4977"/>
                    <a:pt x="11998" y="4977"/>
                    <a:pt x="11998" y="4977"/>
                  </a:cubicBezTo>
                  <a:cubicBezTo>
                    <a:pt x="11726" y="5287"/>
                    <a:pt x="11726" y="5287"/>
                    <a:pt x="11726" y="5287"/>
                  </a:cubicBezTo>
                  <a:cubicBezTo>
                    <a:pt x="11870" y="5613"/>
                    <a:pt x="11870" y="5613"/>
                    <a:pt x="11870" y="5613"/>
                  </a:cubicBezTo>
                  <a:cubicBezTo>
                    <a:pt x="11650" y="5613"/>
                    <a:pt x="11650" y="5613"/>
                    <a:pt x="11650" y="5613"/>
                  </a:cubicBezTo>
                  <a:cubicBezTo>
                    <a:pt x="11570" y="5380"/>
                    <a:pt x="11570" y="5380"/>
                    <a:pt x="11570" y="5380"/>
                  </a:cubicBezTo>
                  <a:cubicBezTo>
                    <a:pt x="11391" y="5613"/>
                    <a:pt x="11391" y="5613"/>
                    <a:pt x="11391" y="5613"/>
                  </a:cubicBezTo>
                  <a:cubicBezTo>
                    <a:pt x="11196" y="5613"/>
                    <a:pt x="11196" y="5613"/>
                    <a:pt x="11196" y="5613"/>
                  </a:cubicBezTo>
                  <a:cubicBezTo>
                    <a:pt x="11482" y="5272"/>
                    <a:pt x="11482" y="5272"/>
                    <a:pt x="11482" y="5272"/>
                  </a:cubicBezTo>
                  <a:cubicBezTo>
                    <a:pt x="11340" y="4977"/>
                    <a:pt x="11340" y="4977"/>
                    <a:pt x="11340" y="4977"/>
                  </a:cubicBezTo>
                  <a:lnTo>
                    <a:pt x="11560" y="4977"/>
                  </a:lnTo>
                  <a:close/>
                  <a:moveTo>
                    <a:pt x="12078" y="4976"/>
                  </a:moveTo>
                  <a:cubicBezTo>
                    <a:pt x="12264" y="4976"/>
                    <a:pt x="12264" y="4976"/>
                    <a:pt x="12264" y="4976"/>
                  </a:cubicBezTo>
                  <a:cubicBezTo>
                    <a:pt x="12128" y="5613"/>
                    <a:pt x="12128" y="5613"/>
                    <a:pt x="12128" y="5613"/>
                  </a:cubicBezTo>
                  <a:cubicBezTo>
                    <a:pt x="11942" y="5613"/>
                    <a:pt x="11942" y="5613"/>
                    <a:pt x="11942" y="5613"/>
                  </a:cubicBezTo>
                  <a:lnTo>
                    <a:pt x="12078" y="4976"/>
                  </a:lnTo>
                  <a:close/>
                  <a:moveTo>
                    <a:pt x="12128" y="4704"/>
                  </a:moveTo>
                  <a:cubicBezTo>
                    <a:pt x="12327" y="4704"/>
                    <a:pt x="12327" y="4704"/>
                    <a:pt x="12327" y="4704"/>
                  </a:cubicBezTo>
                  <a:cubicBezTo>
                    <a:pt x="12293" y="4866"/>
                    <a:pt x="12293" y="4866"/>
                    <a:pt x="12293" y="4866"/>
                  </a:cubicBezTo>
                  <a:cubicBezTo>
                    <a:pt x="12094" y="4866"/>
                    <a:pt x="12094" y="4866"/>
                    <a:pt x="12094" y="4866"/>
                  </a:cubicBezTo>
                  <a:lnTo>
                    <a:pt x="12128" y="4704"/>
                  </a:lnTo>
                  <a:close/>
                  <a:moveTo>
                    <a:pt x="12642" y="5604"/>
                  </a:moveTo>
                  <a:cubicBezTo>
                    <a:pt x="12613" y="5611"/>
                    <a:pt x="12585" y="5616"/>
                    <a:pt x="12560" y="5619"/>
                  </a:cubicBezTo>
                  <a:cubicBezTo>
                    <a:pt x="12535" y="5622"/>
                    <a:pt x="12513" y="5623"/>
                    <a:pt x="12494" y="5623"/>
                  </a:cubicBezTo>
                  <a:cubicBezTo>
                    <a:pt x="12431" y="5623"/>
                    <a:pt x="12388" y="5612"/>
                    <a:pt x="12364" y="5588"/>
                  </a:cubicBezTo>
                  <a:cubicBezTo>
                    <a:pt x="12344" y="5569"/>
                    <a:pt x="12335" y="5543"/>
                    <a:pt x="12335" y="5510"/>
                  </a:cubicBezTo>
                  <a:cubicBezTo>
                    <a:pt x="12335" y="5501"/>
                    <a:pt x="12336" y="5491"/>
                    <a:pt x="12337" y="5480"/>
                  </a:cubicBezTo>
                  <a:cubicBezTo>
                    <a:pt x="12339" y="5469"/>
                    <a:pt x="12341" y="5460"/>
                    <a:pt x="12342" y="5453"/>
                  </a:cubicBezTo>
                  <a:cubicBezTo>
                    <a:pt x="12417" y="5104"/>
                    <a:pt x="12417" y="5104"/>
                    <a:pt x="12417" y="5104"/>
                  </a:cubicBezTo>
                  <a:cubicBezTo>
                    <a:pt x="12295" y="5104"/>
                    <a:pt x="12295" y="5104"/>
                    <a:pt x="12295" y="5104"/>
                  </a:cubicBezTo>
                  <a:cubicBezTo>
                    <a:pt x="12321" y="4981"/>
                    <a:pt x="12321" y="4981"/>
                    <a:pt x="12321" y="4981"/>
                  </a:cubicBezTo>
                  <a:cubicBezTo>
                    <a:pt x="12443" y="4981"/>
                    <a:pt x="12443" y="4981"/>
                    <a:pt x="12443" y="4981"/>
                  </a:cubicBezTo>
                  <a:cubicBezTo>
                    <a:pt x="12470" y="4856"/>
                    <a:pt x="12470" y="4856"/>
                    <a:pt x="12470" y="4856"/>
                  </a:cubicBezTo>
                  <a:cubicBezTo>
                    <a:pt x="12669" y="4788"/>
                    <a:pt x="12669" y="4788"/>
                    <a:pt x="12669" y="4788"/>
                  </a:cubicBezTo>
                  <a:cubicBezTo>
                    <a:pt x="12628" y="4981"/>
                    <a:pt x="12628" y="4981"/>
                    <a:pt x="12628" y="4981"/>
                  </a:cubicBezTo>
                  <a:cubicBezTo>
                    <a:pt x="12779" y="4981"/>
                    <a:pt x="12779" y="4981"/>
                    <a:pt x="12779" y="4981"/>
                  </a:cubicBezTo>
                  <a:cubicBezTo>
                    <a:pt x="12753" y="5104"/>
                    <a:pt x="12753" y="5104"/>
                    <a:pt x="12753" y="5104"/>
                  </a:cubicBezTo>
                  <a:cubicBezTo>
                    <a:pt x="12602" y="5104"/>
                    <a:pt x="12602" y="5104"/>
                    <a:pt x="12602" y="5104"/>
                  </a:cubicBezTo>
                  <a:cubicBezTo>
                    <a:pt x="12540" y="5392"/>
                    <a:pt x="12540" y="5392"/>
                    <a:pt x="12540" y="5392"/>
                  </a:cubicBezTo>
                  <a:cubicBezTo>
                    <a:pt x="12538" y="5397"/>
                    <a:pt x="12537" y="5403"/>
                    <a:pt x="12536" y="5408"/>
                  </a:cubicBezTo>
                  <a:cubicBezTo>
                    <a:pt x="12536" y="5413"/>
                    <a:pt x="12535" y="5418"/>
                    <a:pt x="12534" y="5423"/>
                  </a:cubicBezTo>
                  <a:cubicBezTo>
                    <a:pt x="12534" y="5439"/>
                    <a:pt x="12534" y="5439"/>
                    <a:pt x="12534" y="5439"/>
                  </a:cubicBezTo>
                  <a:cubicBezTo>
                    <a:pt x="12534" y="5455"/>
                    <a:pt x="12539" y="5466"/>
                    <a:pt x="12549" y="5474"/>
                  </a:cubicBezTo>
                  <a:cubicBezTo>
                    <a:pt x="12559" y="5482"/>
                    <a:pt x="12577" y="5486"/>
                    <a:pt x="12604" y="5486"/>
                  </a:cubicBezTo>
                  <a:cubicBezTo>
                    <a:pt x="12638" y="5486"/>
                    <a:pt x="12638" y="5486"/>
                    <a:pt x="12638" y="5486"/>
                  </a:cubicBezTo>
                  <a:cubicBezTo>
                    <a:pt x="12651" y="5484"/>
                    <a:pt x="12661" y="5483"/>
                    <a:pt x="12669" y="5482"/>
                  </a:cubicBezTo>
                  <a:lnTo>
                    <a:pt x="12642" y="5604"/>
                  </a:lnTo>
                  <a:close/>
                  <a:moveTo>
                    <a:pt x="12939" y="5342"/>
                  </a:moveTo>
                  <a:cubicBezTo>
                    <a:pt x="12938" y="5353"/>
                    <a:pt x="12936" y="5364"/>
                    <a:pt x="12934" y="5376"/>
                  </a:cubicBezTo>
                  <a:cubicBezTo>
                    <a:pt x="12932" y="5388"/>
                    <a:pt x="12931" y="5399"/>
                    <a:pt x="12931" y="5409"/>
                  </a:cubicBezTo>
                  <a:cubicBezTo>
                    <a:pt x="12931" y="5439"/>
                    <a:pt x="12937" y="5463"/>
                    <a:pt x="12950" y="5480"/>
                  </a:cubicBezTo>
                  <a:cubicBezTo>
                    <a:pt x="12966" y="5502"/>
                    <a:pt x="12994" y="5513"/>
                    <a:pt x="13033" y="5513"/>
                  </a:cubicBezTo>
                  <a:cubicBezTo>
                    <a:pt x="13058" y="5513"/>
                    <a:pt x="13081" y="5507"/>
                    <a:pt x="13102" y="5495"/>
                  </a:cubicBezTo>
                  <a:cubicBezTo>
                    <a:pt x="13127" y="5480"/>
                    <a:pt x="13147" y="5456"/>
                    <a:pt x="13162" y="5424"/>
                  </a:cubicBezTo>
                  <a:cubicBezTo>
                    <a:pt x="13332" y="5424"/>
                    <a:pt x="13332" y="5424"/>
                    <a:pt x="13332" y="5424"/>
                  </a:cubicBezTo>
                  <a:cubicBezTo>
                    <a:pt x="13329" y="5436"/>
                    <a:pt x="13325" y="5447"/>
                    <a:pt x="13321" y="5457"/>
                  </a:cubicBezTo>
                  <a:cubicBezTo>
                    <a:pt x="13317" y="5467"/>
                    <a:pt x="13313" y="5476"/>
                    <a:pt x="13309" y="5485"/>
                  </a:cubicBezTo>
                  <a:cubicBezTo>
                    <a:pt x="13285" y="5528"/>
                    <a:pt x="13247" y="5564"/>
                    <a:pt x="13195" y="5592"/>
                  </a:cubicBezTo>
                  <a:cubicBezTo>
                    <a:pt x="13142" y="5621"/>
                    <a:pt x="13078" y="5636"/>
                    <a:pt x="13004" y="5636"/>
                  </a:cubicBezTo>
                  <a:cubicBezTo>
                    <a:pt x="12962" y="5636"/>
                    <a:pt x="12927" y="5632"/>
                    <a:pt x="12899" y="5623"/>
                  </a:cubicBezTo>
                  <a:cubicBezTo>
                    <a:pt x="12855" y="5612"/>
                    <a:pt x="12820" y="5590"/>
                    <a:pt x="12796" y="5558"/>
                  </a:cubicBezTo>
                  <a:cubicBezTo>
                    <a:pt x="12769" y="5519"/>
                    <a:pt x="12756" y="5471"/>
                    <a:pt x="12756" y="5413"/>
                  </a:cubicBezTo>
                  <a:cubicBezTo>
                    <a:pt x="12756" y="5380"/>
                    <a:pt x="12759" y="5346"/>
                    <a:pt x="12767" y="5310"/>
                  </a:cubicBezTo>
                  <a:cubicBezTo>
                    <a:pt x="12780" y="5249"/>
                    <a:pt x="12800" y="5196"/>
                    <a:pt x="12827" y="5148"/>
                  </a:cubicBezTo>
                  <a:cubicBezTo>
                    <a:pt x="12862" y="5089"/>
                    <a:pt x="12907" y="5042"/>
                    <a:pt x="12963" y="5009"/>
                  </a:cubicBezTo>
                  <a:cubicBezTo>
                    <a:pt x="12994" y="4991"/>
                    <a:pt x="13024" y="4978"/>
                    <a:pt x="13055" y="4969"/>
                  </a:cubicBezTo>
                  <a:cubicBezTo>
                    <a:pt x="13085" y="4960"/>
                    <a:pt x="13118" y="4956"/>
                    <a:pt x="13154" y="4956"/>
                  </a:cubicBezTo>
                  <a:cubicBezTo>
                    <a:pt x="13206" y="4956"/>
                    <a:pt x="13251" y="4966"/>
                    <a:pt x="13287" y="4987"/>
                  </a:cubicBezTo>
                  <a:cubicBezTo>
                    <a:pt x="13332" y="5014"/>
                    <a:pt x="13363" y="5055"/>
                    <a:pt x="13378" y="5109"/>
                  </a:cubicBezTo>
                  <a:cubicBezTo>
                    <a:pt x="13385" y="5138"/>
                    <a:pt x="13389" y="5167"/>
                    <a:pt x="13389" y="5196"/>
                  </a:cubicBezTo>
                  <a:cubicBezTo>
                    <a:pt x="13389" y="5219"/>
                    <a:pt x="13388" y="5239"/>
                    <a:pt x="13385" y="5256"/>
                  </a:cubicBezTo>
                  <a:cubicBezTo>
                    <a:pt x="13385" y="5271"/>
                    <a:pt x="13378" y="5300"/>
                    <a:pt x="13366" y="5342"/>
                  </a:cubicBezTo>
                  <a:lnTo>
                    <a:pt x="12939" y="5342"/>
                  </a:lnTo>
                  <a:close/>
                  <a:moveTo>
                    <a:pt x="13200" y="5225"/>
                  </a:moveTo>
                  <a:cubicBezTo>
                    <a:pt x="13202" y="5220"/>
                    <a:pt x="13203" y="5213"/>
                    <a:pt x="13205" y="5203"/>
                  </a:cubicBezTo>
                  <a:cubicBezTo>
                    <a:pt x="13206" y="5193"/>
                    <a:pt x="13206" y="5183"/>
                    <a:pt x="13206" y="5175"/>
                  </a:cubicBezTo>
                  <a:cubicBezTo>
                    <a:pt x="13206" y="5148"/>
                    <a:pt x="13201" y="5128"/>
                    <a:pt x="13190" y="5113"/>
                  </a:cubicBezTo>
                  <a:cubicBezTo>
                    <a:pt x="13177" y="5093"/>
                    <a:pt x="13153" y="5083"/>
                    <a:pt x="13120" y="5083"/>
                  </a:cubicBezTo>
                  <a:cubicBezTo>
                    <a:pt x="13080" y="5083"/>
                    <a:pt x="13047" y="5097"/>
                    <a:pt x="13021" y="5126"/>
                  </a:cubicBezTo>
                  <a:cubicBezTo>
                    <a:pt x="12999" y="5150"/>
                    <a:pt x="12981" y="5183"/>
                    <a:pt x="12970" y="5225"/>
                  </a:cubicBezTo>
                  <a:lnTo>
                    <a:pt x="13200" y="5225"/>
                  </a:lnTo>
                  <a:close/>
                  <a:moveTo>
                    <a:pt x="13224" y="4876"/>
                  </a:moveTo>
                  <a:cubicBezTo>
                    <a:pt x="13123" y="4876"/>
                    <a:pt x="13123" y="4876"/>
                    <a:pt x="13123" y="4876"/>
                  </a:cubicBezTo>
                  <a:cubicBezTo>
                    <a:pt x="13267" y="4694"/>
                    <a:pt x="13267" y="4694"/>
                    <a:pt x="13267" y="4694"/>
                  </a:cubicBezTo>
                  <a:cubicBezTo>
                    <a:pt x="13436" y="4694"/>
                    <a:pt x="13436" y="4694"/>
                    <a:pt x="13436" y="4694"/>
                  </a:cubicBezTo>
                  <a:lnTo>
                    <a:pt x="13224" y="487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a:endParaRPr lang="en-GB"/>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5" name="Text Placeholder 6"/>
          <p:cNvSpPr>
            <a:spLocks noGrp="1"/>
          </p:cNvSpPr>
          <p:nvPr>
            <p:ph type="body" sz="quarter" idx="10"/>
          </p:nvPr>
        </p:nvSpPr>
        <p:spPr bwMode="gray">
          <a:xfrm>
            <a:off x="323527" y="1268760"/>
            <a:ext cx="4176465"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6"/>
          <p:cNvSpPr>
            <a:spLocks noGrp="1"/>
          </p:cNvSpPr>
          <p:nvPr>
            <p:ph type="body" sz="quarter" idx="11"/>
          </p:nvPr>
        </p:nvSpPr>
        <p:spPr bwMode="gray">
          <a:xfrm>
            <a:off x="4644008" y="1268760"/>
            <a:ext cx="4176464"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Text Placeholder 6"/>
          <p:cNvSpPr>
            <a:spLocks noGrp="1"/>
          </p:cNvSpPr>
          <p:nvPr>
            <p:ph type="body" sz="quarter" idx="12"/>
          </p:nvPr>
        </p:nvSpPr>
        <p:spPr bwMode="gray">
          <a:xfrm>
            <a:off x="323527" y="3789363"/>
            <a:ext cx="4176465"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Text Placeholder 6"/>
          <p:cNvSpPr>
            <a:spLocks noGrp="1"/>
          </p:cNvSpPr>
          <p:nvPr>
            <p:ph type="body" sz="quarter" idx="13"/>
          </p:nvPr>
        </p:nvSpPr>
        <p:spPr bwMode="gray">
          <a:xfrm>
            <a:off x="4644008" y="3789363"/>
            <a:ext cx="4176464" cy="2375941"/>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wo Charts One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9" name="Text Placeholder 6"/>
          <p:cNvSpPr>
            <a:spLocks noGrp="1"/>
          </p:cNvSpPr>
          <p:nvPr>
            <p:ph type="body" sz="quarter" idx="11"/>
          </p:nvPr>
        </p:nvSpPr>
        <p:spPr bwMode="gray">
          <a:xfrm>
            <a:off x="4644008" y="1268760"/>
            <a:ext cx="4176464" cy="4896544"/>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hart Placeholder 7"/>
          <p:cNvSpPr>
            <a:spLocks noGrp="1"/>
          </p:cNvSpPr>
          <p:nvPr>
            <p:ph type="chart" sz="quarter" idx="12"/>
          </p:nvPr>
        </p:nvSpPr>
        <p:spPr bwMode="gray">
          <a:xfrm>
            <a:off x="323527" y="1268414"/>
            <a:ext cx="4176465" cy="2376487"/>
          </a:xfrm>
        </p:spPr>
        <p:txBody>
          <a:bodyPr anchor="ctr"/>
          <a:lstStyle>
            <a:lvl1pPr algn="ctr">
              <a:defRPr/>
            </a:lvl1pPr>
          </a:lstStyle>
          <a:p>
            <a:r>
              <a:rPr lang="en-US" smtClean="0"/>
              <a:t>Click icon to add chart</a:t>
            </a:r>
            <a:endParaRPr lang="en-GB" dirty="0"/>
          </a:p>
        </p:txBody>
      </p:sp>
      <p:sp>
        <p:nvSpPr>
          <p:cNvPr id="10" name="Chart Placeholder 7"/>
          <p:cNvSpPr>
            <a:spLocks noGrp="1"/>
          </p:cNvSpPr>
          <p:nvPr>
            <p:ph type="chart" sz="quarter" idx="13"/>
          </p:nvPr>
        </p:nvSpPr>
        <p:spPr bwMode="gray">
          <a:xfrm>
            <a:off x="323527" y="3789364"/>
            <a:ext cx="4176465" cy="2376487"/>
          </a:xfrm>
        </p:spPr>
        <p:txBody>
          <a:bodyPr anchor="ctr"/>
          <a:lstStyle>
            <a:lvl1pPr algn="ctr">
              <a:defRPr/>
            </a:lvl1pPr>
          </a:lstStyle>
          <a:p>
            <a:r>
              <a:rPr lang="en-US" smtClean="0"/>
              <a:t>Click icon to add chart</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wo Tables One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9" name="Text Placeholder 6"/>
          <p:cNvSpPr>
            <a:spLocks noGrp="1"/>
          </p:cNvSpPr>
          <p:nvPr>
            <p:ph type="body" sz="quarter" idx="11"/>
          </p:nvPr>
        </p:nvSpPr>
        <p:spPr bwMode="gray">
          <a:xfrm>
            <a:off x="4644008" y="1268760"/>
            <a:ext cx="4176464" cy="4896544"/>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Table Placeholder 10"/>
          <p:cNvSpPr>
            <a:spLocks noGrp="1"/>
          </p:cNvSpPr>
          <p:nvPr>
            <p:ph type="tbl" sz="quarter" idx="12"/>
          </p:nvPr>
        </p:nvSpPr>
        <p:spPr bwMode="gray">
          <a:xfrm>
            <a:off x="323527" y="1268414"/>
            <a:ext cx="4176465" cy="2376487"/>
          </a:xfrm>
        </p:spPr>
        <p:txBody>
          <a:bodyPr anchor="ctr"/>
          <a:lstStyle>
            <a:lvl1pPr algn="ctr">
              <a:defRPr/>
            </a:lvl1pPr>
          </a:lstStyle>
          <a:p>
            <a:r>
              <a:rPr lang="en-US" smtClean="0"/>
              <a:t>Click icon to add table</a:t>
            </a:r>
            <a:endParaRPr lang="en-GB" dirty="0"/>
          </a:p>
        </p:txBody>
      </p:sp>
      <p:sp>
        <p:nvSpPr>
          <p:cNvPr id="12" name="Table Placeholder 10"/>
          <p:cNvSpPr>
            <a:spLocks noGrp="1"/>
          </p:cNvSpPr>
          <p:nvPr>
            <p:ph type="tbl" sz="quarter" idx="13"/>
          </p:nvPr>
        </p:nvSpPr>
        <p:spPr bwMode="gray">
          <a:xfrm>
            <a:off x="323527" y="3789364"/>
            <a:ext cx="4176465" cy="2376487"/>
          </a:xfrm>
        </p:spPr>
        <p:txBody>
          <a:bodyPr anchor="ctr"/>
          <a:lstStyle>
            <a:lvl1pPr algn="ctr">
              <a:defRPr/>
            </a:lvl1pPr>
          </a:lstStyle>
          <a:p>
            <a:r>
              <a:rPr lang="en-US" smtClean="0"/>
              <a:t>Click icon to add table</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5" name="Text Placeholder 6"/>
          <p:cNvSpPr>
            <a:spLocks noGrp="1"/>
          </p:cNvSpPr>
          <p:nvPr>
            <p:ph type="body" sz="quarter" idx="10"/>
          </p:nvPr>
        </p:nvSpPr>
        <p:spPr bwMode="gray">
          <a:xfrm>
            <a:off x="323528" y="1268760"/>
            <a:ext cx="8496944"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Text Placeholder 6"/>
          <p:cNvSpPr>
            <a:spLocks noGrp="1"/>
          </p:cNvSpPr>
          <p:nvPr>
            <p:ph type="body" sz="quarter" idx="11"/>
          </p:nvPr>
        </p:nvSpPr>
        <p:spPr bwMode="gray">
          <a:xfrm>
            <a:off x="323528" y="3789710"/>
            <a:ext cx="8496944"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6" name="Text Placeholder 6"/>
          <p:cNvSpPr>
            <a:spLocks noGrp="1"/>
          </p:cNvSpPr>
          <p:nvPr>
            <p:ph type="body" sz="quarter" idx="11"/>
          </p:nvPr>
        </p:nvSpPr>
        <p:spPr bwMode="gray">
          <a:xfrm>
            <a:off x="323528" y="3789710"/>
            <a:ext cx="8497988" cy="2376140"/>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Chart Placeholder 7"/>
          <p:cNvSpPr>
            <a:spLocks noGrp="1"/>
          </p:cNvSpPr>
          <p:nvPr>
            <p:ph type="chart" sz="quarter" idx="12"/>
          </p:nvPr>
        </p:nvSpPr>
        <p:spPr bwMode="gray">
          <a:xfrm>
            <a:off x="323519" y="1268414"/>
            <a:ext cx="8496954" cy="2376487"/>
          </a:xfrm>
        </p:spPr>
        <p:txBody>
          <a:bodyPr anchor="ctr"/>
          <a:lstStyle>
            <a:lvl1pPr algn="ctr">
              <a:defRPr/>
            </a:lvl1pPr>
          </a:lstStyle>
          <a:p>
            <a:r>
              <a:rPr lang="en-US" smtClean="0"/>
              <a:t>Click icon to add chart</a:t>
            </a:r>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bwMode="gray"/>
        <p:txBody>
          <a:bodyPr/>
          <a:lstStyle/>
          <a:p>
            <a:r>
              <a:rPr lang="en-US" smtClean="0"/>
              <a:t>Click to edit Master title style</a:t>
            </a:r>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ide">
    <p:bg bwMode="gray">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2" name="Text Placeholder 20"/>
          <p:cNvSpPr>
            <a:spLocks noGrp="1"/>
          </p:cNvSpPr>
          <p:nvPr>
            <p:ph type="body" sz="quarter" idx="27"/>
          </p:nvPr>
        </p:nvSpPr>
        <p:spPr bwMode="gray">
          <a:xfrm>
            <a:off x="2483768" y="1268414"/>
            <a:ext cx="2022291"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1" name="Text Placeholder 20"/>
          <p:cNvSpPr>
            <a:spLocks noGrp="1"/>
          </p:cNvSpPr>
          <p:nvPr>
            <p:ph type="body" sz="quarter" idx="26"/>
          </p:nvPr>
        </p:nvSpPr>
        <p:spPr bwMode="gray">
          <a:xfrm>
            <a:off x="323528" y="1268414"/>
            <a:ext cx="2016224"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r>
              <a:rPr lang="en-US" smtClean="0"/>
              <a:t>Click to edit Master title style</a:t>
            </a:r>
            <a:endParaRPr lang="en-GB"/>
          </a:p>
        </p:txBody>
      </p:sp>
      <p:sp>
        <p:nvSpPr>
          <p:cNvPr id="30" name="Text Placeholder 29"/>
          <p:cNvSpPr>
            <a:spLocks noGrp="1"/>
          </p:cNvSpPr>
          <p:nvPr>
            <p:ph type="body" sz="quarter" idx="13"/>
          </p:nvPr>
        </p:nvSpPr>
        <p:spPr bwMode="gray">
          <a:xfrm>
            <a:off x="323528" y="1988840"/>
            <a:ext cx="2016224" cy="41770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1" name="Text Placeholder 29"/>
          <p:cNvSpPr>
            <a:spLocks noGrp="1"/>
          </p:cNvSpPr>
          <p:nvPr>
            <p:ph type="body" sz="quarter" idx="14"/>
          </p:nvPr>
        </p:nvSpPr>
        <p:spPr bwMode="gray">
          <a:xfrm>
            <a:off x="2483768" y="1988840"/>
            <a:ext cx="2016223" cy="41770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9"/>
          <p:cNvSpPr>
            <a:spLocks noGrp="1"/>
          </p:cNvSpPr>
          <p:nvPr>
            <p:ph type="body" sz="quarter" idx="15"/>
          </p:nvPr>
        </p:nvSpPr>
        <p:spPr bwMode="gray">
          <a:xfrm>
            <a:off x="4644008" y="1988840"/>
            <a:ext cx="2016224" cy="41770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3" name="Text Placeholder 29"/>
          <p:cNvSpPr>
            <a:spLocks noGrp="1"/>
          </p:cNvSpPr>
          <p:nvPr>
            <p:ph type="body" sz="quarter" idx="16"/>
          </p:nvPr>
        </p:nvSpPr>
        <p:spPr bwMode="gray">
          <a:xfrm>
            <a:off x="6804248" y="1988840"/>
            <a:ext cx="2016224" cy="417701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ext Placeholder 20"/>
          <p:cNvSpPr>
            <a:spLocks noGrp="1"/>
          </p:cNvSpPr>
          <p:nvPr>
            <p:ph type="body" sz="quarter" idx="28"/>
          </p:nvPr>
        </p:nvSpPr>
        <p:spPr bwMode="gray">
          <a:xfrm>
            <a:off x="4644008" y="1268414"/>
            <a:ext cx="2022291"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6804248" y="1268414"/>
            <a:ext cx="2022291"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14" name="Text Placeholder 20"/>
          <p:cNvSpPr>
            <a:spLocks noGrp="1"/>
          </p:cNvSpPr>
          <p:nvPr>
            <p:ph type="body" sz="quarter" idx="27"/>
          </p:nvPr>
        </p:nvSpPr>
        <p:spPr bwMode="gray">
          <a:xfrm>
            <a:off x="2051720" y="1268414"/>
            <a:ext cx="1584176"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20"/>
          <p:cNvSpPr>
            <a:spLocks noGrp="1"/>
          </p:cNvSpPr>
          <p:nvPr>
            <p:ph type="body" sz="quarter" idx="26"/>
          </p:nvPr>
        </p:nvSpPr>
        <p:spPr bwMode="gray">
          <a:xfrm>
            <a:off x="323528" y="1268414"/>
            <a:ext cx="1584175"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Text Placeholder 20"/>
          <p:cNvSpPr>
            <a:spLocks noGrp="1"/>
          </p:cNvSpPr>
          <p:nvPr>
            <p:ph type="body" sz="quarter" idx="28"/>
          </p:nvPr>
        </p:nvSpPr>
        <p:spPr bwMode="gray">
          <a:xfrm>
            <a:off x="3779912" y="1268414"/>
            <a:ext cx="1584176"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5508104" y="1268414"/>
            <a:ext cx="1584177"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9" name="Text Placeholder 20"/>
          <p:cNvSpPr>
            <a:spLocks noGrp="1"/>
          </p:cNvSpPr>
          <p:nvPr>
            <p:ph type="body" sz="quarter" idx="30"/>
          </p:nvPr>
        </p:nvSpPr>
        <p:spPr bwMode="gray">
          <a:xfrm>
            <a:off x="7236297" y="1268414"/>
            <a:ext cx="158417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lstStyle>
            <a:lvl1pPr marL="0" algn="ctr" defTabSz="914400" rtl="0" eaLnBrk="1" latinLnBrk="0" hangingPunct="1">
              <a:defRPr lang="en-US" sz="10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26" name="Text Placeholder 29"/>
          <p:cNvSpPr>
            <a:spLocks noGrp="1"/>
          </p:cNvSpPr>
          <p:nvPr>
            <p:ph type="body" sz="quarter" idx="13"/>
          </p:nvPr>
        </p:nvSpPr>
        <p:spPr bwMode="gray">
          <a:xfrm>
            <a:off x="323529" y="1989138"/>
            <a:ext cx="1584176"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Text Placeholder 29"/>
          <p:cNvSpPr>
            <a:spLocks noGrp="1"/>
          </p:cNvSpPr>
          <p:nvPr>
            <p:ph type="body" sz="quarter" idx="31"/>
          </p:nvPr>
        </p:nvSpPr>
        <p:spPr bwMode="gray">
          <a:xfrm>
            <a:off x="2051720" y="1989138"/>
            <a:ext cx="1584176"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Text Placeholder 29"/>
          <p:cNvSpPr>
            <a:spLocks noGrp="1"/>
          </p:cNvSpPr>
          <p:nvPr>
            <p:ph type="body" sz="quarter" idx="32"/>
          </p:nvPr>
        </p:nvSpPr>
        <p:spPr bwMode="gray">
          <a:xfrm>
            <a:off x="3779912" y="1989138"/>
            <a:ext cx="1584176"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9" name="Text Placeholder 29"/>
          <p:cNvSpPr>
            <a:spLocks noGrp="1"/>
          </p:cNvSpPr>
          <p:nvPr>
            <p:ph type="body" sz="quarter" idx="33"/>
          </p:nvPr>
        </p:nvSpPr>
        <p:spPr bwMode="gray">
          <a:xfrm>
            <a:off x="5508104" y="1989138"/>
            <a:ext cx="1584176"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1" name="Text Placeholder 29"/>
          <p:cNvSpPr>
            <a:spLocks noGrp="1"/>
          </p:cNvSpPr>
          <p:nvPr>
            <p:ph type="body" sz="quarter" idx="34"/>
          </p:nvPr>
        </p:nvSpPr>
        <p:spPr bwMode="gray">
          <a:xfrm>
            <a:off x="7236296" y="1989138"/>
            <a:ext cx="1584176"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grpSp>
        <p:nvGrpSpPr>
          <p:cNvPr id="16" name="Group 15"/>
          <p:cNvGrpSpPr/>
          <p:nvPr userDrawn="1"/>
        </p:nvGrpSpPr>
        <p:grpSpPr bwMode="gray">
          <a:xfrm>
            <a:off x="2907738" y="2497138"/>
            <a:ext cx="3339178" cy="2448457"/>
            <a:chOff x="2902075" y="2497138"/>
            <a:chExt cx="3339178" cy="2448457"/>
          </a:xfrm>
        </p:grpSpPr>
        <p:sp>
          <p:nvSpPr>
            <p:cNvPr id="33" name="AutoShape 20"/>
            <p:cNvSpPr>
              <a:spLocks noChangeArrowheads="1"/>
            </p:cNvSpPr>
            <p:nvPr userDrawn="1"/>
          </p:nvSpPr>
          <p:spPr bwMode="gray">
            <a:xfrm rot="19080000" flipH="1">
              <a:off x="4743630" y="2497138"/>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34" name="AutoShape 17"/>
            <p:cNvSpPr>
              <a:spLocks noChangeArrowheads="1"/>
            </p:cNvSpPr>
            <p:nvPr userDrawn="1"/>
          </p:nvSpPr>
          <p:spPr bwMode="gray">
            <a:xfrm rot="2520000" flipH="1">
              <a:off x="4743630" y="4564595"/>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sp>
          <p:nvSpPr>
            <p:cNvPr id="22" name="AutoShape 20"/>
            <p:cNvSpPr>
              <a:spLocks noChangeArrowheads="1"/>
            </p:cNvSpPr>
            <p:nvPr userDrawn="1"/>
          </p:nvSpPr>
          <p:spPr bwMode="gray">
            <a:xfrm rot="2520000">
              <a:off x="2902075" y="2497138"/>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23" name="AutoShape 17"/>
            <p:cNvSpPr>
              <a:spLocks noChangeArrowheads="1"/>
            </p:cNvSpPr>
            <p:nvPr userDrawn="1"/>
          </p:nvSpPr>
          <p:spPr bwMode="gray">
            <a:xfrm rot="19080000">
              <a:off x="2902075" y="4564595"/>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grpSp>
      <p:sp>
        <p:nvSpPr>
          <p:cNvPr id="25" name="Text Placeholder 10"/>
          <p:cNvSpPr>
            <a:spLocks noGrp="1"/>
          </p:cNvSpPr>
          <p:nvPr userDrawn="1">
            <p:ph type="body" sz="quarter" idx="21"/>
          </p:nvPr>
        </p:nvSpPr>
        <p:spPr bwMode="gray">
          <a:xfrm>
            <a:off x="4030681" y="3395663"/>
            <a:ext cx="1093292" cy="622800"/>
          </a:xfrm>
          <a:prstGeom prst="ellipse">
            <a:avLst/>
          </a:prstGeom>
          <a:solidFill>
            <a:srgbClr val="AA5CAA"/>
          </a:solidFill>
          <a:ln>
            <a:noFill/>
          </a:ln>
        </p:spPr>
        <p:txBody>
          <a:bodyPr lIns="54000" tIns="54000" rIns="54000" bIns="54000" anchor="ctr" anchorCtr="1"/>
          <a:lstStyle>
            <a:lvl1pPr algn="ctr">
              <a:defRPr>
                <a:solidFill>
                  <a:schemeClr val="bg1"/>
                </a:solidFill>
              </a:defRPr>
            </a:lvl1pPr>
          </a:lstStyle>
          <a:p>
            <a:pPr lvl="0"/>
            <a:r>
              <a:rPr lang="en-US" smtClean="0"/>
              <a:t>Click to edit Master text styles</a:t>
            </a:r>
          </a:p>
        </p:txBody>
      </p:sp>
      <p:sp>
        <p:nvSpPr>
          <p:cNvPr id="29" name="Text Placeholder 20"/>
          <p:cNvSpPr>
            <a:spLocks noGrp="1"/>
          </p:cNvSpPr>
          <p:nvPr>
            <p:ph type="body" sz="quarter" idx="22"/>
          </p:nvPr>
        </p:nvSpPr>
        <p:spPr bwMode="gray">
          <a:xfrm>
            <a:off x="323528" y="1700213"/>
            <a:ext cx="3323022" cy="1944688"/>
          </a:xfrm>
          <a:solidFill>
            <a:schemeClr val="bg1"/>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Text Placeholder 20"/>
          <p:cNvSpPr>
            <a:spLocks noGrp="1"/>
          </p:cNvSpPr>
          <p:nvPr>
            <p:ph type="body" sz="quarter" idx="23"/>
          </p:nvPr>
        </p:nvSpPr>
        <p:spPr bwMode="gray">
          <a:xfrm>
            <a:off x="323528" y="4219575"/>
            <a:ext cx="3323022" cy="1944688"/>
          </a:xfrm>
          <a:solidFill>
            <a:schemeClr val="bg1"/>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1" name="Text Placeholder 20"/>
          <p:cNvSpPr>
            <a:spLocks noGrp="1"/>
          </p:cNvSpPr>
          <p:nvPr>
            <p:ph type="body" sz="quarter" idx="24"/>
          </p:nvPr>
        </p:nvSpPr>
        <p:spPr bwMode="gray">
          <a:xfrm>
            <a:off x="5508104" y="1700213"/>
            <a:ext cx="3312368" cy="1944688"/>
          </a:xfrm>
          <a:solidFill>
            <a:schemeClr val="bg1"/>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2" name="Text Placeholder 20"/>
          <p:cNvSpPr>
            <a:spLocks noGrp="1"/>
          </p:cNvSpPr>
          <p:nvPr>
            <p:ph type="body" sz="quarter" idx="25"/>
          </p:nvPr>
        </p:nvSpPr>
        <p:spPr bwMode="gray">
          <a:xfrm>
            <a:off x="5508104" y="4219575"/>
            <a:ext cx="3312368" cy="1944688"/>
          </a:xfrm>
          <a:solidFill>
            <a:schemeClr val="bg1"/>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5" name="Text Placeholder 20"/>
          <p:cNvSpPr>
            <a:spLocks noGrp="1"/>
          </p:cNvSpPr>
          <p:nvPr>
            <p:ph type="body" sz="quarter" idx="26"/>
          </p:nvPr>
        </p:nvSpPr>
        <p:spPr bwMode="gray">
          <a:xfrm>
            <a:off x="323528" y="1268414"/>
            <a:ext cx="3323022"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6" name="Text Placeholder 20"/>
          <p:cNvSpPr>
            <a:spLocks noGrp="1"/>
          </p:cNvSpPr>
          <p:nvPr>
            <p:ph type="body" sz="quarter" idx="27"/>
          </p:nvPr>
        </p:nvSpPr>
        <p:spPr bwMode="gray">
          <a:xfrm>
            <a:off x="5508104" y="1268414"/>
            <a:ext cx="3312368"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7" name="Text Placeholder 20"/>
          <p:cNvSpPr>
            <a:spLocks noGrp="1"/>
          </p:cNvSpPr>
          <p:nvPr>
            <p:ph type="body" sz="quarter" idx="28"/>
          </p:nvPr>
        </p:nvSpPr>
        <p:spPr bwMode="gray">
          <a:xfrm>
            <a:off x="323528" y="3787777"/>
            <a:ext cx="3323022"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8" name="Text Placeholder 20"/>
          <p:cNvSpPr>
            <a:spLocks noGrp="1"/>
          </p:cNvSpPr>
          <p:nvPr>
            <p:ph type="body" sz="quarter" idx="29"/>
          </p:nvPr>
        </p:nvSpPr>
        <p:spPr bwMode="gray">
          <a:xfrm>
            <a:off x="5508104" y="3787777"/>
            <a:ext cx="3312368"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1">
    <p:spTree>
      <p:nvGrpSpPr>
        <p:cNvPr id="1" name=""/>
        <p:cNvGrpSpPr/>
        <p:nvPr/>
      </p:nvGrpSpPr>
      <p:grpSpPr>
        <a:xfrm>
          <a:off x="0" y="0"/>
          <a:ext cx="0" cy="0"/>
          <a:chOff x="0" y="0"/>
          <a:chExt cx="0" cy="0"/>
        </a:xfrm>
      </p:grpSpPr>
      <p:pic>
        <p:nvPicPr>
          <p:cNvPr id="9" name="Picture 8" descr="OFFICE LADY compressed.jpg"/>
          <p:cNvPicPr>
            <a:picLocks/>
          </p:cNvPicPr>
          <p:nvPr userDrawn="1"/>
        </p:nvPicPr>
        <p:blipFill>
          <a:blip r:embed="rId2" cstate="print"/>
          <a:stretch>
            <a:fillRect/>
          </a:stretch>
        </p:blipFill>
        <p:spPr bwMode="gray">
          <a:xfrm>
            <a:off x="0" y="0"/>
            <a:ext cx="9144000" cy="6858000"/>
          </a:xfrm>
          <a:prstGeom prst="rect">
            <a:avLst/>
          </a:prstGeom>
        </p:spPr>
      </p:pic>
      <p:sp>
        <p:nvSpPr>
          <p:cNvPr id="10" name="Title 9"/>
          <p:cNvSpPr>
            <a:spLocks noGrp="1"/>
          </p:cNvSpPr>
          <p:nvPr>
            <p:ph type="title"/>
          </p:nvPr>
        </p:nvSpPr>
        <p:spPr bwMode="gray">
          <a:xfrm>
            <a:off x="317989" y="1556792"/>
            <a:ext cx="3522853" cy="2016224"/>
          </a:xfrm>
          <a:noFill/>
          <a:ln w="9525">
            <a:noFill/>
            <a:miter lim="800000"/>
            <a:headEnd/>
            <a:tailEnd/>
          </a:ln>
        </p:spPr>
        <p:txBody>
          <a:bodyPr vert="horz" wrap="square" lIns="0" tIns="0" rIns="0" bIns="0" numCol="1" anchor="t" anchorCtr="0" compatLnSpc="1">
            <a:prstTxWarp prst="textNoShape">
              <a:avLst/>
            </a:prstTxWarp>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r>
              <a:rPr lang="en-US" smtClean="0"/>
              <a:t>Click to edit Master title style</a:t>
            </a:r>
            <a:endParaRPr lang="en-GB" dirty="0"/>
          </a:p>
        </p:txBody>
      </p:sp>
      <p:sp>
        <p:nvSpPr>
          <p:cNvPr id="17" name="Text Placeholder 16"/>
          <p:cNvSpPr>
            <a:spLocks noGrp="1"/>
          </p:cNvSpPr>
          <p:nvPr>
            <p:ph type="body" sz="quarter" idx="10"/>
          </p:nvPr>
        </p:nvSpPr>
        <p:spPr bwMode="gray">
          <a:xfrm>
            <a:off x="317989" y="3789363"/>
            <a:ext cx="3124200"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grpSp>
        <p:nvGrpSpPr>
          <p:cNvPr id="2" name="Group 12"/>
          <p:cNvGrpSpPr>
            <a:grpSpLocks/>
          </p:cNvGrpSpPr>
          <p:nvPr userDrawn="1"/>
        </p:nvGrpSpPr>
        <p:grpSpPr>
          <a:xfrm>
            <a:off x="165754" y="29744"/>
            <a:ext cx="2246006" cy="1527048"/>
            <a:chOff x="1928813" y="2763838"/>
            <a:chExt cx="3600450" cy="2447925"/>
          </a:xfrm>
        </p:grpSpPr>
        <p:sp>
          <p:nvSpPr>
            <p:cNvPr id="14" name="Freeform 15"/>
            <p:cNvSpPr>
              <a:spLocks noChangeAspect="1" noEditPoints="1"/>
            </p:cNvSpPr>
            <p:nvPr/>
          </p:nvSpPr>
          <p:spPr bwMode="auto">
            <a:xfrm>
              <a:off x="1928813" y="2763838"/>
              <a:ext cx="3600450" cy="2447925"/>
            </a:xfrm>
            <a:custGeom>
              <a:avLst/>
              <a:gdLst/>
              <a:ahLst/>
              <a:cxnLst>
                <a:cxn ang="0">
                  <a:pos x="280" y="0"/>
                </a:cxn>
                <a:cxn ang="0">
                  <a:pos x="0" y="0"/>
                </a:cxn>
                <a:cxn ang="0">
                  <a:pos x="0" y="397"/>
                </a:cxn>
                <a:cxn ang="0">
                  <a:pos x="280" y="397"/>
                </a:cxn>
                <a:cxn ang="0">
                  <a:pos x="280" y="0"/>
                </a:cxn>
                <a:cxn ang="0">
                  <a:pos x="2268" y="1145"/>
                </a:cxn>
                <a:cxn ang="0">
                  <a:pos x="1988" y="1145"/>
                </a:cxn>
                <a:cxn ang="0">
                  <a:pos x="1988" y="1542"/>
                </a:cxn>
                <a:cxn ang="0">
                  <a:pos x="2268" y="1542"/>
                </a:cxn>
                <a:cxn ang="0">
                  <a:pos x="2268" y="1145"/>
                </a:cxn>
                <a:cxn ang="0">
                  <a:pos x="280" y="1145"/>
                </a:cxn>
                <a:cxn ang="0">
                  <a:pos x="0" y="1145"/>
                </a:cxn>
                <a:cxn ang="0">
                  <a:pos x="0" y="1542"/>
                </a:cxn>
                <a:cxn ang="0">
                  <a:pos x="280" y="1542"/>
                </a:cxn>
                <a:cxn ang="0">
                  <a:pos x="280" y="1145"/>
                </a:cxn>
                <a:cxn ang="0">
                  <a:pos x="2268" y="0"/>
                </a:cxn>
                <a:cxn ang="0">
                  <a:pos x="1988" y="0"/>
                </a:cxn>
                <a:cxn ang="0">
                  <a:pos x="1988" y="397"/>
                </a:cxn>
                <a:cxn ang="0">
                  <a:pos x="2268" y="397"/>
                </a:cxn>
                <a:cxn ang="0">
                  <a:pos x="2268" y="0"/>
                </a:cxn>
              </a:cxnLst>
              <a:rect l="0" t="0" r="r" b="b"/>
              <a:pathLst>
                <a:path w="2268" h="1542">
                  <a:moveTo>
                    <a:pt x="280" y="0"/>
                  </a:moveTo>
                  <a:lnTo>
                    <a:pt x="0" y="0"/>
                  </a:lnTo>
                  <a:lnTo>
                    <a:pt x="0" y="397"/>
                  </a:lnTo>
                  <a:lnTo>
                    <a:pt x="280" y="397"/>
                  </a:lnTo>
                  <a:lnTo>
                    <a:pt x="280" y="0"/>
                  </a:lnTo>
                  <a:close/>
                  <a:moveTo>
                    <a:pt x="2268" y="1145"/>
                  </a:moveTo>
                  <a:lnTo>
                    <a:pt x="1988" y="1145"/>
                  </a:lnTo>
                  <a:lnTo>
                    <a:pt x="1988" y="1542"/>
                  </a:lnTo>
                  <a:lnTo>
                    <a:pt x="2268" y="1542"/>
                  </a:lnTo>
                  <a:lnTo>
                    <a:pt x="2268" y="1145"/>
                  </a:lnTo>
                  <a:close/>
                  <a:moveTo>
                    <a:pt x="280" y="1145"/>
                  </a:moveTo>
                  <a:lnTo>
                    <a:pt x="0" y="1145"/>
                  </a:lnTo>
                  <a:lnTo>
                    <a:pt x="0" y="1542"/>
                  </a:lnTo>
                  <a:lnTo>
                    <a:pt x="280" y="1542"/>
                  </a:lnTo>
                  <a:lnTo>
                    <a:pt x="280" y="1145"/>
                  </a:lnTo>
                  <a:close/>
                  <a:moveTo>
                    <a:pt x="2268" y="0"/>
                  </a:moveTo>
                  <a:lnTo>
                    <a:pt x="1988" y="0"/>
                  </a:lnTo>
                  <a:lnTo>
                    <a:pt x="1988" y="397"/>
                  </a:lnTo>
                  <a:lnTo>
                    <a:pt x="2268" y="397"/>
                  </a:lnTo>
                  <a:lnTo>
                    <a:pt x="2268" y="0"/>
                  </a:lnTo>
                  <a:close/>
                </a:path>
              </a:pathLst>
            </a:custGeom>
            <a:solidFill>
              <a:srgbClr val="FFFF00">
                <a:alpha val="0"/>
              </a:srgbClr>
            </a:solidFill>
            <a:ln w="9525">
              <a:noFill/>
              <a:round/>
              <a:headEnd/>
              <a:tailEnd/>
            </a:ln>
          </p:spPr>
          <p:txBody>
            <a:bodyPr vert="horz" wrap="square" lIns="91440" tIns="45720" rIns="91440" bIns="45720" numCol="1" anchor="t" anchorCtr="0" compatLnSpc="1">
              <a:prstTxWarp prst="textNoShape">
                <a:avLst/>
              </a:prstTxWarp>
            </a:bodyPr>
            <a:lstStyle/>
            <a:p>
              <a:pPr algn="l"/>
              <a:endParaRPr lang="en-GB"/>
            </a:p>
          </p:txBody>
        </p:sp>
        <p:sp>
          <p:nvSpPr>
            <p:cNvPr id="15" name="Freeform 17"/>
            <p:cNvSpPr>
              <a:spLocks noChangeAspect="1" noEditPoints="1"/>
            </p:cNvSpPr>
            <p:nvPr/>
          </p:nvSpPr>
          <p:spPr bwMode="auto">
            <a:xfrm>
              <a:off x="2254251" y="3394076"/>
              <a:ext cx="2830513" cy="1238250"/>
            </a:xfrm>
            <a:custGeom>
              <a:avLst/>
              <a:gdLst/>
              <a:ahLst/>
              <a:cxnLst>
                <a:cxn ang="0">
                  <a:pos x="9113" y="2300"/>
                </a:cxn>
                <a:cxn ang="0">
                  <a:pos x="8293" y="3382"/>
                </a:cxn>
                <a:cxn ang="0">
                  <a:pos x="7164" y="75"/>
                </a:cxn>
                <a:cxn ang="0">
                  <a:pos x="3944" y="1878"/>
                </a:cxn>
                <a:cxn ang="0">
                  <a:pos x="3142" y="2625"/>
                </a:cxn>
                <a:cxn ang="0">
                  <a:pos x="3142" y="2625"/>
                </a:cxn>
                <a:cxn ang="0">
                  <a:pos x="640" y="1736"/>
                </a:cxn>
                <a:cxn ang="0">
                  <a:pos x="7240" y="0"/>
                </a:cxn>
                <a:cxn ang="0">
                  <a:pos x="27" y="3772"/>
                </a:cxn>
                <a:cxn ang="0">
                  <a:pos x="2882" y="2980"/>
                </a:cxn>
                <a:cxn ang="0">
                  <a:pos x="5727" y="2979"/>
                </a:cxn>
                <a:cxn ang="0">
                  <a:pos x="9524" y="0"/>
                </a:cxn>
                <a:cxn ang="0">
                  <a:pos x="201" y="5337"/>
                </a:cxn>
                <a:cxn ang="0">
                  <a:pos x="599" y="5150"/>
                </a:cxn>
                <a:cxn ang="0">
                  <a:pos x="434" y="5235"/>
                </a:cxn>
                <a:cxn ang="0">
                  <a:pos x="180" y="5429"/>
                </a:cxn>
                <a:cxn ang="0">
                  <a:pos x="1055" y="5097"/>
                </a:cxn>
                <a:cxn ang="0">
                  <a:pos x="2043" y="5096"/>
                </a:cxn>
                <a:cxn ang="0">
                  <a:pos x="1654" y="5160"/>
                </a:cxn>
                <a:cxn ang="0">
                  <a:pos x="1212" y="5239"/>
                </a:cxn>
                <a:cxn ang="0">
                  <a:pos x="2695" y="5520"/>
                </a:cxn>
                <a:cxn ang="0">
                  <a:pos x="2614" y="5123"/>
                </a:cxn>
                <a:cxn ang="0">
                  <a:pos x="3036" y="5613"/>
                </a:cxn>
                <a:cxn ang="0">
                  <a:pos x="3327" y="4866"/>
                </a:cxn>
                <a:cxn ang="0">
                  <a:pos x="3990" y="4690"/>
                </a:cxn>
                <a:cxn ang="0">
                  <a:pos x="3512" y="5613"/>
                </a:cxn>
                <a:cxn ang="0">
                  <a:pos x="4080" y="4704"/>
                </a:cxn>
                <a:cxn ang="0">
                  <a:pos x="4682" y="5592"/>
                </a:cxn>
                <a:cxn ang="0">
                  <a:pos x="4865" y="5109"/>
                </a:cxn>
                <a:cxn ang="0">
                  <a:pos x="4457" y="5225"/>
                </a:cxn>
                <a:cxn ang="0">
                  <a:pos x="5357" y="5140"/>
                </a:cxn>
                <a:cxn ang="0">
                  <a:pos x="5878" y="4703"/>
                </a:cxn>
                <a:cxn ang="0">
                  <a:pos x="6194" y="5240"/>
                </a:cxn>
                <a:cxn ang="0">
                  <a:pos x="6105" y="5160"/>
                </a:cxn>
                <a:cxn ang="0">
                  <a:pos x="6638" y="5161"/>
                </a:cxn>
                <a:cxn ang="0">
                  <a:pos x="6200" y="5437"/>
                </a:cxn>
                <a:cxn ang="0">
                  <a:pos x="7425" y="5113"/>
                </a:cxn>
                <a:cxn ang="0">
                  <a:pos x="7352" y="5472"/>
                </a:cxn>
                <a:cxn ang="0">
                  <a:pos x="7213" y="5021"/>
                </a:cxn>
                <a:cxn ang="0">
                  <a:pos x="8311" y="5296"/>
                </a:cxn>
                <a:cxn ang="0">
                  <a:pos x="7939" y="5506"/>
                </a:cxn>
                <a:cxn ang="0">
                  <a:pos x="8490" y="4977"/>
                </a:cxn>
                <a:cxn ang="0">
                  <a:pos x="9463" y="5130"/>
                </a:cxn>
                <a:cxn ang="0">
                  <a:pos x="9048" y="5213"/>
                </a:cxn>
                <a:cxn ang="0">
                  <a:pos x="8550" y="5613"/>
                </a:cxn>
                <a:cxn ang="0">
                  <a:pos x="9882" y="5621"/>
                </a:cxn>
                <a:cxn ang="0">
                  <a:pos x="9955" y="5084"/>
                </a:cxn>
                <a:cxn ang="0">
                  <a:pos x="10266" y="5613"/>
                </a:cxn>
                <a:cxn ang="0">
                  <a:pos x="11168" y="5485"/>
                </a:cxn>
                <a:cxn ang="0">
                  <a:pos x="11147" y="4987"/>
                </a:cxn>
                <a:cxn ang="0">
                  <a:pos x="10881" y="5126"/>
                </a:cxn>
                <a:cxn ang="0">
                  <a:pos x="11391" y="5613"/>
                </a:cxn>
                <a:cxn ang="0">
                  <a:pos x="12327" y="4704"/>
                </a:cxn>
                <a:cxn ang="0">
                  <a:pos x="12417" y="5104"/>
                </a:cxn>
                <a:cxn ang="0">
                  <a:pos x="12536" y="5408"/>
                </a:cxn>
                <a:cxn ang="0">
                  <a:pos x="12950" y="5480"/>
                </a:cxn>
                <a:cxn ang="0">
                  <a:pos x="12756" y="5413"/>
                </a:cxn>
                <a:cxn ang="0">
                  <a:pos x="12939" y="5342"/>
                </a:cxn>
                <a:cxn ang="0">
                  <a:pos x="13267" y="4694"/>
                </a:cxn>
              </a:cxnLst>
              <a:rect l="0" t="0" r="r" b="b"/>
              <a:pathLst>
                <a:path w="13436" h="5856">
                  <a:moveTo>
                    <a:pt x="9450" y="2904"/>
                  </a:moveTo>
                  <a:cubicBezTo>
                    <a:pt x="8957" y="2904"/>
                    <a:pt x="8957" y="2904"/>
                    <a:pt x="8957" y="2904"/>
                  </a:cubicBezTo>
                  <a:cubicBezTo>
                    <a:pt x="9038" y="2577"/>
                    <a:pt x="9038" y="2577"/>
                    <a:pt x="9038" y="2577"/>
                  </a:cubicBezTo>
                  <a:cubicBezTo>
                    <a:pt x="8049" y="2577"/>
                    <a:pt x="8049" y="2577"/>
                    <a:pt x="8049" y="2577"/>
                  </a:cubicBezTo>
                  <a:cubicBezTo>
                    <a:pt x="7968" y="2904"/>
                    <a:pt x="7968" y="2904"/>
                    <a:pt x="7968" y="2904"/>
                  </a:cubicBezTo>
                  <a:cubicBezTo>
                    <a:pt x="7490" y="2904"/>
                    <a:pt x="7490" y="2904"/>
                    <a:pt x="7490" y="2904"/>
                  </a:cubicBezTo>
                  <a:cubicBezTo>
                    <a:pt x="7490" y="2837"/>
                    <a:pt x="7490" y="2837"/>
                    <a:pt x="7490" y="2837"/>
                  </a:cubicBezTo>
                  <a:cubicBezTo>
                    <a:pt x="7497" y="2800"/>
                    <a:pt x="7504" y="2761"/>
                    <a:pt x="7513" y="2720"/>
                  </a:cubicBezTo>
                  <a:cubicBezTo>
                    <a:pt x="7600" y="2369"/>
                    <a:pt x="7831" y="2021"/>
                    <a:pt x="8231" y="2021"/>
                  </a:cubicBezTo>
                  <a:cubicBezTo>
                    <a:pt x="8389" y="2021"/>
                    <a:pt x="8546" y="2081"/>
                    <a:pt x="8524" y="2300"/>
                  </a:cubicBezTo>
                  <a:cubicBezTo>
                    <a:pt x="9113" y="2300"/>
                    <a:pt x="9113" y="2300"/>
                    <a:pt x="9113" y="2300"/>
                  </a:cubicBezTo>
                  <a:cubicBezTo>
                    <a:pt x="9136" y="2197"/>
                    <a:pt x="9175" y="2023"/>
                    <a:pt x="9063" y="1864"/>
                  </a:cubicBezTo>
                  <a:cubicBezTo>
                    <a:pt x="8938" y="1690"/>
                    <a:pt x="8686" y="1620"/>
                    <a:pt x="8359" y="1620"/>
                  </a:cubicBezTo>
                  <a:cubicBezTo>
                    <a:pt x="8125" y="1620"/>
                    <a:pt x="7785" y="1658"/>
                    <a:pt x="7490" y="1850"/>
                  </a:cubicBezTo>
                  <a:cubicBezTo>
                    <a:pt x="7490" y="75"/>
                    <a:pt x="7490" y="75"/>
                    <a:pt x="7490" y="75"/>
                  </a:cubicBezTo>
                  <a:cubicBezTo>
                    <a:pt x="9450" y="75"/>
                    <a:pt x="9450" y="75"/>
                    <a:pt x="9450" y="75"/>
                  </a:cubicBezTo>
                  <a:lnTo>
                    <a:pt x="9450" y="2904"/>
                  </a:lnTo>
                  <a:close/>
                  <a:moveTo>
                    <a:pt x="8293" y="3382"/>
                  </a:moveTo>
                  <a:cubicBezTo>
                    <a:pt x="8181" y="3402"/>
                    <a:pt x="8070" y="3416"/>
                    <a:pt x="7964" y="3416"/>
                  </a:cubicBezTo>
                  <a:cubicBezTo>
                    <a:pt x="7681" y="3416"/>
                    <a:pt x="7485" y="3284"/>
                    <a:pt x="7481" y="2979"/>
                  </a:cubicBezTo>
                  <a:cubicBezTo>
                    <a:pt x="8394" y="2979"/>
                    <a:pt x="8394" y="2979"/>
                    <a:pt x="8394" y="2979"/>
                  </a:cubicBezTo>
                  <a:lnTo>
                    <a:pt x="8293" y="3382"/>
                  </a:lnTo>
                  <a:close/>
                  <a:moveTo>
                    <a:pt x="7164" y="1766"/>
                  </a:moveTo>
                  <a:cubicBezTo>
                    <a:pt x="7164" y="2171"/>
                    <a:pt x="7164" y="2171"/>
                    <a:pt x="7164" y="2171"/>
                  </a:cubicBezTo>
                  <a:cubicBezTo>
                    <a:pt x="7027" y="2360"/>
                    <a:pt x="6942" y="2567"/>
                    <a:pt x="6902" y="2732"/>
                  </a:cubicBezTo>
                  <a:cubicBezTo>
                    <a:pt x="6887" y="2790"/>
                    <a:pt x="6877" y="2847"/>
                    <a:pt x="6871" y="2904"/>
                  </a:cubicBezTo>
                  <a:cubicBezTo>
                    <a:pt x="6583" y="2904"/>
                    <a:pt x="6583" y="2904"/>
                    <a:pt x="6583" y="2904"/>
                  </a:cubicBezTo>
                  <a:cubicBezTo>
                    <a:pt x="6829" y="1736"/>
                    <a:pt x="6829" y="1736"/>
                    <a:pt x="6829" y="1736"/>
                  </a:cubicBezTo>
                  <a:cubicBezTo>
                    <a:pt x="6001" y="1735"/>
                    <a:pt x="6001" y="1735"/>
                    <a:pt x="6001" y="1735"/>
                  </a:cubicBezTo>
                  <a:cubicBezTo>
                    <a:pt x="5259" y="2904"/>
                    <a:pt x="5259" y="2904"/>
                    <a:pt x="5259" y="2904"/>
                  </a:cubicBezTo>
                  <a:cubicBezTo>
                    <a:pt x="5205" y="2904"/>
                    <a:pt x="5205" y="2904"/>
                    <a:pt x="5205" y="2904"/>
                  </a:cubicBezTo>
                  <a:cubicBezTo>
                    <a:pt x="5205" y="75"/>
                    <a:pt x="5205" y="75"/>
                    <a:pt x="5205" y="75"/>
                  </a:cubicBezTo>
                  <a:cubicBezTo>
                    <a:pt x="7164" y="75"/>
                    <a:pt x="7164" y="75"/>
                    <a:pt x="7164" y="75"/>
                  </a:cubicBezTo>
                  <a:lnTo>
                    <a:pt x="7164" y="1766"/>
                  </a:lnTo>
                  <a:close/>
                  <a:moveTo>
                    <a:pt x="6070" y="2904"/>
                  </a:moveTo>
                  <a:cubicBezTo>
                    <a:pt x="5776" y="2904"/>
                    <a:pt x="5776" y="2904"/>
                    <a:pt x="5776" y="2904"/>
                  </a:cubicBezTo>
                  <a:cubicBezTo>
                    <a:pt x="6222" y="2202"/>
                    <a:pt x="6222" y="2202"/>
                    <a:pt x="6222" y="2202"/>
                  </a:cubicBezTo>
                  <a:lnTo>
                    <a:pt x="6070" y="2904"/>
                  </a:lnTo>
                  <a:close/>
                  <a:moveTo>
                    <a:pt x="4882" y="1733"/>
                  </a:moveTo>
                  <a:cubicBezTo>
                    <a:pt x="4391" y="1733"/>
                    <a:pt x="4391" y="1733"/>
                    <a:pt x="4391" y="1733"/>
                  </a:cubicBezTo>
                  <a:cubicBezTo>
                    <a:pt x="4055" y="2904"/>
                    <a:pt x="4055" y="2904"/>
                    <a:pt x="4055" y="2904"/>
                  </a:cubicBezTo>
                  <a:cubicBezTo>
                    <a:pt x="3535" y="2904"/>
                    <a:pt x="3535" y="2904"/>
                    <a:pt x="3535" y="2904"/>
                  </a:cubicBezTo>
                  <a:cubicBezTo>
                    <a:pt x="3800" y="2806"/>
                    <a:pt x="3961" y="2619"/>
                    <a:pt x="4011" y="2341"/>
                  </a:cubicBezTo>
                  <a:cubicBezTo>
                    <a:pt x="4052" y="2125"/>
                    <a:pt x="4033" y="1984"/>
                    <a:pt x="3944" y="1878"/>
                  </a:cubicBezTo>
                  <a:cubicBezTo>
                    <a:pt x="3812" y="1719"/>
                    <a:pt x="3548" y="1732"/>
                    <a:pt x="3313" y="1732"/>
                  </a:cubicBezTo>
                  <a:cubicBezTo>
                    <a:pt x="3271" y="1732"/>
                    <a:pt x="2924" y="1733"/>
                    <a:pt x="2924" y="1733"/>
                  </a:cubicBezTo>
                  <a:cubicBezTo>
                    <a:pt x="2924" y="75"/>
                    <a:pt x="2924" y="75"/>
                    <a:pt x="2924" y="75"/>
                  </a:cubicBezTo>
                  <a:cubicBezTo>
                    <a:pt x="4882" y="75"/>
                    <a:pt x="4882" y="75"/>
                    <a:pt x="4882" y="75"/>
                  </a:cubicBezTo>
                  <a:lnTo>
                    <a:pt x="4882" y="1733"/>
                  </a:lnTo>
                  <a:close/>
                  <a:moveTo>
                    <a:pt x="4568" y="2904"/>
                  </a:moveTo>
                  <a:cubicBezTo>
                    <a:pt x="4774" y="2171"/>
                    <a:pt x="4774" y="2171"/>
                    <a:pt x="4774" y="2171"/>
                  </a:cubicBezTo>
                  <a:cubicBezTo>
                    <a:pt x="4782" y="2904"/>
                    <a:pt x="4782" y="2904"/>
                    <a:pt x="4782" y="2904"/>
                  </a:cubicBezTo>
                  <a:lnTo>
                    <a:pt x="4568" y="2904"/>
                  </a:lnTo>
                  <a:close/>
                  <a:moveTo>
                    <a:pt x="3142" y="2625"/>
                  </a:moveTo>
                  <a:cubicBezTo>
                    <a:pt x="3142" y="2625"/>
                    <a:pt x="3142" y="2625"/>
                    <a:pt x="3142" y="2625"/>
                  </a:cubicBezTo>
                  <a:cubicBezTo>
                    <a:pt x="3123" y="2627"/>
                    <a:pt x="3103" y="2628"/>
                    <a:pt x="3082" y="2628"/>
                  </a:cubicBezTo>
                  <a:cubicBezTo>
                    <a:pt x="3053" y="2628"/>
                    <a:pt x="3030" y="2629"/>
                    <a:pt x="3010" y="2629"/>
                  </a:cubicBezTo>
                  <a:cubicBezTo>
                    <a:pt x="2884" y="2628"/>
                    <a:pt x="2884" y="2628"/>
                    <a:pt x="2884" y="2628"/>
                  </a:cubicBezTo>
                  <a:cubicBezTo>
                    <a:pt x="2942" y="2414"/>
                    <a:pt x="2942" y="2414"/>
                    <a:pt x="2942" y="2414"/>
                  </a:cubicBezTo>
                  <a:cubicBezTo>
                    <a:pt x="2970" y="2307"/>
                    <a:pt x="2970" y="2307"/>
                    <a:pt x="2970" y="2307"/>
                  </a:cubicBezTo>
                  <a:cubicBezTo>
                    <a:pt x="3036" y="2058"/>
                    <a:pt x="3036" y="2058"/>
                    <a:pt x="3036" y="2058"/>
                  </a:cubicBezTo>
                  <a:cubicBezTo>
                    <a:pt x="3065" y="2058"/>
                    <a:pt x="3093" y="2057"/>
                    <a:pt x="3120" y="2057"/>
                  </a:cubicBezTo>
                  <a:cubicBezTo>
                    <a:pt x="3217" y="2057"/>
                    <a:pt x="3217" y="2057"/>
                    <a:pt x="3217" y="2057"/>
                  </a:cubicBezTo>
                  <a:cubicBezTo>
                    <a:pt x="3383" y="2057"/>
                    <a:pt x="3488" y="2066"/>
                    <a:pt x="3526" y="2120"/>
                  </a:cubicBezTo>
                  <a:cubicBezTo>
                    <a:pt x="3556" y="2160"/>
                    <a:pt x="3551" y="2229"/>
                    <a:pt x="3517" y="2334"/>
                  </a:cubicBezTo>
                  <a:cubicBezTo>
                    <a:pt x="3458" y="2514"/>
                    <a:pt x="3383" y="2607"/>
                    <a:pt x="3142" y="2625"/>
                  </a:cubicBezTo>
                  <a:moveTo>
                    <a:pt x="2598" y="1837"/>
                  </a:moveTo>
                  <a:cubicBezTo>
                    <a:pt x="2567" y="1938"/>
                    <a:pt x="2567" y="1938"/>
                    <a:pt x="2567" y="1938"/>
                  </a:cubicBezTo>
                  <a:cubicBezTo>
                    <a:pt x="2287" y="2871"/>
                    <a:pt x="2287" y="2871"/>
                    <a:pt x="2287" y="2871"/>
                  </a:cubicBezTo>
                  <a:cubicBezTo>
                    <a:pt x="2275" y="2904"/>
                    <a:pt x="2275" y="2904"/>
                    <a:pt x="2275" y="2904"/>
                  </a:cubicBezTo>
                  <a:cubicBezTo>
                    <a:pt x="1354" y="2904"/>
                    <a:pt x="1354" y="2904"/>
                    <a:pt x="1354" y="2904"/>
                  </a:cubicBezTo>
                  <a:cubicBezTo>
                    <a:pt x="1282" y="2752"/>
                    <a:pt x="1282" y="2752"/>
                    <a:pt x="1282" y="2752"/>
                  </a:cubicBezTo>
                  <a:cubicBezTo>
                    <a:pt x="2275" y="1736"/>
                    <a:pt x="2275" y="1736"/>
                    <a:pt x="2275" y="1736"/>
                  </a:cubicBezTo>
                  <a:cubicBezTo>
                    <a:pt x="1637" y="1736"/>
                    <a:pt x="1637" y="1736"/>
                    <a:pt x="1637" y="1736"/>
                  </a:cubicBezTo>
                  <a:cubicBezTo>
                    <a:pt x="860" y="2574"/>
                    <a:pt x="860" y="2574"/>
                    <a:pt x="860" y="2574"/>
                  </a:cubicBezTo>
                  <a:cubicBezTo>
                    <a:pt x="1111" y="1736"/>
                    <a:pt x="1111" y="1736"/>
                    <a:pt x="1111" y="1736"/>
                  </a:cubicBezTo>
                  <a:cubicBezTo>
                    <a:pt x="640" y="1736"/>
                    <a:pt x="640" y="1736"/>
                    <a:pt x="640" y="1736"/>
                  </a:cubicBezTo>
                  <a:cubicBezTo>
                    <a:pt x="640" y="75"/>
                    <a:pt x="640" y="75"/>
                    <a:pt x="640" y="75"/>
                  </a:cubicBezTo>
                  <a:cubicBezTo>
                    <a:pt x="2598" y="75"/>
                    <a:pt x="2598" y="75"/>
                    <a:pt x="2598" y="75"/>
                  </a:cubicBezTo>
                  <a:lnTo>
                    <a:pt x="2598" y="1837"/>
                  </a:lnTo>
                  <a:close/>
                  <a:moveTo>
                    <a:pt x="761" y="2904"/>
                  </a:moveTo>
                  <a:cubicBezTo>
                    <a:pt x="763" y="2893"/>
                    <a:pt x="763" y="2893"/>
                    <a:pt x="763" y="2893"/>
                  </a:cubicBezTo>
                  <a:cubicBezTo>
                    <a:pt x="770" y="2904"/>
                    <a:pt x="770" y="2904"/>
                    <a:pt x="770" y="2904"/>
                  </a:cubicBezTo>
                  <a:lnTo>
                    <a:pt x="761" y="2904"/>
                  </a:lnTo>
                  <a:close/>
                  <a:moveTo>
                    <a:pt x="7416" y="0"/>
                  </a:moveTo>
                  <a:cubicBezTo>
                    <a:pt x="7416" y="1904"/>
                    <a:pt x="7416" y="1904"/>
                    <a:pt x="7416" y="1904"/>
                  </a:cubicBezTo>
                  <a:cubicBezTo>
                    <a:pt x="7350" y="1956"/>
                    <a:pt x="7293" y="2012"/>
                    <a:pt x="7240" y="2072"/>
                  </a:cubicBezTo>
                  <a:cubicBezTo>
                    <a:pt x="7240" y="0"/>
                    <a:pt x="7240" y="0"/>
                    <a:pt x="7240" y="0"/>
                  </a:cubicBezTo>
                  <a:cubicBezTo>
                    <a:pt x="5132" y="0"/>
                    <a:pt x="5132" y="0"/>
                    <a:pt x="5132" y="0"/>
                  </a:cubicBezTo>
                  <a:cubicBezTo>
                    <a:pt x="5132" y="1733"/>
                    <a:pt x="5132" y="1733"/>
                    <a:pt x="5132" y="1733"/>
                  </a:cubicBezTo>
                  <a:cubicBezTo>
                    <a:pt x="4957" y="1733"/>
                    <a:pt x="4957" y="1733"/>
                    <a:pt x="4957" y="1733"/>
                  </a:cubicBezTo>
                  <a:cubicBezTo>
                    <a:pt x="4957" y="0"/>
                    <a:pt x="4957" y="0"/>
                    <a:pt x="4957" y="0"/>
                  </a:cubicBezTo>
                  <a:cubicBezTo>
                    <a:pt x="2848" y="0"/>
                    <a:pt x="2848" y="0"/>
                    <a:pt x="2848" y="0"/>
                  </a:cubicBezTo>
                  <a:cubicBezTo>
                    <a:pt x="2848" y="1736"/>
                    <a:pt x="2848" y="1736"/>
                    <a:pt x="2848" y="1736"/>
                  </a:cubicBezTo>
                  <a:cubicBezTo>
                    <a:pt x="2673" y="1736"/>
                    <a:pt x="2673" y="1736"/>
                    <a:pt x="2673" y="1736"/>
                  </a:cubicBezTo>
                  <a:cubicBezTo>
                    <a:pt x="2673" y="0"/>
                    <a:pt x="2673" y="0"/>
                    <a:pt x="2673" y="0"/>
                  </a:cubicBezTo>
                  <a:cubicBezTo>
                    <a:pt x="565" y="0"/>
                    <a:pt x="565" y="0"/>
                    <a:pt x="565" y="0"/>
                  </a:cubicBezTo>
                  <a:cubicBezTo>
                    <a:pt x="565" y="1979"/>
                    <a:pt x="565" y="1979"/>
                    <a:pt x="565" y="1979"/>
                  </a:cubicBezTo>
                  <a:cubicBezTo>
                    <a:pt x="27" y="3772"/>
                    <a:pt x="27" y="3772"/>
                    <a:pt x="27" y="3772"/>
                  </a:cubicBezTo>
                  <a:cubicBezTo>
                    <a:pt x="500" y="3772"/>
                    <a:pt x="500" y="3772"/>
                    <a:pt x="500" y="3772"/>
                  </a:cubicBezTo>
                  <a:cubicBezTo>
                    <a:pt x="738" y="2979"/>
                    <a:pt x="738" y="2979"/>
                    <a:pt x="738" y="2979"/>
                  </a:cubicBezTo>
                  <a:cubicBezTo>
                    <a:pt x="806" y="2979"/>
                    <a:pt x="806" y="2979"/>
                    <a:pt x="806" y="2979"/>
                  </a:cubicBezTo>
                  <a:cubicBezTo>
                    <a:pt x="1199" y="3772"/>
                    <a:pt x="1199" y="3772"/>
                    <a:pt x="1199" y="3772"/>
                  </a:cubicBezTo>
                  <a:cubicBezTo>
                    <a:pt x="1770" y="3772"/>
                    <a:pt x="1770" y="3772"/>
                    <a:pt x="1770" y="3772"/>
                  </a:cubicBezTo>
                  <a:cubicBezTo>
                    <a:pt x="1389" y="2979"/>
                    <a:pt x="1389" y="2979"/>
                    <a:pt x="1389" y="2979"/>
                  </a:cubicBezTo>
                  <a:cubicBezTo>
                    <a:pt x="2254" y="2979"/>
                    <a:pt x="2254" y="2979"/>
                    <a:pt x="2254" y="2979"/>
                  </a:cubicBezTo>
                  <a:cubicBezTo>
                    <a:pt x="2014" y="3772"/>
                    <a:pt x="2014" y="3772"/>
                    <a:pt x="2014" y="3772"/>
                  </a:cubicBezTo>
                  <a:cubicBezTo>
                    <a:pt x="2531" y="3772"/>
                    <a:pt x="2531" y="3772"/>
                    <a:pt x="2531" y="3772"/>
                  </a:cubicBezTo>
                  <a:cubicBezTo>
                    <a:pt x="2767" y="2980"/>
                    <a:pt x="2767" y="2980"/>
                    <a:pt x="2767" y="2980"/>
                  </a:cubicBezTo>
                  <a:cubicBezTo>
                    <a:pt x="2882" y="2980"/>
                    <a:pt x="2882" y="2980"/>
                    <a:pt x="2882" y="2980"/>
                  </a:cubicBezTo>
                  <a:cubicBezTo>
                    <a:pt x="2882" y="2979"/>
                    <a:pt x="2882" y="2979"/>
                    <a:pt x="2882" y="2979"/>
                  </a:cubicBezTo>
                  <a:cubicBezTo>
                    <a:pt x="3044" y="2979"/>
                    <a:pt x="3044" y="2979"/>
                    <a:pt x="3044" y="2979"/>
                  </a:cubicBezTo>
                  <a:cubicBezTo>
                    <a:pt x="3057" y="2979"/>
                    <a:pt x="3057" y="2979"/>
                    <a:pt x="3057" y="2979"/>
                  </a:cubicBezTo>
                  <a:cubicBezTo>
                    <a:pt x="4033" y="2979"/>
                    <a:pt x="4033" y="2979"/>
                    <a:pt x="4033" y="2979"/>
                  </a:cubicBezTo>
                  <a:cubicBezTo>
                    <a:pt x="3804" y="3770"/>
                    <a:pt x="3804" y="3770"/>
                    <a:pt x="3804" y="3770"/>
                  </a:cubicBezTo>
                  <a:cubicBezTo>
                    <a:pt x="4325" y="3770"/>
                    <a:pt x="4325" y="3770"/>
                    <a:pt x="4325" y="3770"/>
                  </a:cubicBezTo>
                  <a:cubicBezTo>
                    <a:pt x="4547" y="2979"/>
                    <a:pt x="4547" y="2979"/>
                    <a:pt x="4547" y="2979"/>
                  </a:cubicBezTo>
                  <a:cubicBezTo>
                    <a:pt x="4782" y="2979"/>
                    <a:pt x="4782" y="2979"/>
                    <a:pt x="4782" y="2979"/>
                  </a:cubicBezTo>
                  <a:cubicBezTo>
                    <a:pt x="4788" y="3770"/>
                    <a:pt x="4788" y="3770"/>
                    <a:pt x="4788" y="3770"/>
                  </a:cubicBezTo>
                  <a:cubicBezTo>
                    <a:pt x="5225" y="3770"/>
                    <a:pt x="5225" y="3770"/>
                    <a:pt x="5225" y="3770"/>
                  </a:cubicBezTo>
                  <a:cubicBezTo>
                    <a:pt x="5727" y="2979"/>
                    <a:pt x="5727" y="2979"/>
                    <a:pt x="5727" y="2979"/>
                  </a:cubicBezTo>
                  <a:cubicBezTo>
                    <a:pt x="6055" y="2979"/>
                    <a:pt x="6055" y="2979"/>
                    <a:pt x="6055" y="2979"/>
                  </a:cubicBezTo>
                  <a:cubicBezTo>
                    <a:pt x="5886" y="3770"/>
                    <a:pt x="5886" y="3770"/>
                    <a:pt x="5886" y="3770"/>
                  </a:cubicBezTo>
                  <a:cubicBezTo>
                    <a:pt x="6399" y="3770"/>
                    <a:pt x="6399" y="3770"/>
                    <a:pt x="6399" y="3770"/>
                  </a:cubicBezTo>
                  <a:cubicBezTo>
                    <a:pt x="6566" y="2979"/>
                    <a:pt x="6566" y="2979"/>
                    <a:pt x="6566" y="2979"/>
                  </a:cubicBezTo>
                  <a:cubicBezTo>
                    <a:pt x="6863" y="2979"/>
                    <a:pt x="6863" y="2979"/>
                    <a:pt x="6863" y="2979"/>
                  </a:cubicBezTo>
                  <a:cubicBezTo>
                    <a:pt x="6851" y="3223"/>
                    <a:pt x="6913" y="3446"/>
                    <a:pt x="7076" y="3596"/>
                  </a:cubicBezTo>
                  <a:cubicBezTo>
                    <a:pt x="7276" y="3780"/>
                    <a:pt x="7581" y="3814"/>
                    <a:pt x="7807" y="3814"/>
                  </a:cubicBezTo>
                  <a:cubicBezTo>
                    <a:pt x="8117" y="3814"/>
                    <a:pt x="8437" y="3770"/>
                    <a:pt x="8760" y="3698"/>
                  </a:cubicBezTo>
                  <a:cubicBezTo>
                    <a:pt x="8939" y="2979"/>
                    <a:pt x="8939" y="2979"/>
                    <a:pt x="8939" y="2979"/>
                  </a:cubicBezTo>
                  <a:cubicBezTo>
                    <a:pt x="9524" y="2979"/>
                    <a:pt x="9524" y="2979"/>
                    <a:pt x="9524" y="2979"/>
                  </a:cubicBezTo>
                  <a:cubicBezTo>
                    <a:pt x="9524" y="0"/>
                    <a:pt x="9524" y="0"/>
                    <a:pt x="9524" y="0"/>
                  </a:cubicBezTo>
                  <a:lnTo>
                    <a:pt x="7416" y="0"/>
                  </a:lnTo>
                  <a:close/>
                  <a:moveTo>
                    <a:pt x="180" y="5429"/>
                  </a:moveTo>
                  <a:cubicBezTo>
                    <a:pt x="180" y="5432"/>
                    <a:pt x="179" y="5437"/>
                    <a:pt x="179" y="5446"/>
                  </a:cubicBezTo>
                  <a:cubicBezTo>
                    <a:pt x="179" y="5466"/>
                    <a:pt x="185" y="5482"/>
                    <a:pt x="197" y="5494"/>
                  </a:cubicBezTo>
                  <a:cubicBezTo>
                    <a:pt x="212" y="5509"/>
                    <a:pt x="235" y="5516"/>
                    <a:pt x="267" y="5516"/>
                  </a:cubicBezTo>
                  <a:cubicBezTo>
                    <a:pt x="299" y="5516"/>
                    <a:pt x="325" y="5509"/>
                    <a:pt x="345" y="5495"/>
                  </a:cubicBezTo>
                  <a:cubicBezTo>
                    <a:pt x="366" y="5481"/>
                    <a:pt x="378" y="5463"/>
                    <a:pt x="382" y="5441"/>
                  </a:cubicBezTo>
                  <a:cubicBezTo>
                    <a:pt x="383" y="5438"/>
                    <a:pt x="383" y="5434"/>
                    <a:pt x="383" y="5427"/>
                  </a:cubicBezTo>
                  <a:cubicBezTo>
                    <a:pt x="383" y="5414"/>
                    <a:pt x="378" y="5403"/>
                    <a:pt x="367" y="5394"/>
                  </a:cubicBezTo>
                  <a:cubicBezTo>
                    <a:pt x="356" y="5385"/>
                    <a:pt x="337" y="5376"/>
                    <a:pt x="309" y="5369"/>
                  </a:cubicBezTo>
                  <a:cubicBezTo>
                    <a:pt x="201" y="5337"/>
                    <a:pt x="201" y="5337"/>
                    <a:pt x="201" y="5337"/>
                  </a:cubicBezTo>
                  <a:cubicBezTo>
                    <a:pt x="164" y="5326"/>
                    <a:pt x="137" y="5313"/>
                    <a:pt x="120" y="5301"/>
                  </a:cubicBezTo>
                  <a:cubicBezTo>
                    <a:pt x="87" y="5277"/>
                    <a:pt x="71" y="5243"/>
                    <a:pt x="71" y="5201"/>
                  </a:cubicBezTo>
                  <a:cubicBezTo>
                    <a:pt x="71" y="5196"/>
                    <a:pt x="71" y="5190"/>
                    <a:pt x="71" y="5186"/>
                  </a:cubicBezTo>
                  <a:cubicBezTo>
                    <a:pt x="71" y="5182"/>
                    <a:pt x="73" y="5174"/>
                    <a:pt x="76" y="5161"/>
                  </a:cubicBezTo>
                  <a:cubicBezTo>
                    <a:pt x="83" y="5131"/>
                    <a:pt x="95" y="5103"/>
                    <a:pt x="114" y="5079"/>
                  </a:cubicBezTo>
                  <a:cubicBezTo>
                    <a:pt x="132" y="5054"/>
                    <a:pt x="155" y="5033"/>
                    <a:pt x="184" y="5016"/>
                  </a:cubicBezTo>
                  <a:cubicBezTo>
                    <a:pt x="212" y="4998"/>
                    <a:pt x="244" y="4985"/>
                    <a:pt x="280" y="4976"/>
                  </a:cubicBezTo>
                  <a:cubicBezTo>
                    <a:pt x="316" y="4967"/>
                    <a:pt x="355" y="4962"/>
                    <a:pt x="397" y="4962"/>
                  </a:cubicBezTo>
                  <a:cubicBezTo>
                    <a:pt x="460" y="4962"/>
                    <a:pt x="510" y="4975"/>
                    <a:pt x="547" y="5000"/>
                  </a:cubicBezTo>
                  <a:cubicBezTo>
                    <a:pt x="584" y="5025"/>
                    <a:pt x="602" y="5063"/>
                    <a:pt x="602" y="5113"/>
                  </a:cubicBezTo>
                  <a:cubicBezTo>
                    <a:pt x="602" y="5125"/>
                    <a:pt x="601" y="5137"/>
                    <a:pt x="599" y="5150"/>
                  </a:cubicBezTo>
                  <a:cubicBezTo>
                    <a:pt x="429" y="5150"/>
                    <a:pt x="429" y="5150"/>
                    <a:pt x="429" y="5150"/>
                  </a:cubicBezTo>
                  <a:cubicBezTo>
                    <a:pt x="429" y="5147"/>
                    <a:pt x="430" y="5142"/>
                    <a:pt x="430" y="5133"/>
                  </a:cubicBezTo>
                  <a:cubicBezTo>
                    <a:pt x="430" y="5108"/>
                    <a:pt x="421" y="5091"/>
                    <a:pt x="402" y="5083"/>
                  </a:cubicBezTo>
                  <a:cubicBezTo>
                    <a:pt x="391" y="5077"/>
                    <a:pt x="375" y="5074"/>
                    <a:pt x="354" y="5074"/>
                  </a:cubicBezTo>
                  <a:cubicBezTo>
                    <a:pt x="328" y="5074"/>
                    <a:pt x="306" y="5080"/>
                    <a:pt x="287" y="5091"/>
                  </a:cubicBezTo>
                  <a:cubicBezTo>
                    <a:pt x="268" y="5103"/>
                    <a:pt x="256" y="5118"/>
                    <a:pt x="252" y="5137"/>
                  </a:cubicBezTo>
                  <a:cubicBezTo>
                    <a:pt x="251" y="5140"/>
                    <a:pt x="251" y="5143"/>
                    <a:pt x="251" y="5146"/>
                  </a:cubicBezTo>
                  <a:cubicBezTo>
                    <a:pt x="251" y="5148"/>
                    <a:pt x="251" y="5150"/>
                    <a:pt x="251" y="5151"/>
                  </a:cubicBezTo>
                  <a:cubicBezTo>
                    <a:pt x="251" y="5165"/>
                    <a:pt x="258" y="5176"/>
                    <a:pt x="271" y="5184"/>
                  </a:cubicBezTo>
                  <a:cubicBezTo>
                    <a:pt x="279" y="5188"/>
                    <a:pt x="297" y="5195"/>
                    <a:pt x="325" y="5204"/>
                  </a:cubicBezTo>
                  <a:cubicBezTo>
                    <a:pt x="434" y="5235"/>
                    <a:pt x="434" y="5235"/>
                    <a:pt x="434" y="5235"/>
                  </a:cubicBezTo>
                  <a:cubicBezTo>
                    <a:pt x="524" y="5261"/>
                    <a:pt x="570" y="5308"/>
                    <a:pt x="570" y="5376"/>
                  </a:cubicBezTo>
                  <a:cubicBezTo>
                    <a:pt x="570" y="5388"/>
                    <a:pt x="568" y="5400"/>
                    <a:pt x="566" y="5413"/>
                  </a:cubicBezTo>
                  <a:cubicBezTo>
                    <a:pt x="552" y="5473"/>
                    <a:pt x="517" y="5524"/>
                    <a:pt x="463" y="5564"/>
                  </a:cubicBezTo>
                  <a:cubicBezTo>
                    <a:pt x="399" y="5609"/>
                    <a:pt x="320" y="5631"/>
                    <a:pt x="227" y="5631"/>
                  </a:cubicBezTo>
                  <a:cubicBezTo>
                    <a:pt x="182" y="5631"/>
                    <a:pt x="142" y="5625"/>
                    <a:pt x="108" y="5614"/>
                  </a:cubicBezTo>
                  <a:cubicBezTo>
                    <a:pt x="74" y="5603"/>
                    <a:pt x="46" y="5583"/>
                    <a:pt x="25" y="5554"/>
                  </a:cubicBezTo>
                  <a:cubicBezTo>
                    <a:pt x="16" y="5541"/>
                    <a:pt x="10" y="5529"/>
                    <a:pt x="6" y="5516"/>
                  </a:cubicBezTo>
                  <a:cubicBezTo>
                    <a:pt x="2" y="5503"/>
                    <a:pt x="0" y="5489"/>
                    <a:pt x="0" y="5473"/>
                  </a:cubicBezTo>
                  <a:cubicBezTo>
                    <a:pt x="0" y="5458"/>
                    <a:pt x="1" y="5449"/>
                    <a:pt x="2" y="5444"/>
                  </a:cubicBezTo>
                  <a:cubicBezTo>
                    <a:pt x="4" y="5437"/>
                    <a:pt x="5" y="5432"/>
                    <a:pt x="5" y="5429"/>
                  </a:cubicBezTo>
                  <a:lnTo>
                    <a:pt x="180" y="5429"/>
                  </a:lnTo>
                  <a:close/>
                  <a:moveTo>
                    <a:pt x="752" y="4976"/>
                  </a:moveTo>
                  <a:cubicBezTo>
                    <a:pt x="939" y="4976"/>
                    <a:pt x="939" y="4976"/>
                    <a:pt x="939" y="4976"/>
                  </a:cubicBezTo>
                  <a:cubicBezTo>
                    <a:pt x="803" y="5613"/>
                    <a:pt x="803" y="5613"/>
                    <a:pt x="803" y="5613"/>
                  </a:cubicBezTo>
                  <a:cubicBezTo>
                    <a:pt x="616" y="5613"/>
                    <a:pt x="616" y="5613"/>
                    <a:pt x="616" y="5613"/>
                  </a:cubicBezTo>
                  <a:lnTo>
                    <a:pt x="752" y="4976"/>
                  </a:lnTo>
                  <a:close/>
                  <a:moveTo>
                    <a:pt x="803" y="4704"/>
                  </a:moveTo>
                  <a:cubicBezTo>
                    <a:pt x="1002" y="4704"/>
                    <a:pt x="1002" y="4704"/>
                    <a:pt x="1002" y="4704"/>
                  </a:cubicBezTo>
                  <a:cubicBezTo>
                    <a:pt x="968" y="4866"/>
                    <a:pt x="968" y="4866"/>
                    <a:pt x="968" y="4866"/>
                  </a:cubicBezTo>
                  <a:cubicBezTo>
                    <a:pt x="769" y="4866"/>
                    <a:pt x="769" y="4866"/>
                    <a:pt x="769" y="4866"/>
                  </a:cubicBezTo>
                  <a:lnTo>
                    <a:pt x="803" y="4704"/>
                  </a:lnTo>
                  <a:close/>
                  <a:moveTo>
                    <a:pt x="1055" y="5097"/>
                  </a:moveTo>
                  <a:cubicBezTo>
                    <a:pt x="1064" y="5055"/>
                    <a:pt x="1070" y="5015"/>
                    <a:pt x="1074" y="4977"/>
                  </a:cubicBezTo>
                  <a:cubicBezTo>
                    <a:pt x="1254" y="4977"/>
                    <a:pt x="1254" y="4977"/>
                    <a:pt x="1254" y="4977"/>
                  </a:cubicBezTo>
                  <a:cubicBezTo>
                    <a:pt x="1244" y="5059"/>
                    <a:pt x="1244" y="5059"/>
                    <a:pt x="1244" y="5059"/>
                  </a:cubicBezTo>
                  <a:cubicBezTo>
                    <a:pt x="1266" y="5034"/>
                    <a:pt x="1289" y="5015"/>
                    <a:pt x="1313" y="5001"/>
                  </a:cubicBezTo>
                  <a:cubicBezTo>
                    <a:pt x="1357" y="4976"/>
                    <a:pt x="1406" y="4963"/>
                    <a:pt x="1460" y="4963"/>
                  </a:cubicBezTo>
                  <a:cubicBezTo>
                    <a:pt x="1562" y="4963"/>
                    <a:pt x="1620" y="5003"/>
                    <a:pt x="1634" y="5083"/>
                  </a:cubicBezTo>
                  <a:cubicBezTo>
                    <a:pt x="1668" y="5037"/>
                    <a:pt x="1708" y="5004"/>
                    <a:pt x="1752" y="4986"/>
                  </a:cubicBezTo>
                  <a:cubicBezTo>
                    <a:pt x="1788" y="4972"/>
                    <a:pt x="1825" y="4965"/>
                    <a:pt x="1863" y="4965"/>
                  </a:cubicBezTo>
                  <a:cubicBezTo>
                    <a:pt x="1918" y="4965"/>
                    <a:pt x="1962" y="4978"/>
                    <a:pt x="1994" y="5006"/>
                  </a:cubicBezTo>
                  <a:cubicBezTo>
                    <a:pt x="2014" y="5022"/>
                    <a:pt x="2028" y="5042"/>
                    <a:pt x="2036" y="5067"/>
                  </a:cubicBezTo>
                  <a:cubicBezTo>
                    <a:pt x="2039" y="5074"/>
                    <a:pt x="2042" y="5084"/>
                    <a:pt x="2043" y="5096"/>
                  </a:cubicBezTo>
                  <a:cubicBezTo>
                    <a:pt x="2045" y="5107"/>
                    <a:pt x="2046" y="5119"/>
                    <a:pt x="2046" y="5130"/>
                  </a:cubicBezTo>
                  <a:cubicBezTo>
                    <a:pt x="2046" y="5153"/>
                    <a:pt x="2044" y="5175"/>
                    <a:pt x="2041" y="5194"/>
                  </a:cubicBezTo>
                  <a:cubicBezTo>
                    <a:pt x="2038" y="5208"/>
                    <a:pt x="2035" y="5220"/>
                    <a:pt x="2033" y="5230"/>
                  </a:cubicBezTo>
                  <a:cubicBezTo>
                    <a:pt x="2032" y="5240"/>
                    <a:pt x="2030" y="5248"/>
                    <a:pt x="2028" y="5254"/>
                  </a:cubicBezTo>
                  <a:cubicBezTo>
                    <a:pt x="1952" y="5613"/>
                    <a:pt x="1952" y="5613"/>
                    <a:pt x="1952" y="5613"/>
                  </a:cubicBezTo>
                  <a:cubicBezTo>
                    <a:pt x="1764" y="5613"/>
                    <a:pt x="1764" y="5613"/>
                    <a:pt x="1764" y="5613"/>
                  </a:cubicBezTo>
                  <a:cubicBezTo>
                    <a:pt x="1843" y="5239"/>
                    <a:pt x="1843" y="5239"/>
                    <a:pt x="1843" y="5239"/>
                  </a:cubicBezTo>
                  <a:cubicBezTo>
                    <a:pt x="1849" y="5216"/>
                    <a:pt x="1852" y="5195"/>
                    <a:pt x="1852" y="5176"/>
                  </a:cubicBezTo>
                  <a:cubicBezTo>
                    <a:pt x="1852" y="5153"/>
                    <a:pt x="1846" y="5134"/>
                    <a:pt x="1834" y="5120"/>
                  </a:cubicBezTo>
                  <a:cubicBezTo>
                    <a:pt x="1821" y="5104"/>
                    <a:pt x="1798" y="5096"/>
                    <a:pt x="1766" y="5096"/>
                  </a:cubicBezTo>
                  <a:cubicBezTo>
                    <a:pt x="1717" y="5096"/>
                    <a:pt x="1679" y="5117"/>
                    <a:pt x="1654" y="5160"/>
                  </a:cubicBezTo>
                  <a:cubicBezTo>
                    <a:pt x="1646" y="5173"/>
                    <a:pt x="1638" y="5191"/>
                    <a:pt x="1631" y="5213"/>
                  </a:cubicBezTo>
                  <a:cubicBezTo>
                    <a:pt x="1624" y="5236"/>
                    <a:pt x="1617" y="5263"/>
                    <a:pt x="1610" y="5295"/>
                  </a:cubicBezTo>
                  <a:cubicBezTo>
                    <a:pt x="1542" y="5613"/>
                    <a:pt x="1542" y="5613"/>
                    <a:pt x="1542" y="5613"/>
                  </a:cubicBezTo>
                  <a:cubicBezTo>
                    <a:pt x="1354" y="5613"/>
                    <a:pt x="1354" y="5613"/>
                    <a:pt x="1354" y="5613"/>
                  </a:cubicBezTo>
                  <a:cubicBezTo>
                    <a:pt x="1435" y="5235"/>
                    <a:pt x="1435" y="5235"/>
                    <a:pt x="1435" y="5235"/>
                  </a:cubicBezTo>
                  <a:cubicBezTo>
                    <a:pt x="1437" y="5227"/>
                    <a:pt x="1438" y="5217"/>
                    <a:pt x="1440" y="5206"/>
                  </a:cubicBezTo>
                  <a:cubicBezTo>
                    <a:pt x="1442" y="5196"/>
                    <a:pt x="1443" y="5185"/>
                    <a:pt x="1443" y="5176"/>
                  </a:cubicBezTo>
                  <a:cubicBezTo>
                    <a:pt x="1443" y="5152"/>
                    <a:pt x="1438" y="5133"/>
                    <a:pt x="1428" y="5121"/>
                  </a:cubicBezTo>
                  <a:cubicBezTo>
                    <a:pt x="1413" y="5104"/>
                    <a:pt x="1391" y="5096"/>
                    <a:pt x="1359" y="5096"/>
                  </a:cubicBezTo>
                  <a:cubicBezTo>
                    <a:pt x="1310" y="5096"/>
                    <a:pt x="1272" y="5114"/>
                    <a:pt x="1245" y="5151"/>
                  </a:cubicBezTo>
                  <a:cubicBezTo>
                    <a:pt x="1232" y="5169"/>
                    <a:pt x="1221" y="5199"/>
                    <a:pt x="1212" y="5239"/>
                  </a:cubicBezTo>
                  <a:cubicBezTo>
                    <a:pt x="1133" y="5613"/>
                    <a:pt x="1133" y="5613"/>
                    <a:pt x="1133" y="5613"/>
                  </a:cubicBezTo>
                  <a:cubicBezTo>
                    <a:pt x="945" y="5613"/>
                    <a:pt x="945" y="5613"/>
                    <a:pt x="945" y="5613"/>
                  </a:cubicBezTo>
                  <a:lnTo>
                    <a:pt x="1055" y="5097"/>
                  </a:lnTo>
                  <a:close/>
                  <a:moveTo>
                    <a:pt x="2415" y="4977"/>
                  </a:moveTo>
                  <a:cubicBezTo>
                    <a:pt x="2401" y="5068"/>
                    <a:pt x="2401" y="5068"/>
                    <a:pt x="2401" y="5068"/>
                  </a:cubicBezTo>
                  <a:cubicBezTo>
                    <a:pt x="2427" y="5034"/>
                    <a:pt x="2459" y="5009"/>
                    <a:pt x="2496" y="4991"/>
                  </a:cubicBezTo>
                  <a:cubicBezTo>
                    <a:pt x="2533" y="4973"/>
                    <a:pt x="2573" y="4965"/>
                    <a:pt x="2617" y="4965"/>
                  </a:cubicBezTo>
                  <a:cubicBezTo>
                    <a:pt x="2685" y="4965"/>
                    <a:pt x="2736" y="4984"/>
                    <a:pt x="2772" y="5023"/>
                  </a:cubicBezTo>
                  <a:cubicBezTo>
                    <a:pt x="2808" y="5061"/>
                    <a:pt x="2826" y="5115"/>
                    <a:pt x="2826" y="5184"/>
                  </a:cubicBezTo>
                  <a:cubicBezTo>
                    <a:pt x="2826" y="5214"/>
                    <a:pt x="2822" y="5247"/>
                    <a:pt x="2814" y="5282"/>
                  </a:cubicBezTo>
                  <a:cubicBezTo>
                    <a:pt x="2794" y="5377"/>
                    <a:pt x="2754" y="5456"/>
                    <a:pt x="2695" y="5520"/>
                  </a:cubicBezTo>
                  <a:cubicBezTo>
                    <a:pt x="2630" y="5587"/>
                    <a:pt x="2554" y="5621"/>
                    <a:pt x="2465" y="5621"/>
                  </a:cubicBezTo>
                  <a:cubicBezTo>
                    <a:pt x="2415" y="5621"/>
                    <a:pt x="2376" y="5610"/>
                    <a:pt x="2347" y="5589"/>
                  </a:cubicBezTo>
                  <a:cubicBezTo>
                    <a:pt x="2331" y="5578"/>
                    <a:pt x="2317" y="5562"/>
                    <a:pt x="2304" y="5540"/>
                  </a:cubicBezTo>
                  <a:cubicBezTo>
                    <a:pt x="2237" y="5856"/>
                    <a:pt x="2237" y="5856"/>
                    <a:pt x="2237" y="5856"/>
                  </a:cubicBezTo>
                  <a:cubicBezTo>
                    <a:pt x="2047" y="5856"/>
                    <a:pt x="2047" y="5856"/>
                    <a:pt x="2047" y="5856"/>
                  </a:cubicBezTo>
                  <a:cubicBezTo>
                    <a:pt x="2234" y="4977"/>
                    <a:pt x="2234" y="4977"/>
                    <a:pt x="2234" y="4977"/>
                  </a:cubicBezTo>
                  <a:lnTo>
                    <a:pt x="2415" y="4977"/>
                  </a:lnTo>
                  <a:close/>
                  <a:moveTo>
                    <a:pt x="2555" y="5444"/>
                  </a:moveTo>
                  <a:cubicBezTo>
                    <a:pt x="2587" y="5407"/>
                    <a:pt x="2610" y="5355"/>
                    <a:pt x="2624" y="5290"/>
                  </a:cubicBezTo>
                  <a:cubicBezTo>
                    <a:pt x="2630" y="5264"/>
                    <a:pt x="2633" y="5237"/>
                    <a:pt x="2633" y="5209"/>
                  </a:cubicBezTo>
                  <a:cubicBezTo>
                    <a:pt x="2633" y="5173"/>
                    <a:pt x="2627" y="5144"/>
                    <a:pt x="2614" y="5123"/>
                  </a:cubicBezTo>
                  <a:cubicBezTo>
                    <a:pt x="2598" y="5097"/>
                    <a:pt x="2573" y="5084"/>
                    <a:pt x="2539" y="5084"/>
                  </a:cubicBezTo>
                  <a:cubicBezTo>
                    <a:pt x="2501" y="5084"/>
                    <a:pt x="2466" y="5099"/>
                    <a:pt x="2434" y="5128"/>
                  </a:cubicBezTo>
                  <a:cubicBezTo>
                    <a:pt x="2393" y="5166"/>
                    <a:pt x="2364" y="5224"/>
                    <a:pt x="2347" y="5301"/>
                  </a:cubicBezTo>
                  <a:cubicBezTo>
                    <a:pt x="2345" y="5311"/>
                    <a:pt x="2342" y="5324"/>
                    <a:pt x="2340" y="5339"/>
                  </a:cubicBezTo>
                  <a:cubicBezTo>
                    <a:pt x="2338" y="5355"/>
                    <a:pt x="2337" y="5368"/>
                    <a:pt x="2337" y="5379"/>
                  </a:cubicBezTo>
                  <a:cubicBezTo>
                    <a:pt x="2337" y="5414"/>
                    <a:pt x="2344" y="5442"/>
                    <a:pt x="2357" y="5461"/>
                  </a:cubicBezTo>
                  <a:cubicBezTo>
                    <a:pt x="2375" y="5487"/>
                    <a:pt x="2403" y="5500"/>
                    <a:pt x="2443" y="5500"/>
                  </a:cubicBezTo>
                  <a:cubicBezTo>
                    <a:pt x="2486" y="5500"/>
                    <a:pt x="2523" y="5481"/>
                    <a:pt x="2555" y="5444"/>
                  </a:cubicBezTo>
                  <a:close/>
                  <a:moveTo>
                    <a:pt x="3044" y="4703"/>
                  </a:moveTo>
                  <a:cubicBezTo>
                    <a:pt x="3230" y="4703"/>
                    <a:pt x="3230" y="4703"/>
                    <a:pt x="3230" y="4703"/>
                  </a:cubicBezTo>
                  <a:cubicBezTo>
                    <a:pt x="3036" y="5613"/>
                    <a:pt x="3036" y="5613"/>
                    <a:pt x="3036" y="5613"/>
                  </a:cubicBezTo>
                  <a:cubicBezTo>
                    <a:pt x="2850" y="5613"/>
                    <a:pt x="2850" y="5613"/>
                    <a:pt x="2850" y="5613"/>
                  </a:cubicBezTo>
                  <a:lnTo>
                    <a:pt x="3044" y="4703"/>
                  </a:lnTo>
                  <a:close/>
                  <a:moveTo>
                    <a:pt x="3311" y="4976"/>
                  </a:moveTo>
                  <a:cubicBezTo>
                    <a:pt x="3497" y="4976"/>
                    <a:pt x="3497" y="4976"/>
                    <a:pt x="3497" y="4976"/>
                  </a:cubicBezTo>
                  <a:cubicBezTo>
                    <a:pt x="3361" y="5613"/>
                    <a:pt x="3361" y="5613"/>
                    <a:pt x="3361" y="5613"/>
                  </a:cubicBezTo>
                  <a:cubicBezTo>
                    <a:pt x="3175" y="5613"/>
                    <a:pt x="3175" y="5613"/>
                    <a:pt x="3175" y="5613"/>
                  </a:cubicBezTo>
                  <a:lnTo>
                    <a:pt x="3311" y="4976"/>
                  </a:lnTo>
                  <a:close/>
                  <a:moveTo>
                    <a:pt x="3361" y="4704"/>
                  </a:moveTo>
                  <a:cubicBezTo>
                    <a:pt x="3560" y="4704"/>
                    <a:pt x="3560" y="4704"/>
                    <a:pt x="3560" y="4704"/>
                  </a:cubicBezTo>
                  <a:cubicBezTo>
                    <a:pt x="3526" y="4866"/>
                    <a:pt x="3526" y="4866"/>
                    <a:pt x="3526" y="4866"/>
                  </a:cubicBezTo>
                  <a:cubicBezTo>
                    <a:pt x="3327" y="4866"/>
                    <a:pt x="3327" y="4866"/>
                    <a:pt x="3327" y="4866"/>
                  </a:cubicBezTo>
                  <a:lnTo>
                    <a:pt x="3361" y="4704"/>
                  </a:lnTo>
                  <a:close/>
                  <a:moveTo>
                    <a:pt x="3619" y="5109"/>
                  </a:moveTo>
                  <a:cubicBezTo>
                    <a:pt x="3525" y="5109"/>
                    <a:pt x="3525" y="5109"/>
                    <a:pt x="3525" y="5109"/>
                  </a:cubicBezTo>
                  <a:cubicBezTo>
                    <a:pt x="3553" y="4977"/>
                    <a:pt x="3553" y="4977"/>
                    <a:pt x="3553" y="4977"/>
                  </a:cubicBezTo>
                  <a:cubicBezTo>
                    <a:pt x="3647" y="4977"/>
                    <a:pt x="3647" y="4977"/>
                    <a:pt x="3647" y="4977"/>
                  </a:cubicBezTo>
                  <a:cubicBezTo>
                    <a:pt x="3666" y="4890"/>
                    <a:pt x="3666" y="4890"/>
                    <a:pt x="3666" y="4890"/>
                  </a:cubicBezTo>
                  <a:cubicBezTo>
                    <a:pt x="3680" y="4826"/>
                    <a:pt x="3704" y="4778"/>
                    <a:pt x="3738" y="4747"/>
                  </a:cubicBezTo>
                  <a:cubicBezTo>
                    <a:pt x="3781" y="4707"/>
                    <a:pt x="3845" y="4687"/>
                    <a:pt x="3928" y="4687"/>
                  </a:cubicBezTo>
                  <a:cubicBezTo>
                    <a:pt x="3934" y="4687"/>
                    <a:pt x="3939" y="4687"/>
                    <a:pt x="3944" y="4687"/>
                  </a:cubicBezTo>
                  <a:cubicBezTo>
                    <a:pt x="3950" y="4687"/>
                    <a:pt x="3957" y="4688"/>
                    <a:pt x="3964" y="4688"/>
                  </a:cubicBezTo>
                  <a:cubicBezTo>
                    <a:pt x="3971" y="4688"/>
                    <a:pt x="3980" y="4689"/>
                    <a:pt x="3990" y="4690"/>
                  </a:cubicBezTo>
                  <a:cubicBezTo>
                    <a:pt x="4000" y="4691"/>
                    <a:pt x="4012" y="4692"/>
                    <a:pt x="4027" y="4694"/>
                  </a:cubicBezTo>
                  <a:cubicBezTo>
                    <a:pt x="4000" y="4823"/>
                    <a:pt x="4000" y="4823"/>
                    <a:pt x="4000" y="4823"/>
                  </a:cubicBezTo>
                  <a:cubicBezTo>
                    <a:pt x="3962" y="4820"/>
                    <a:pt x="3962" y="4820"/>
                    <a:pt x="3962" y="4820"/>
                  </a:cubicBezTo>
                  <a:cubicBezTo>
                    <a:pt x="3922" y="4820"/>
                    <a:pt x="3892" y="4829"/>
                    <a:pt x="3872" y="4849"/>
                  </a:cubicBezTo>
                  <a:cubicBezTo>
                    <a:pt x="3861" y="4860"/>
                    <a:pt x="3853" y="4879"/>
                    <a:pt x="3849" y="4903"/>
                  </a:cubicBezTo>
                  <a:cubicBezTo>
                    <a:pt x="3832" y="4977"/>
                    <a:pt x="3832" y="4977"/>
                    <a:pt x="3832" y="4977"/>
                  </a:cubicBezTo>
                  <a:cubicBezTo>
                    <a:pt x="3951" y="4977"/>
                    <a:pt x="3951" y="4977"/>
                    <a:pt x="3951" y="4977"/>
                  </a:cubicBezTo>
                  <a:cubicBezTo>
                    <a:pt x="3923" y="5109"/>
                    <a:pt x="3923" y="5109"/>
                    <a:pt x="3923" y="5109"/>
                  </a:cubicBezTo>
                  <a:cubicBezTo>
                    <a:pt x="3804" y="5109"/>
                    <a:pt x="3804" y="5109"/>
                    <a:pt x="3804" y="5109"/>
                  </a:cubicBezTo>
                  <a:cubicBezTo>
                    <a:pt x="3697" y="5613"/>
                    <a:pt x="3697" y="5613"/>
                    <a:pt x="3697" y="5613"/>
                  </a:cubicBezTo>
                  <a:cubicBezTo>
                    <a:pt x="3512" y="5613"/>
                    <a:pt x="3512" y="5613"/>
                    <a:pt x="3512" y="5613"/>
                  </a:cubicBezTo>
                  <a:lnTo>
                    <a:pt x="3619" y="5109"/>
                  </a:lnTo>
                  <a:close/>
                  <a:moveTo>
                    <a:pt x="4030" y="4976"/>
                  </a:moveTo>
                  <a:cubicBezTo>
                    <a:pt x="4216" y="4976"/>
                    <a:pt x="4216" y="4976"/>
                    <a:pt x="4216" y="4976"/>
                  </a:cubicBezTo>
                  <a:cubicBezTo>
                    <a:pt x="4080" y="5613"/>
                    <a:pt x="4080" y="5613"/>
                    <a:pt x="4080" y="5613"/>
                  </a:cubicBezTo>
                  <a:cubicBezTo>
                    <a:pt x="3894" y="5613"/>
                    <a:pt x="3894" y="5613"/>
                    <a:pt x="3894" y="5613"/>
                  </a:cubicBezTo>
                  <a:lnTo>
                    <a:pt x="4030" y="4976"/>
                  </a:lnTo>
                  <a:close/>
                  <a:moveTo>
                    <a:pt x="4080" y="4704"/>
                  </a:moveTo>
                  <a:cubicBezTo>
                    <a:pt x="4279" y="4704"/>
                    <a:pt x="4279" y="4704"/>
                    <a:pt x="4279" y="4704"/>
                  </a:cubicBezTo>
                  <a:cubicBezTo>
                    <a:pt x="4245" y="4866"/>
                    <a:pt x="4245" y="4866"/>
                    <a:pt x="4245" y="4866"/>
                  </a:cubicBezTo>
                  <a:cubicBezTo>
                    <a:pt x="4046" y="4866"/>
                    <a:pt x="4046" y="4866"/>
                    <a:pt x="4046" y="4866"/>
                  </a:cubicBezTo>
                  <a:lnTo>
                    <a:pt x="4080" y="4704"/>
                  </a:lnTo>
                  <a:close/>
                  <a:moveTo>
                    <a:pt x="4427" y="5342"/>
                  </a:moveTo>
                  <a:cubicBezTo>
                    <a:pt x="4425" y="5353"/>
                    <a:pt x="4423" y="5364"/>
                    <a:pt x="4421" y="5376"/>
                  </a:cubicBezTo>
                  <a:cubicBezTo>
                    <a:pt x="4419" y="5388"/>
                    <a:pt x="4418" y="5399"/>
                    <a:pt x="4418" y="5409"/>
                  </a:cubicBezTo>
                  <a:cubicBezTo>
                    <a:pt x="4418" y="5439"/>
                    <a:pt x="4424" y="5463"/>
                    <a:pt x="4437" y="5480"/>
                  </a:cubicBezTo>
                  <a:cubicBezTo>
                    <a:pt x="4454" y="5502"/>
                    <a:pt x="4481" y="5513"/>
                    <a:pt x="4520" y="5513"/>
                  </a:cubicBezTo>
                  <a:cubicBezTo>
                    <a:pt x="4545" y="5513"/>
                    <a:pt x="4568" y="5507"/>
                    <a:pt x="4589" y="5495"/>
                  </a:cubicBezTo>
                  <a:cubicBezTo>
                    <a:pt x="4614" y="5480"/>
                    <a:pt x="4635" y="5456"/>
                    <a:pt x="4650" y="5424"/>
                  </a:cubicBezTo>
                  <a:cubicBezTo>
                    <a:pt x="4820" y="5424"/>
                    <a:pt x="4820" y="5424"/>
                    <a:pt x="4820" y="5424"/>
                  </a:cubicBezTo>
                  <a:cubicBezTo>
                    <a:pt x="4816" y="5436"/>
                    <a:pt x="4813" y="5447"/>
                    <a:pt x="4808" y="5457"/>
                  </a:cubicBezTo>
                  <a:cubicBezTo>
                    <a:pt x="4804" y="5467"/>
                    <a:pt x="4800" y="5476"/>
                    <a:pt x="4796" y="5485"/>
                  </a:cubicBezTo>
                  <a:cubicBezTo>
                    <a:pt x="4772" y="5528"/>
                    <a:pt x="4734" y="5564"/>
                    <a:pt x="4682" y="5592"/>
                  </a:cubicBezTo>
                  <a:cubicBezTo>
                    <a:pt x="4629" y="5621"/>
                    <a:pt x="4566" y="5636"/>
                    <a:pt x="4491" y="5636"/>
                  </a:cubicBezTo>
                  <a:cubicBezTo>
                    <a:pt x="4449" y="5636"/>
                    <a:pt x="4414" y="5632"/>
                    <a:pt x="4386" y="5623"/>
                  </a:cubicBezTo>
                  <a:cubicBezTo>
                    <a:pt x="4342" y="5612"/>
                    <a:pt x="4307" y="5590"/>
                    <a:pt x="4283" y="5558"/>
                  </a:cubicBezTo>
                  <a:cubicBezTo>
                    <a:pt x="4256" y="5519"/>
                    <a:pt x="4243" y="5471"/>
                    <a:pt x="4243" y="5413"/>
                  </a:cubicBezTo>
                  <a:cubicBezTo>
                    <a:pt x="4243" y="5380"/>
                    <a:pt x="4247" y="5346"/>
                    <a:pt x="4254" y="5310"/>
                  </a:cubicBezTo>
                  <a:cubicBezTo>
                    <a:pt x="4268" y="5249"/>
                    <a:pt x="4288" y="5196"/>
                    <a:pt x="4315" y="5148"/>
                  </a:cubicBezTo>
                  <a:cubicBezTo>
                    <a:pt x="4349" y="5089"/>
                    <a:pt x="4394" y="5042"/>
                    <a:pt x="4451" y="5009"/>
                  </a:cubicBezTo>
                  <a:cubicBezTo>
                    <a:pt x="4481" y="4991"/>
                    <a:pt x="4511" y="4978"/>
                    <a:pt x="4542" y="4969"/>
                  </a:cubicBezTo>
                  <a:cubicBezTo>
                    <a:pt x="4573" y="4960"/>
                    <a:pt x="4606" y="4956"/>
                    <a:pt x="4641" y="4956"/>
                  </a:cubicBezTo>
                  <a:cubicBezTo>
                    <a:pt x="4694" y="4956"/>
                    <a:pt x="4738" y="4966"/>
                    <a:pt x="4774" y="4987"/>
                  </a:cubicBezTo>
                  <a:cubicBezTo>
                    <a:pt x="4820" y="5014"/>
                    <a:pt x="4850" y="5055"/>
                    <a:pt x="4865" y="5109"/>
                  </a:cubicBezTo>
                  <a:cubicBezTo>
                    <a:pt x="4873" y="5138"/>
                    <a:pt x="4876" y="5167"/>
                    <a:pt x="4876" y="5196"/>
                  </a:cubicBezTo>
                  <a:cubicBezTo>
                    <a:pt x="4876" y="5219"/>
                    <a:pt x="4875" y="5239"/>
                    <a:pt x="4873" y="5256"/>
                  </a:cubicBezTo>
                  <a:cubicBezTo>
                    <a:pt x="4872" y="5271"/>
                    <a:pt x="4865" y="5300"/>
                    <a:pt x="4854" y="5342"/>
                  </a:cubicBezTo>
                  <a:lnTo>
                    <a:pt x="4427" y="5342"/>
                  </a:lnTo>
                  <a:close/>
                  <a:moveTo>
                    <a:pt x="4687" y="5225"/>
                  </a:moveTo>
                  <a:cubicBezTo>
                    <a:pt x="4689" y="5220"/>
                    <a:pt x="4691" y="5213"/>
                    <a:pt x="4692" y="5203"/>
                  </a:cubicBezTo>
                  <a:cubicBezTo>
                    <a:pt x="4693" y="5193"/>
                    <a:pt x="4694" y="5183"/>
                    <a:pt x="4694" y="5175"/>
                  </a:cubicBezTo>
                  <a:cubicBezTo>
                    <a:pt x="4694" y="5148"/>
                    <a:pt x="4688" y="5128"/>
                    <a:pt x="4677" y="5113"/>
                  </a:cubicBezTo>
                  <a:cubicBezTo>
                    <a:pt x="4664" y="5093"/>
                    <a:pt x="4640" y="5083"/>
                    <a:pt x="4607" y="5083"/>
                  </a:cubicBezTo>
                  <a:cubicBezTo>
                    <a:pt x="4567" y="5083"/>
                    <a:pt x="4535" y="5097"/>
                    <a:pt x="4509" y="5126"/>
                  </a:cubicBezTo>
                  <a:cubicBezTo>
                    <a:pt x="4486" y="5150"/>
                    <a:pt x="4469" y="5183"/>
                    <a:pt x="4457" y="5225"/>
                  </a:cubicBezTo>
                  <a:lnTo>
                    <a:pt x="4687" y="5225"/>
                  </a:lnTo>
                  <a:close/>
                  <a:moveTo>
                    <a:pt x="4996" y="5133"/>
                  </a:moveTo>
                  <a:cubicBezTo>
                    <a:pt x="5000" y="5117"/>
                    <a:pt x="5005" y="5086"/>
                    <a:pt x="5011" y="5043"/>
                  </a:cubicBezTo>
                  <a:cubicBezTo>
                    <a:pt x="5015" y="5021"/>
                    <a:pt x="5017" y="5004"/>
                    <a:pt x="5019" y="4993"/>
                  </a:cubicBezTo>
                  <a:cubicBezTo>
                    <a:pt x="5020" y="4982"/>
                    <a:pt x="5021" y="4976"/>
                    <a:pt x="5021" y="4975"/>
                  </a:cubicBezTo>
                  <a:cubicBezTo>
                    <a:pt x="5196" y="4975"/>
                    <a:pt x="5196" y="4975"/>
                    <a:pt x="5196" y="4975"/>
                  </a:cubicBezTo>
                  <a:cubicBezTo>
                    <a:pt x="5174" y="5097"/>
                    <a:pt x="5174" y="5097"/>
                    <a:pt x="5174" y="5097"/>
                  </a:cubicBezTo>
                  <a:cubicBezTo>
                    <a:pt x="5204" y="5050"/>
                    <a:pt x="5239" y="5017"/>
                    <a:pt x="5279" y="5000"/>
                  </a:cubicBezTo>
                  <a:cubicBezTo>
                    <a:pt x="5319" y="4982"/>
                    <a:pt x="5365" y="4973"/>
                    <a:pt x="5417" y="4973"/>
                  </a:cubicBezTo>
                  <a:cubicBezTo>
                    <a:pt x="5382" y="5141"/>
                    <a:pt x="5382" y="5141"/>
                    <a:pt x="5382" y="5141"/>
                  </a:cubicBezTo>
                  <a:cubicBezTo>
                    <a:pt x="5374" y="5141"/>
                    <a:pt x="5366" y="5141"/>
                    <a:pt x="5357" y="5140"/>
                  </a:cubicBezTo>
                  <a:cubicBezTo>
                    <a:pt x="5348" y="5139"/>
                    <a:pt x="5342" y="5138"/>
                    <a:pt x="5339" y="5138"/>
                  </a:cubicBezTo>
                  <a:cubicBezTo>
                    <a:pt x="5274" y="5138"/>
                    <a:pt x="5226" y="5156"/>
                    <a:pt x="5194" y="5191"/>
                  </a:cubicBezTo>
                  <a:cubicBezTo>
                    <a:pt x="5173" y="5215"/>
                    <a:pt x="5157" y="5251"/>
                    <a:pt x="5147" y="5300"/>
                  </a:cubicBezTo>
                  <a:cubicBezTo>
                    <a:pt x="5080" y="5613"/>
                    <a:pt x="5080" y="5613"/>
                    <a:pt x="5080" y="5613"/>
                  </a:cubicBezTo>
                  <a:cubicBezTo>
                    <a:pt x="4894" y="5613"/>
                    <a:pt x="4894" y="5613"/>
                    <a:pt x="4894" y="5613"/>
                  </a:cubicBezTo>
                  <a:lnTo>
                    <a:pt x="4996" y="5133"/>
                  </a:lnTo>
                  <a:close/>
                  <a:moveTo>
                    <a:pt x="5878" y="4703"/>
                  </a:moveTo>
                  <a:cubicBezTo>
                    <a:pt x="6064" y="4703"/>
                    <a:pt x="6064" y="4703"/>
                    <a:pt x="6064" y="4703"/>
                  </a:cubicBezTo>
                  <a:cubicBezTo>
                    <a:pt x="5870" y="5613"/>
                    <a:pt x="5870" y="5613"/>
                    <a:pt x="5870" y="5613"/>
                  </a:cubicBezTo>
                  <a:cubicBezTo>
                    <a:pt x="5684" y="5613"/>
                    <a:pt x="5684" y="5613"/>
                    <a:pt x="5684" y="5613"/>
                  </a:cubicBezTo>
                  <a:lnTo>
                    <a:pt x="5878" y="4703"/>
                  </a:lnTo>
                  <a:close/>
                  <a:moveTo>
                    <a:pt x="6391" y="5613"/>
                  </a:moveTo>
                  <a:cubicBezTo>
                    <a:pt x="6391" y="5594"/>
                    <a:pt x="6391" y="5579"/>
                    <a:pt x="6393" y="5569"/>
                  </a:cubicBezTo>
                  <a:cubicBezTo>
                    <a:pt x="6395" y="5558"/>
                    <a:pt x="6398" y="5544"/>
                    <a:pt x="6403" y="5526"/>
                  </a:cubicBezTo>
                  <a:cubicBezTo>
                    <a:pt x="6364" y="5570"/>
                    <a:pt x="6321" y="5599"/>
                    <a:pt x="6275" y="5615"/>
                  </a:cubicBezTo>
                  <a:cubicBezTo>
                    <a:pt x="6252" y="5623"/>
                    <a:pt x="6224" y="5627"/>
                    <a:pt x="6190" y="5627"/>
                  </a:cubicBezTo>
                  <a:cubicBezTo>
                    <a:pt x="6150" y="5627"/>
                    <a:pt x="6116" y="5622"/>
                    <a:pt x="6089" y="5612"/>
                  </a:cubicBezTo>
                  <a:cubicBezTo>
                    <a:pt x="6071" y="5604"/>
                    <a:pt x="6055" y="5593"/>
                    <a:pt x="6043" y="5578"/>
                  </a:cubicBezTo>
                  <a:cubicBezTo>
                    <a:pt x="6023" y="5553"/>
                    <a:pt x="6013" y="5521"/>
                    <a:pt x="6013" y="5484"/>
                  </a:cubicBezTo>
                  <a:cubicBezTo>
                    <a:pt x="6013" y="5466"/>
                    <a:pt x="6014" y="5451"/>
                    <a:pt x="6018" y="5438"/>
                  </a:cubicBezTo>
                  <a:cubicBezTo>
                    <a:pt x="6024" y="5404"/>
                    <a:pt x="6038" y="5371"/>
                    <a:pt x="6060" y="5341"/>
                  </a:cubicBezTo>
                  <a:cubicBezTo>
                    <a:pt x="6092" y="5298"/>
                    <a:pt x="6137" y="5265"/>
                    <a:pt x="6194" y="5240"/>
                  </a:cubicBezTo>
                  <a:cubicBezTo>
                    <a:pt x="6230" y="5225"/>
                    <a:pt x="6271" y="5216"/>
                    <a:pt x="6317" y="5211"/>
                  </a:cubicBezTo>
                  <a:cubicBezTo>
                    <a:pt x="6363" y="5207"/>
                    <a:pt x="6408" y="5205"/>
                    <a:pt x="6453" y="5205"/>
                  </a:cubicBezTo>
                  <a:cubicBezTo>
                    <a:pt x="6458" y="5185"/>
                    <a:pt x="6460" y="5171"/>
                    <a:pt x="6462" y="5163"/>
                  </a:cubicBezTo>
                  <a:cubicBezTo>
                    <a:pt x="6463" y="5155"/>
                    <a:pt x="6464" y="5146"/>
                    <a:pt x="6464" y="5137"/>
                  </a:cubicBezTo>
                  <a:cubicBezTo>
                    <a:pt x="6464" y="5129"/>
                    <a:pt x="6463" y="5123"/>
                    <a:pt x="6462" y="5121"/>
                  </a:cubicBezTo>
                  <a:cubicBezTo>
                    <a:pt x="6459" y="5097"/>
                    <a:pt x="6445" y="5081"/>
                    <a:pt x="6419" y="5073"/>
                  </a:cubicBezTo>
                  <a:cubicBezTo>
                    <a:pt x="6409" y="5070"/>
                    <a:pt x="6400" y="5068"/>
                    <a:pt x="6391" y="5068"/>
                  </a:cubicBezTo>
                  <a:cubicBezTo>
                    <a:pt x="6359" y="5068"/>
                    <a:pt x="6333" y="5079"/>
                    <a:pt x="6314" y="5102"/>
                  </a:cubicBezTo>
                  <a:cubicBezTo>
                    <a:pt x="6304" y="5113"/>
                    <a:pt x="6297" y="5122"/>
                    <a:pt x="6294" y="5130"/>
                  </a:cubicBezTo>
                  <a:cubicBezTo>
                    <a:pt x="6291" y="5138"/>
                    <a:pt x="6289" y="5148"/>
                    <a:pt x="6287" y="5160"/>
                  </a:cubicBezTo>
                  <a:cubicBezTo>
                    <a:pt x="6105" y="5160"/>
                    <a:pt x="6105" y="5160"/>
                    <a:pt x="6105" y="5160"/>
                  </a:cubicBezTo>
                  <a:cubicBezTo>
                    <a:pt x="6108" y="5146"/>
                    <a:pt x="6111" y="5134"/>
                    <a:pt x="6115" y="5122"/>
                  </a:cubicBezTo>
                  <a:cubicBezTo>
                    <a:pt x="6119" y="5110"/>
                    <a:pt x="6124" y="5100"/>
                    <a:pt x="6130" y="5091"/>
                  </a:cubicBezTo>
                  <a:cubicBezTo>
                    <a:pt x="6144" y="5065"/>
                    <a:pt x="6162" y="5044"/>
                    <a:pt x="6183" y="5027"/>
                  </a:cubicBezTo>
                  <a:cubicBezTo>
                    <a:pt x="6205" y="5010"/>
                    <a:pt x="6228" y="4996"/>
                    <a:pt x="6253" y="4986"/>
                  </a:cubicBezTo>
                  <a:cubicBezTo>
                    <a:pt x="6278" y="4976"/>
                    <a:pt x="6305" y="4969"/>
                    <a:pt x="6333" y="4965"/>
                  </a:cubicBezTo>
                  <a:cubicBezTo>
                    <a:pt x="6360" y="4960"/>
                    <a:pt x="6387" y="4958"/>
                    <a:pt x="6412" y="4958"/>
                  </a:cubicBezTo>
                  <a:cubicBezTo>
                    <a:pt x="6455" y="4958"/>
                    <a:pt x="6490" y="4962"/>
                    <a:pt x="6518" y="4971"/>
                  </a:cubicBezTo>
                  <a:cubicBezTo>
                    <a:pt x="6566" y="4984"/>
                    <a:pt x="6600" y="5007"/>
                    <a:pt x="6621" y="5040"/>
                  </a:cubicBezTo>
                  <a:cubicBezTo>
                    <a:pt x="6628" y="5051"/>
                    <a:pt x="6633" y="5063"/>
                    <a:pt x="6636" y="5077"/>
                  </a:cubicBezTo>
                  <a:cubicBezTo>
                    <a:pt x="6638" y="5090"/>
                    <a:pt x="6640" y="5105"/>
                    <a:pt x="6640" y="5122"/>
                  </a:cubicBezTo>
                  <a:cubicBezTo>
                    <a:pt x="6640" y="5137"/>
                    <a:pt x="6639" y="5150"/>
                    <a:pt x="6638" y="5161"/>
                  </a:cubicBezTo>
                  <a:cubicBezTo>
                    <a:pt x="6637" y="5172"/>
                    <a:pt x="6634" y="5184"/>
                    <a:pt x="6631" y="5196"/>
                  </a:cubicBezTo>
                  <a:cubicBezTo>
                    <a:pt x="6578" y="5452"/>
                    <a:pt x="6578" y="5452"/>
                    <a:pt x="6578" y="5452"/>
                  </a:cubicBezTo>
                  <a:cubicBezTo>
                    <a:pt x="6571" y="5482"/>
                    <a:pt x="6567" y="5510"/>
                    <a:pt x="6564" y="5535"/>
                  </a:cubicBezTo>
                  <a:cubicBezTo>
                    <a:pt x="6561" y="5560"/>
                    <a:pt x="6559" y="5586"/>
                    <a:pt x="6559" y="5613"/>
                  </a:cubicBezTo>
                  <a:lnTo>
                    <a:pt x="6391" y="5613"/>
                  </a:lnTo>
                  <a:close/>
                  <a:moveTo>
                    <a:pt x="6411" y="5312"/>
                  </a:moveTo>
                  <a:cubicBezTo>
                    <a:pt x="6403" y="5312"/>
                    <a:pt x="6398" y="5312"/>
                    <a:pt x="6394" y="5312"/>
                  </a:cubicBezTo>
                  <a:cubicBezTo>
                    <a:pt x="6343" y="5312"/>
                    <a:pt x="6300" y="5321"/>
                    <a:pt x="6266" y="5339"/>
                  </a:cubicBezTo>
                  <a:cubicBezTo>
                    <a:pt x="6231" y="5357"/>
                    <a:pt x="6210" y="5383"/>
                    <a:pt x="6203" y="5417"/>
                  </a:cubicBezTo>
                  <a:cubicBezTo>
                    <a:pt x="6202" y="5421"/>
                    <a:pt x="6201" y="5425"/>
                    <a:pt x="6201" y="5428"/>
                  </a:cubicBezTo>
                  <a:cubicBezTo>
                    <a:pt x="6200" y="5431"/>
                    <a:pt x="6200" y="5434"/>
                    <a:pt x="6200" y="5437"/>
                  </a:cubicBezTo>
                  <a:cubicBezTo>
                    <a:pt x="6200" y="5458"/>
                    <a:pt x="6206" y="5475"/>
                    <a:pt x="6218" y="5488"/>
                  </a:cubicBezTo>
                  <a:cubicBezTo>
                    <a:pt x="6230" y="5501"/>
                    <a:pt x="6249" y="5507"/>
                    <a:pt x="6275" y="5507"/>
                  </a:cubicBezTo>
                  <a:cubicBezTo>
                    <a:pt x="6307" y="5507"/>
                    <a:pt x="6336" y="5495"/>
                    <a:pt x="6362" y="5471"/>
                  </a:cubicBezTo>
                  <a:cubicBezTo>
                    <a:pt x="6379" y="5455"/>
                    <a:pt x="6394" y="5432"/>
                    <a:pt x="6406" y="5403"/>
                  </a:cubicBezTo>
                  <a:cubicBezTo>
                    <a:pt x="6410" y="5393"/>
                    <a:pt x="6414" y="5380"/>
                    <a:pt x="6418" y="5365"/>
                  </a:cubicBezTo>
                  <a:cubicBezTo>
                    <a:pt x="6422" y="5350"/>
                    <a:pt x="6427" y="5333"/>
                    <a:pt x="6431" y="5313"/>
                  </a:cubicBezTo>
                  <a:cubicBezTo>
                    <a:pt x="6425" y="5313"/>
                    <a:pt x="6418" y="5312"/>
                    <a:pt x="6411" y="5312"/>
                  </a:cubicBezTo>
                  <a:close/>
                  <a:moveTo>
                    <a:pt x="7432" y="5203"/>
                  </a:moveTo>
                  <a:cubicBezTo>
                    <a:pt x="7433" y="5198"/>
                    <a:pt x="7434" y="5193"/>
                    <a:pt x="7434" y="5188"/>
                  </a:cubicBezTo>
                  <a:cubicBezTo>
                    <a:pt x="7435" y="5182"/>
                    <a:pt x="7435" y="5175"/>
                    <a:pt x="7435" y="5169"/>
                  </a:cubicBezTo>
                  <a:cubicBezTo>
                    <a:pt x="7435" y="5147"/>
                    <a:pt x="7431" y="5128"/>
                    <a:pt x="7425" y="5113"/>
                  </a:cubicBezTo>
                  <a:cubicBezTo>
                    <a:pt x="7416" y="5095"/>
                    <a:pt x="7400" y="5086"/>
                    <a:pt x="7376" y="5086"/>
                  </a:cubicBezTo>
                  <a:cubicBezTo>
                    <a:pt x="7337" y="5086"/>
                    <a:pt x="7304" y="5111"/>
                    <a:pt x="7277" y="5161"/>
                  </a:cubicBezTo>
                  <a:cubicBezTo>
                    <a:pt x="7269" y="5177"/>
                    <a:pt x="7261" y="5196"/>
                    <a:pt x="7254" y="5217"/>
                  </a:cubicBezTo>
                  <a:cubicBezTo>
                    <a:pt x="7247" y="5238"/>
                    <a:pt x="7240" y="5261"/>
                    <a:pt x="7234" y="5288"/>
                  </a:cubicBezTo>
                  <a:cubicBezTo>
                    <a:pt x="7232" y="5303"/>
                    <a:pt x="7229" y="5321"/>
                    <a:pt x="7226" y="5341"/>
                  </a:cubicBezTo>
                  <a:cubicBezTo>
                    <a:pt x="7223" y="5361"/>
                    <a:pt x="7222" y="5381"/>
                    <a:pt x="7222" y="5400"/>
                  </a:cubicBezTo>
                  <a:cubicBezTo>
                    <a:pt x="7222" y="5416"/>
                    <a:pt x="7223" y="5431"/>
                    <a:pt x="7224" y="5444"/>
                  </a:cubicBezTo>
                  <a:cubicBezTo>
                    <a:pt x="7226" y="5458"/>
                    <a:pt x="7231" y="5471"/>
                    <a:pt x="7240" y="5484"/>
                  </a:cubicBezTo>
                  <a:cubicBezTo>
                    <a:pt x="7245" y="5492"/>
                    <a:pt x="7252" y="5498"/>
                    <a:pt x="7260" y="5501"/>
                  </a:cubicBezTo>
                  <a:cubicBezTo>
                    <a:pt x="7268" y="5504"/>
                    <a:pt x="7276" y="5505"/>
                    <a:pt x="7285" y="5505"/>
                  </a:cubicBezTo>
                  <a:cubicBezTo>
                    <a:pt x="7310" y="5505"/>
                    <a:pt x="7333" y="5494"/>
                    <a:pt x="7352" y="5472"/>
                  </a:cubicBezTo>
                  <a:cubicBezTo>
                    <a:pt x="7372" y="5450"/>
                    <a:pt x="7387" y="5421"/>
                    <a:pt x="7397" y="5383"/>
                  </a:cubicBezTo>
                  <a:cubicBezTo>
                    <a:pt x="7581" y="5383"/>
                    <a:pt x="7581" y="5383"/>
                    <a:pt x="7581" y="5383"/>
                  </a:cubicBezTo>
                  <a:cubicBezTo>
                    <a:pt x="7577" y="5400"/>
                    <a:pt x="7572" y="5417"/>
                    <a:pt x="7566" y="5431"/>
                  </a:cubicBezTo>
                  <a:cubicBezTo>
                    <a:pt x="7561" y="5446"/>
                    <a:pt x="7555" y="5459"/>
                    <a:pt x="7548" y="5471"/>
                  </a:cubicBezTo>
                  <a:cubicBezTo>
                    <a:pt x="7526" y="5511"/>
                    <a:pt x="7496" y="5544"/>
                    <a:pt x="7459" y="5570"/>
                  </a:cubicBezTo>
                  <a:cubicBezTo>
                    <a:pt x="7407" y="5609"/>
                    <a:pt x="7343" y="5628"/>
                    <a:pt x="7265" y="5628"/>
                  </a:cubicBezTo>
                  <a:cubicBezTo>
                    <a:pt x="7219" y="5628"/>
                    <a:pt x="7180" y="5622"/>
                    <a:pt x="7147" y="5610"/>
                  </a:cubicBezTo>
                  <a:cubicBezTo>
                    <a:pt x="7114" y="5598"/>
                    <a:pt x="7087" y="5576"/>
                    <a:pt x="7066" y="5545"/>
                  </a:cubicBezTo>
                  <a:cubicBezTo>
                    <a:pt x="7040" y="5507"/>
                    <a:pt x="7027" y="5458"/>
                    <a:pt x="7027" y="5400"/>
                  </a:cubicBezTo>
                  <a:cubicBezTo>
                    <a:pt x="7027" y="5369"/>
                    <a:pt x="7031" y="5334"/>
                    <a:pt x="7039" y="5295"/>
                  </a:cubicBezTo>
                  <a:cubicBezTo>
                    <a:pt x="7065" y="5169"/>
                    <a:pt x="7123" y="5078"/>
                    <a:pt x="7213" y="5021"/>
                  </a:cubicBezTo>
                  <a:cubicBezTo>
                    <a:pt x="7273" y="4983"/>
                    <a:pt x="7337" y="4965"/>
                    <a:pt x="7406" y="4965"/>
                  </a:cubicBezTo>
                  <a:cubicBezTo>
                    <a:pt x="7465" y="4965"/>
                    <a:pt x="7515" y="4978"/>
                    <a:pt x="7553" y="5006"/>
                  </a:cubicBezTo>
                  <a:cubicBezTo>
                    <a:pt x="7599" y="5037"/>
                    <a:pt x="7621" y="5084"/>
                    <a:pt x="7621" y="5147"/>
                  </a:cubicBezTo>
                  <a:cubicBezTo>
                    <a:pt x="7621" y="5154"/>
                    <a:pt x="7621" y="5162"/>
                    <a:pt x="7619" y="5171"/>
                  </a:cubicBezTo>
                  <a:cubicBezTo>
                    <a:pt x="7618" y="5180"/>
                    <a:pt x="7617" y="5191"/>
                    <a:pt x="7615" y="5203"/>
                  </a:cubicBezTo>
                  <a:lnTo>
                    <a:pt x="7432" y="5203"/>
                  </a:lnTo>
                  <a:close/>
                  <a:moveTo>
                    <a:pt x="7770" y="5074"/>
                  </a:moveTo>
                  <a:cubicBezTo>
                    <a:pt x="7845" y="4999"/>
                    <a:pt x="7939" y="4962"/>
                    <a:pt x="8052" y="4962"/>
                  </a:cubicBezTo>
                  <a:cubicBezTo>
                    <a:pt x="8143" y="4962"/>
                    <a:pt x="8212" y="4986"/>
                    <a:pt x="8259" y="5033"/>
                  </a:cubicBezTo>
                  <a:cubicBezTo>
                    <a:pt x="8301" y="5076"/>
                    <a:pt x="8322" y="5135"/>
                    <a:pt x="8322" y="5208"/>
                  </a:cubicBezTo>
                  <a:cubicBezTo>
                    <a:pt x="8322" y="5233"/>
                    <a:pt x="8318" y="5262"/>
                    <a:pt x="8311" y="5296"/>
                  </a:cubicBezTo>
                  <a:cubicBezTo>
                    <a:pt x="8290" y="5392"/>
                    <a:pt x="8247" y="5471"/>
                    <a:pt x="8180" y="5533"/>
                  </a:cubicBezTo>
                  <a:cubicBezTo>
                    <a:pt x="8107" y="5601"/>
                    <a:pt x="8015" y="5635"/>
                    <a:pt x="7905" y="5635"/>
                  </a:cubicBezTo>
                  <a:cubicBezTo>
                    <a:pt x="7826" y="5635"/>
                    <a:pt x="7763" y="5615"/>
                    <a:pt x="7716" y="5575"/>
                  </a:cubicBezTo>
                  <a:cubicBezTo>
                    <a:pt x="7666" y="5533"/>
                    <a:pt x="7641" y="5472"/>
                    <a:pt x="7641" y="5393"/>
                  </a:cubicBezTo>
                  <a:cubicBezTo>
                    <a:pt x="7641" y="5381"/>
                    <a:pt x="7641" y="5371"/>
                    <a:pt x="7641" y="5364"/>
                  </a:cubicBezTo>
                  <a:cubicBezTo>
                    <a:pt x="7641" y="5356"/>
                    <a:pt x="7642" y="5349"/>
                    <a:pt x="7643" y="5345"/>
                  </a:cubicBezTo>
                  <a:cubicBezTo>
                    <a:pt x="7643" y="5340"/>
                    <a:pt x="7645" y="5334"/>
                    <a:pt x="7646" y="5326"/>
                  </a:cubicBezTo>
                  <a:cubicBezTo>
                    <a:pt x="7648" y="5319"/>
                    <a:pt x="7650" y="5310"/>
                    <a:pt x="7651" y="5301"/>
                  </a:cubicBezTo>
                  <a:cubicBezTo>
                    <a:pt x="7670" y="5211"/>
                    <a:pt x="7709" y="5135"/>
                    <a:pt x="7770" y="5074"/>
                  </a:cubicBezTo>
                  <a:close/>
                  <a:moveTo>
                    <a:pt x="7832" y="5392"/>
                  </a:moveTo>
                  <a:cubicBezTo>
                    <a:pt x="7832" y="5468"/>
                    <a:pt x="7867" y="5506"/>
                    <a:pt x="7939" y="5506"/>
                  </a:cubicBezTo>
                  <a:cubicBezTo>
                    <a:pt x="7982" y="5506"/>
                    <a:pt x="8018" y="5491"/>
                    <a:pt x="8047" y="5461"/>
                  </a:cubicBezTo>
                  <a:cubicBezTo>
                    <a:pt x="8080" y="5426"/>
                    <a:pt x="8105" y="5368"/>
                    <a:pt x="8123" y="5288"/>
                  </a:cubicBezTo>
                  <a:cubicBezTo>
                    <a:pt x="8125" y="5275"/>
                    <a:pt x="8127" y="5259"/>
                    <a:pt x="8129" y="5242"/>
                  </a:cubicBezTo>
                  <a:cubicBezTo>
                    <a:pt x="8132" y="5224"/>
                    <a:pt x="8133" y="5212"/>
                    <a:pt x="8133" y="5205"/>
                  </a:cubicBezTo>
                  <a:cubicBezTo>
                    <a:pt x="8133" y="5169"/>
                    <a:pt x="8125" y="5141"/>
                    <a:pt x="8111" y="5122"/>
                  </a:cubicBezTo>
                  <a:cubicBezTo>
                    <a:pt x="8095" y="5099"/>
                    <a:pt x="8067" y="5087"/>
                    <a:pt x="8026" y="5087"/>
                  </a:cubicBezTo>
                  <a:cubicBezTo>
                    <a:pt x="7968" y="5087"/>
                    <a:pt x="7923" y="5115"/>
                    <a:pt x="7888" y="5172"/>
                  </a:cubicBezTo>
                  <a:cubicBezTo>
                    <a:pt x="7868" y="5206"/>
                    <a:pt x="7853" y="5249"/>
                    <a:pt x="7843" y="5302"/>
                  </a:cubicBezTo>
                  <a:cubicBezTo>
                    <a:pt x="7835" y="5336"/>
                    <a:pt x="7832" y="5366"/>
                    <a:pt x="7832" y="5392"/>
                  </a:cubicBezTo>
                  <a:close/>
                  <a:moveTo>
                    <a:pt x="8471" y="5097"/>
                  </a:moveTo>
                  <a:cubicBezTo>
                    <a:pt x="8481" y="5055"/>
                    <a:pt x="8487" y="5015"/>
                    <a:pt x="8490" y="4977"/>
                  </a:cubicBezTo>
                  <a:cubicBezTo>
                    <a:pt x="8670" y="4977"/>
                    <a:pt x="8670" y="4977"/>
                    <a:pt x="8670" y="4977"/>
                  </a:cubicBezTo>
                  <a:cubicBezTo>
                    <a:pt x="8660" y="5059"/>
                    <a:pt x="8660" y="5059"/>
                    <a:pt x="8660" y="5059"/>
                  </a:cubicBezTo>
                  <a:cubicBezTo>
                    <a:pt x="8683" y="5034"/>
                    <a:pt x="8706" y="5015"/>
                    <a:pt x="8730" y="5001"/>
                  </a:cubicBezTo>
                  <a:cubicBezTo>
                    <a:pt x="8774" y="4976"/>
                    <a:pt x="8823" y="4963"/>
                    <a:pt x="8877" y="4963"/>
                  </a:cubicBezTo>
                  <a:cubicBezTo>
                    <a:pt x="8979" y="4963"/>
                    <a:pt x="9037" y="5003"/>
                    <a:pt x="9051" y="5083"/>
                  </a:cubicBezTo>
                  <a:cubicBezTo>
                    <a:pt x="9085" y="5037"/>
                    <a:pt x="9125" y="5004"/>
                    <a:pt x="9169" y="4986"/>
                  </a:cubicBezTo>
                  <a:cubicBezTo>
                    <a:pt x="9205" y="4972"/>
                    <a:pt x="9242" y="4965"/>
                    <a:pt x="9280" y="4965"/>
                  </a:cubicBezTo>
                  <a:cubicBezTo>
                    <a:pt x="9335" y="4965"/>
                    <a:pt x="9378" y="4978"/>
                    <a:pt x="9411" y="5006"/>
                  </a:cubicBezTo>
                  <a:cubicBezTo>
                    <a:pt x="9430" y="5022"/>
                    <a:pt x="9444" y="5042"/>
                    <a:pt x="9453" y="5067"/>
                  </a:cubicBezTo>
                  <a:cubicBezTo>
                    <a:pt x="9456" y="5074"/>
                    <a:pt x="9459" y="5084"/>
                    <a:pt x="9460" y="5096"/>
                  </a:cubicBezTo>
                  <a:cubicBezTo>
                    <a:pt x="9462" y="5107"/>
                    <a:pt x="9463" y="5119"/>
                    <a:pt x="9463" y="5130"/>
                  </a:cubicBezTo>
                  <a:cubicBezTo>
                    <a:pt x="9463" y="5153"/>
                    <a:pt x="9461" y="5175"/>
                    <a:pt x="9458" y="5194"/>
                  </a:cubicBezTo>
                  <a:cubicBezTo>
                    <a:pt x="9454" y="5208"/>
                    <a:pt x="9452" y="5220"/>
                    <a:pt x="9450" y="5230"/>
                  </a:cubicBezTo>
                  <a:cubicBezTo>
                    <a:pt x="9449" y="5240"/>
                    <a:pt x="9447" y="5248"/>
                    <a:pt x="9445" y="5254"/>
                  </a:cubicBezTo>
                  <a:cubicBezTo>
                    <a:pt x="9368" y="5613"/>
                    <a:pt x="9368" y="5613"/>
                    <a:pt x="9368" y="5613"/>
                  </a:cubicBezTo>
                  <a:cubicBezTo>
                    <a:pt x="9181" y="5613"/>
                    <a:pt x="9181" y="5613"/>
                    <a:pt x="9181" y="5613"/>
                  </a:cubicBezTo>
                  <a:cubicBezTo>
                    <a:pt x="9260" y="5239"/>
                    <a:pt x="9260" y="5239"/>
                    <a:pt x="9260" y="5239"/>
                  </a:cubicBezTo>
                  <a:cubicBezTo>
                    <a:pt x="9266" y="5216"/>
                    <a:pt x="9269" y="5195"/>
                    <a:pt x="9269" y="5176"/>
                  </a:cubicBezTo>
                  <a:cubicBezTo>
                    <a:pt x="9269" y="5153"/>
                    <a:pt x="9263" y="5134"/>
                    <a:pt x="9251" y="5120"/>
                  </a:cubicBezTo>
                  <a:cubicBezTo>
                    <a:pt x="9238" y="5104"/>
                    <a:pt x="9215" y="5096"/>
                    <a:pt x="9183" y="5096"/>
                  </a:cubicBezTo>
                  <a:cubicBezTo>
                    <a:pt x="9134" y="5096"/>
                    <a:pt x="9096" y="5117"/>
                    <a:pt x="9071" y="5160"/>
                  </a:cubicBezTo>
                  <a:cubicBezTo>
                    <a:pt x="9063" y="5173"/>
                    <a:pt x="9055" y="5191"/>
                    <a:pt x="9048" y="5213"/>
                  </a:cubicBezTo>
                  <a:cubicBezTo>
                    <a:pt x="9041" y="5236"/>
                    <a:pt x="9034" y="5263"/>
                    <a:pt x="9027" y="5295"/>
                  </a:cubicBezTo>
                  <a:cubicBezTo>
                    <a:pt x="8959" y="5613"/>
                    <a:pt x="8959" y="5613"/>
                    <a:pt x="8959" y="5613"/>
                  </a:cubicBezTo>
                  <a:cubicBezTo>
                    <a:pt x="8771" y="5613"/>
                    <a:pt x="8771" y="5613"/>
                    <a:pt x="8771" y="5613"/>
                  </a:cubicBezTo>
                  <a:cubicBezTo>
                    <a:pt x="8852" y="5235"/>
                    <a:pt x="8852" y="5235"/>
                    <a:pt x="8852" y="5235"/>
                  </a:cubicBezTo>
                  <a:cubicBezTo>
                    <a:pt x="8854" y="5227"/>
                    <a:pt x="8855" y="5217"/>
                    <a:pt x="8857" y="5206"/>
                  </a:cubicBezTo>
                  <a:cubicBezTo>
                    <a:pt x="8859" y="5196"/>
                    <a:pt x="8859" y="5185"/>
                    <a:pt x="8859" y="5176"/>
                  </a:cubicBezTo>
                  <a:cubicBezTo>
                    <a:pt x="8859" y="5152"/>
                    <a:pt x="8854" y="5133"/>
                    <a:pt x="8844" y="5121"/>
                  </a:cubicBezTo>
                  <a:cubicBezTo>
                    <a:pt x="8830" y="5104"/>
                    <a:pt x="8807" y="5096"/>
                    <a:pt x="8776" y="5096"/>
                  </a:cubicBezTo>
                  <a:cubicBezTo>
                    <a:pt x="8727" y="5096"/>
                    <a:pt x="8689" y="5114"/>
                    <a:pt x="8662" y="5151"/>
                  </a:cubicBezTo>
                  <a:cubicBezTo>
                    <a:pt x="8649" y="5169"/>
                    <a:pt x="8638" y="5199"/>
                    <a:pt x="8629" y="5239"/>
                  </a:cubicBezTo>
                  <a:cubicBezTo>
                    <a:pt x="8550" y="5613"/>
                    <a:pt x="8550" y="5613"/>
                    <a:pt x="8550" y="5613"/>
                  </a:cubicBezTo>
                  <a:cubicBezTo>
                    <a:pt x="8362" y="5613"/>
                    <a:pt x="8362" y="5613"/>
                    <a:pt x="8362" y="5613"/>
                  </a:cubicBezTo>
                  <a:lnTo>
                    <a:pt x="8471" y="5097"/>
                  </a:lnTo>
                  <a:close/>
                  <a:moveTo>
                    <a:pt x="9832" y="4977"/>
                  </a:moveTo>
                  <a:cubicBezTo>
                    <a:pt x="9818" y="5068"/>
                    <a:pt x="9818" y="5068"/>
                    <a:pt x="9818" y="5068"/>
                  </a:cubicBezTo>
                  <a:cubicBezTo>
                    <a:pt x="9844" y="5034"/>
                    <a:pt x="9876" y="5009"/>
                    <a:pt x="9912" y="4991"/>
                  </a:cubicBezTo>
                  <a:cubicBezTo>
                    <a:pt x="9949" y="4973"/>
                    <a:pt x="9990" y="4965"/>
                    <a:pt x="10033" y="4965"/>
                  </a:cubicBezTo>
                  <a:cubicBezTo>
                    <a:pt x="10101" y="4965"/>
                    <a:pt x="10153" y="4984"/>
                    <a:pt x="10189" y="5023"/>
                  </a:cubicBezTo>
                  <a:cubicBezTo>
                    <a:pt x="10225" y="5061"/>
                    <a:pt x="10243" y="5115"/>
                    <a:pt x="10243" y="5184"/>
                  </a:cubicBezTo>
                  <a:cubicBezTo>
                    <a:pt x="10243" y="5214"/>
                    <a:pt x="10239" y="5247"/>
                    <a:pt x="10231" y="5282"/>
                  </a:cubicBezTo>
                  <a:cubicBezTo>
                    <a:pt x="10211" y="5377"/>
                    <a:pt x="10171" y="5456"/>
                    <a:pt x="10112" y="5520"/>
                  </a:cubicBezTo>
                  <a:cubicBezTo>
                    <a:pt x="10047" y="5587"/>
                    <a:pt x="9970" y="5621"/>
                    <a:pt x="9882" y="5621"/>
                  </a:cubicBezTo>
                  <a:cubicBezTo>
                    <a:pt x="9832" y="5621"/>
                    <a:pt x="9792" y="5610"/>
                    <a:pt x="9764" y="5589"/>
                  </a:cubicBezTo>
                  <a:cubicBezTo>
                    <a:pt x="9748" y="5578"/>
                    <a:pt x="9734" y="5562"/>
                    <a:pt x="9721" y="5540"/>
                  </a:cubicBezTo>
                  <a:cubicBezTo>
                    <a:pt x="9654" y="5856"/>
                    <a:pt x="9654" y="5856"/>
                    <a:pt x="9654" y="5856"/>
                  </a:cubicBezTo>
                  <a:cubicBezTo>
                    <a:pt x="9464" y="5856"/>
                    <a:pt x="9464" y="5856"/>
                    <a:pt x="9464" y="5856"/>
                  </a:cubicBezTo>
                  <a:cubicBezTo>
                    <a:pt x="9650" y="4977"/>
                    <a:pt x="9650" y="4977"/>
                    <a:pt x="9650" y="4977"/>
                  </a:cubicBezTo>
                  <a:lnTo>
                    <a:pt x="9832" y="4977"/>
                  </a:lnTo>
                  <a:close/>
                  <a:moveTo>
                    <a:pt x="9972" y="5444"/>
                  </a:moveTo>
                  <a:cubicBezTo>
                    <a:pt x="10004" y="5407"/>
                    <a:pt x="10027" y="5355"/>
                    <a:pt x="10041" y="5290"/>
                  </a:cubicBezTo>
                  <a:cubicBezTo>
                    <a:pt x="10047" y="5264"/>
                    <a:pt x="10050" y="5237"/>
                    <a:pt x="10050" y="5209"/>
                  </a:cubicBezTo>
                  <a:cubicBezTo>
                    <a:pt x="10050" y="5173"/>
                    <a:pt x="10043" y="5144"/>
                    <a:pt x="10031" y="5123"/>
                  </a:cubicBezTo>
                  <a:cubicBezTo>
                    <a:pt x="10015" y="5097"/>
                    <a:pt x="9990" y="5084"/>
                    <a:pt x="9955" y="5084"/>
                  </a:cubicBezTo>
                  <a:cubicBezTo>
                    <a:pt x="9918" y="5084"/>
                    <a:pt x="9883" y="5099"/>
                    <a:pt x="9851" y="5128"/>
                  </a:cubicBezTo>
                  <a:cubicBezTo>
                    <a:pt x="9810" y="5166"/>
                    <a:pt x="9781" y="5224"/>
                    <a:pt x="9764" y="5301"/>
                  </a:cubicBezTo>
                  <a:cubicBezTo>
                    <a:pt x="9761" y="5311"/>
                    <a:pt x="9759" y="5324"/>
                    <a:pt x="9757" y="5339"/>
                  </a:cubicBezTo>
                  <a:cubicBezTo>
                    <a:pt x="9755" y="5355"/>
                    <a:pt x="9754" y="5368"/>
                    <a:pt x="9754" y="5379"/>
                  </a:cubicBezTo>
                  <a:cubicBezTo>
                    <a:pt x="9754" y="5414"/>
                    <a:pt x="9760" y="5442"/>
                    <a:pt x="9774" y="5461"/>
                  </a:cubicBezTo>
                  <a:cubicBezTo>
                    <a:pt x="9792" y="5487"/>
                    <a:pt x="9820" y="5500"/>
                    <a:pt x="9860" y="5500"/>
                  </a:cubicBezTo>
                  <a:cubicBezTo>
                    <a:pt x="9902" y="5500"/>
                    <a:pt x="9940" y="5481"/>
                    <a:pt x="9972" y="5444"/>
                  </a:cubicBezTo>
                  <a:close/>
                  <a:moveTo>
                    <a:pt x="10460" y="4703"/>
                  </a:moveTo>
                  <a:cubicBezTo>
                    <a:pt x="10647" y="4703"/>
                    <a:pt x="10647" y="4703"/>
                    <a:pt x="10647" y="4703"/>
                  </a:cubicBezTo>
                  <a:cubicBezTo>
                    <a:pt x="10453" y="5613"/>
                    <a:pt x="10453" y="5613"/>
                    <a:pt x="10453" y="5613"/>
                  </a:cubicBezTo>
                  <a:cubicBezTo>
                    <a:pt x="10266" y="5613"/>
                    <a:pt x="10266" y="5613"/>
                    <a:pt x="10266" y="5613"/>
                  </a:cubicBezTo>
                  <a:lnTo>
                    <a:pt x="10460" y="4703"/>
                  </a:lnTo>
                  <a:close/>
                  <a:moveTo>
                    <a:pt x="10799" y="5342"/>
                  </a:moveTo>
                  <a:cubicBezTo>
                    <a:pt x="10798" y="5353"/>
                    <a:pt x="10796" y="5364"/>
                    <a:pt x="10794" y="5376"/>
                  </a:cubicBezTo>
                  <a:cubicBezTo>
                    <a:pt x="10792" y="5388"/>
                    <a:pt x="10790" y="5399"/>
                    <a:pt x="10790" y="5409"/>
                  </a:cubicBezTo>
                  <a:cubicBezTo>
                    <a:pt x="10790" y="5439"/>
                    <a:pt x="10797" y="5463"/>
                    <a:pt x="10809" y="5480"/>
                  </a:cubicBezTo>
                  <a:cubicBezTo>
                    <a:pt x="10826" y="5502"/>
                    <a:pt x="10854" y="5513"/>
                    <a:pt x="10892" y="5513"/>
                  </a:cubicBezTo>
                  <a:cubicBezTo>
                    <a:pt x="10918" y="5513"/>
                    <a:pt x="10941" y="5507"/>
                    <a:pt x="10962" y="5495"/>
                  </a:cubicBezTo>
                  <a:cubicBezTo>
                    <a:pt x="10987" y="5480"/>
                    <a:pt x="11007" y="5456"/>
                    <a:pt x="11022" y="5424"/>
                  </a:cubicBezTo>
                  <a:cubicBezTo>
                    <a:pt x="11192" y="5424"/>
                    <a:pt x="11192" y="5424"/>
                    <a:pt x="11192" y="5424"/>
                  </a:cubicBezTo>
                  <a:cubicBezTo>
                    <a:pt x="11189" y="5436"/>
                    <a:pt x="11185" y="5447"/>
                    <a:pt x="11181" y="5457"/>
                  </a:cubicBezTo>
                  <a:cubicBezTo>
                    <a:pt x="11177" y="5467"/>
                    <a:pt x="11173" y="5476"/>
                    <a:pt x="11168" y="5485"/>
                  </a:cubicBezTo>
                  <a:cubicBezTo>
                    <a:pt x="11145" y="5528"/>
                    <a:pt x="11107" y="5564"/>
                    <a:pt x="11054" y="5592"/>
                  </a:cubicBezTo>
                  <a:cubicBezTo>
                    <a:pt x="11002" y="5621"/>
                    <a:pt x="10938" y="5636"/>
                    <a:pt x="10864" y="5636"/>
                  </a:cubicBezTo>
                  <a:cubicBezTo>
                    <a:pt x="10822" y="5636"/>
                    <a:pt x="10787" y="5632"/>
                    <a:pt x="10759" y="5623"/>
                  </a:cubicBezTo>
                  <a:cubicBezTo>
                    <a:pt x="10714" y="5612"/>
                    <a:pt x="10680" y="5590"/>
                    <a:pt x="10656" y="5558"/>
                  </a:cubicBezTo>
                  <a:cubicBezTo>
                    <a:pt x="10629" y="5519"/>
                    <a:pt x="10615" y="5471"/>
                    <a:pt x="10615" y="5413"/>
                  </a:cubicBezTo>
                  <a:cubicBezTo>
                    <a:pt x="10615" y="5380"/>
                    <a:pt x="10619" y="5346"/>
                    <a:pt x="10627" y="5310"/>
                  </a:cubicBezTo>
                  <a:cubicBezTo>
                    <a:pt x="10640" y="5249"/>
                    <a:pt x="10660" y="5196"/>
                    <a:pt x="10687" y="5148"/>
                  </a:cubicBezTo>
                  <a:cubicBezTo>
                    <a:pt x="10722" y="5089"/>
                    <a:pt x="10767" y="5042"/>
                    <a:pt x="10823" y="5009"/>
                  </a:cubicBezTo>
                  <a:cubicBezTo>
                    <a:pt x="10853" y="4991"/>
                    <a:pt x="10884" y="4978"/>
                    <a:pt x="10915" y="4969"/>
                  </a:cubicBezTo>
                  <a:cubicBezTo>
                    <a:pt x="10945" y="4960"/>
                    <a:pt x="10978" y="4956"/>
                    <a:pt x="11013" y="4956"/>
                  </a:cubicBezTo>
                  <a:cubicBezTo>
                    <a:pt x="11066" y="4956"/>
                    <a:pt x="11111" y="4966"/>
                    <a:pt x="11147" y="4987"/>
                  </a:cubicBezTo>
                  <a:cubicBezTo>
                    <a:pt x="11192" y="5014"/>
                    <a:pt x="11223" y="5055"/>
                    <a:pt x="11238" y="5109"/>
                  </a:cubicBezTo>
                  <a:cubicBezTo>
                    <a:pt x="11245" y="5138"/>
                    <a:pt x="11249" y="5167"/>
                    <a:pt x="11249" y="5196"/>
                  </a:cubicBezTo>
                  <a:cubicBezTo>
                    <a:pt x="11249" y="5219"/>
                    <a:pt x="11248" y="5239"/>
                    <a:pt x="11245" y="5256"/>
                  </a:cubicBezTo>
                  <a:cubicBezTo>
                    <a:pt x="11244" y="5271"/>
                    <a:pt x="11238" y="5300"/>
                    <a:pt x="11226" y="5342"/>
                  </a:cubicBezTo>
                  <a:lnTo>
                    <a:pt x="10799" y="5342"/>
                  </a:lnTo>
                  <a:close/>
                  <a:moveTo>
                    <a:pt x="11060" y="5225"/>
                  </a:moveTo>
                  <a:cubicBezTo>
                    <a:pt x="11062" y="5220"/>
                    <a:pt x="11063" y="5213"/>
                    <a:pt x="11064" y="5203"/>
                  </a:cubicBezTo>
                  <a:cubicBezTo>
                    <a:pt x="11066" y="5193"/>
                    <a:pt x="11066" y="5183"/>
                    <a:pt x="11066" y="5175"/>
                  </a:cubicBezTo>
                  <a:cubicBezTo>
                    <a:pt x="11066" y="5148"/>
                    <a:pt x="11061" y="5128"/>
                    <a:pt x="11050" y="5113"/>
                  </a:cubicBezTo>
                  <a:cubicBezTo>
                    <a:pt x="11037" y="5093"/>
                    <a:pt x="11013" y="5083"/>
                    <a:pt x="10979" y="5083"/>
                  </a:cubicBezTo>
                  <a:cubicBezTo>
                    <a:pt x="10940" y="5083"/>
                    <a:pt x="10907" y="5097"/>
                    <a:pt x="10881" y="5126"/>
                  </a:cubicBezTo>
                  <a:cubicBezTo>
                    <a:pt x="10858" y="5150"/>
                    <a:pt x="10841" y="5183"/>
                    <a:pt x="10830" y="5225"/>
                  </a:cubicBezTo>
                  <a:lnTo>
                    <a:pt x="11060" y="5225"/>
                  </a:lnTo>
                  <a:close/>
                  <a:moveTo>
                    <a:pt x="11560" y="4977"/>
                  </a:moveTo>
                  <a:cubicBezTo>
                    <a:pt x="11636" y="5185"/>
                    <a:pt x="11636" y="5185"/>
                    <a:pt x="11636" y="5185"/>
                  </a:cubicBezTo>
                  <a:cubicBezTo>
                    <a:pt x="11804" y="4977"/>
                    <a:pt x="11804" y="4977"/>
                    <a:pt x="11804" y="4977"/>
                  </a:cubicBezTo>
                  <a:cubicBezTo>
                    <a:pt x="11998" y="4977"/>
                    <a:pt x="11998" y="4977"/>
                    <a:pt x="11998" y="4977"/>
                  </a:cubicBezTo>
                  <a:cubicBezTo>
                    <a:pt x="11726" y="5287"/>
                    <a:pt x="11726" y="5287"/>
                    <a:pt x="11726" y="5287"/>
                  </a:cubicBezTo>
                  <a:cubicBezTo>
                    <a:pt x="11870" y="5613"/>
                    <a:pt x="11870" y="5613"/>
                    <a:pt x="11870" y="5613"/>
                  </a:cubicBezTo>
                  <a:cubicBezTo>
                    <a:pt x="11650" y="5613"/>
                    <a:pt x="11650" y="5613"/>
                    <a:pt x="11650" y="5613"/>
                  </a:cubicBezTo>
                  <a:cubicBezTo>
                    <a:pt x="11570" y="5380"/>
                    <a:pt x="11570" y="5380"/>
                    <a:pt x="11570" y="5380"/>
                  </a:cubicBezTo>
                  <a:cubicBezTo>
                    <a:pt x="11391" y="5613"/>
                    <a:pt x="11391" y="5613"/>
                    <a:pt x="11391" y="5613"/>
                  </a:cubicBezTo>
                  <a:cubicBezTo>
                    <a:pt x="11196" y="5613"/>
                    <a:pt x="11196" y="5613"/>
                    <a:pt x="11196" y="5613"/>
                  </a:cubicBezTo>
                  <a:cubicBezTo>
                    <a:pt x="11482" y="5272"/>
                    <a:pt x="11482" y="5272"/>
                    <a:pt x="11482" y="5272"/>
                  </a:cubicBezTo>
                  <a:cubicBezTo>
                    <a:pt x="11340" y="4977"/>
                    <a:pt x="11340" y="4977"/>
                    <a:pt x="11340" y="4977"/>
                  </a:cubicBezTo>
                  <a:lnTo>
                    <a:pt x="11560" y="4977"/>
                  </a:lnTo>
                  <a:close/>
                  <a:moveTo>
                    <a:pt x="12078" y="4976"/>
                  </a:moveTo>
                  <a:cubicBezTo>
                    <a:pt x="12264" y="4976"/>
                    <a:pt x="12264" y="4976"/>
                    <a:pt x="12264" y="4976"/>
                  </a:cubicBezTo>
                  <a:cubicBezTo>
                    <a:pt x="12128" y="5613"/>
                    <a:pt x="12128" y="5613"/>
                    <a:pt x="12128" y="5613"/>
                  </a:cubicBezTo>
                  <a:cubicBezTo>
                    <a:pt x="11942" y="5613"/>
                    <a:pt x="11942" y="5613"/>
                    <a:pt x="11942" y="5613"/>
                  </a:cubicBezTo>
                  <a:lnTo>
                    <a:pt x="12078" y="4976"/>
                  </a:lnTo>
                  <a:close/>
                  <a:moveTo>
                    <a:pt x="12128" y="4704"/>
                  </a:moveTo>
                  <a:cubicBezTo>
                    <a:pt x="12327" y="4704"/>
                    <a:pt x="12327" y="4704"/>
                    <a:pt x="12327" y="4704"/>
                  </a:cubicBezTo>
                  <a:cubicBezTo>
                    <a:pt x="12293" y="4866"/>
                    <a:pt x="12293" y="4866"/>
                    <a:pt x="12293" y="4866"/>
                  </a:cubicBezTo>
                  <a:cubicBezTo>
                    <a:pt x="12094" y="4866"/>
                    <a:pt x="12094" y="4866"/>
                    <a:pt x="12094" y="4866"/>
                  </a:cubicBezTo>
                  <a:lnTo>
                    <a:pt x="12128" y="4704"/>
                  </a:lnTo>
                  <a:close/>
                  <a:moveTo>
                    <a:pt x="12642" y="5604"/>
                  </a:moveTo>
                  <a:cubicBezTo>
                    <a:pt x="12613" y="5611"/>
                    <a:pt x="12585" y="5616"/>
                    <a:pt x="12560" y="5619"/>
                  </a:cubicBezTo>
                  <a:cubicBezTo>
                    <a:pt x="12535" y="5622"/>
                    <a:pt x="12513" y="5623"/>
                    <a:pt x="12494" y="5623"/>
                  </a:cubicBezTo>
                  <a:cubicBezTo>
                    <a:pt x="12431" y="5623"/>
                    <a:pt x="12388" y="5612"/>
                    <a:pt x="12364" y="5588"/>
                  </a:cubicBezTo>
                  <a:cubicBezTo>
                    <a:pt x="12344" y="5569"/>
                    <a:pt x="12335" y="5543"/>
                    <a:pt x="12335" y="5510"/>
                  </a:cubicBezTo>
                  <a:cubicBezTo>
                    <a:pt x="12335" y="5501"/>
                    <a:pt x="12336" y="5491"/>
                    <a:pt x="12337" y="5480"/>
                  </a:cubicBezTo>
                  <a:cubicBezTo>
                    <a:pt x="12339" y="5469"/>
                    <a:pt x="12341" y="5460"/>
                    <a:pt x="12342" y="5453"/>
                  </a:cubicBezTo>
                  <a:cubicBezTo>
                    <a:pt x="12417" y="5104"/>
                    <a:pt x="12417" y="5104"/>
                    <a:pt x="12417" y="5104"/>
                  </a:cubicBezTo>
                  <a:cubicBezTo>
                    <a:pt x="12295" y="5104"/>
                    <a:pt x="12295" y="5104"/>
                    <a:pt x="12295" y="5104"/>
                  </a:cubicBezTo>
                  <a:cubicBezTo>
                    <a:pt x="12321" y="4981"/>
                    <a:pt x="12321" y="4981"/>
                    <a:pt x="12321" y="4981"/>
                  </a:cubicBezTo>
                  <a:cubicBezTo>
                    <a:pt x="12443" y="4981"/>
                    <a:pt x="12443" y="4981"/>
                    <a:pt x="12443" y="4981"/>
                  </a:cubicBezTo>
                  <a:cubicBezTo>
                    <a:pt x="12470" y="4856"/>
                    <a:pt x="12470" y="4856"/>
                    <a:pt x="12470" y="4856"/>
                  </a:cubicBezTo>
                  <a:cubicBezTo>
                    <a:pt x="12669" y="4788"/>
                    <a:pt x="12669" y="4788"/>
                    <a:pt x="12669" y="4788"/>
                  </a:cubicBezTo>
                  <a:cubicBezTo>
                    <a:pt x="12628" y="4981"/>
                    <a:pt x="12628" y="4981"/>
                    <a:pt x="12628" y="4981"/>
                  </a:cubicBezTo>
                  <a:cubicBezTo>
                    <a:pt x="12779" y="4981"/>
                    <a:pt x="12779" y="4981"/>
                    <a:pt x="12779" y="4981"/>
                  </a:cubicBezTo>
                  <a:cubicBezTo>
                    <a:pt x="12753" y="5104"/>
                    <a:pt x="12753" y="5104"/>
                    <a:pt x="12753" y="5104"/>
                  </a:cubicBezTo>
                  <a:cubicBezTo>
                    <a:pt x="12602" y="5104"/>
                    <a:pt x="12602" y="5104"/>
                    <a:pt x="12602" y="5104"/>
                  </a:cubicBezTo>
                  <a:cubicBezTo>
                    <a:pt x="12540" y="5392"/>
                    <a:pt x="12540" y="5392"/>
                    <a:pt x="12540" y="5392"/>
                  </a:cubicBezTo>
                  <a:cubicBezTo>
                    <a:pt x="12538" y="5397"/>
                    <a:pt x="12537" y="5403"/>
                    <a:pt x="12536" y="5408"/>
                  </a:cubicBezTo>
                  <a:cubicBezTo>
                    <a:pt x="12536" y="5413"/>
                    <a:pt x="12535" y="5418"/>
                    <a:pt x="12534" y="5423"/>
                  </a:cubicBezTo>
                  <a:cubicBezTo>
                    <a:pt x="12534" y="5439"/>
                    <a:pt x="12534" y="5439"/>
                    <a:pt x="12534" y="5439"/>
                  </a:cubicBezTo>
                  <a:cubicBezTo>
                    <a:pt x="12534" y="5455"/>
                    <a:pt x="12539" y="5466"/>
                    <a:pt x="12549" y="5474"/>
                  </a:cubicBezTo>
                  <a:cubicBezTo>
                    <a:pt x="12559" y="5482"/>
                    <a:pt x="12577" y="5486"/>
                    <a:pt x="12604" y="5486"/>
                  </a:cubicBezTo>
                  <a:cubicBezTo>
                    <a:pt x="12638" y="5486"/>
                    <a:pt x="12638" y="5486"/>
                    <a:pt x="12638" y="5486"/>
                  </a:cubicBezTo>
                  <a:cubicBezTo>
                    <a:pt x="12651" y="5484"/>
                    <a:pt x="12661" y="5483"/>
                    <a:pt x="12669" y="5482"/>
                  </a:cubicBezTo>
                  <a:lnTo>
                    <a:pt x="12642" y="5604"/>
                  </a:lnTo>
                  <a:close/>
                  <a:moveTo>
                    <a:pt x="12939" y="5342"/>
                  </a:moveTo>
                  <a:cubicBezTo>
                    <a:pt x="12938" y="5353"/>
                    <a:pt x="12936" y="5364"/>
                    <a:pt x="12934" y="5376"/>
                  </a:cubicBezTo>
                  <a:cubicBezTo>
                    <a:pt x="12932" y="5388"/>
                    <a:pt x="12931" y="5399"/>
                    <a:pt x="12931" y="5409"/>
                  </a:cubicBezTo>
                  <a:cubicBezTo>
                    <a:pt x="12931" y="5439"/>
                    <a:pt x="12937" y="5463"/>
                    <a:pt x="12950" y="5480"/>
                  </a:cubicBezTo>
                  <a:cubicBezTo>
                    <a:pt x="12966" y="5502"/>
                    <a:pt x="12994" y="5513"/>
                    <a:pt x="13033" y="5513"/>
                  </a:cubicBezTo>
                  <a:cubicBezTo>
                    <a:pt x="13058" y="5513"/>
                    <a:pt x="13081" y="5507"/>
                    <a:pt x="13102" y="5495"/>
                  </a:cubicBezTo>
                  <a:cubicBezTo>
                    <a:pt x="13127" y="5480"/>
                    <a:pt x="13147" y="5456"/>
                    <a:pt x="13162" y="5424"/>
                  </a:cubicBezTo>
                  <a:cubicBezTo>
                    <a:pt x="13332" y="5424"/>
                    <a:pt x="13332" y="5424"/>
                    <a:pt x="13332" y="5424"/>
                  </a:cubicBezTo>
                  <a:cubicBezTo>
                    <a:pt x="13329" y="5436"/>
                    <a:pt x="13325" y="5447"/>
                    <a:pt x="13321" y="5457"/>
                  </a:cubicBezTo>
                  <a:cubicBezTo>
                    <a:pt x="13317" y="5467"/>
                    <a:pt x="13313" y="5476"/>
                    <a:pt x="13309" y="5485"/>
                  </a:cubicBezTo>
                  <a:cubicBezTo>
                    <a:pt x="13285" y="5528"/>
                    <a:pt x="13247" y="5564"/>
                    <a:pt x="13195" y="5592"/>
                  </a:cubicBezTo>
                  <a:cubicBezTo>
                    <a:pt x="13142" y="5621"/>
                    <a:pt x="13078" y="5636"/>
                    <a:pt x="13004" y="5636"/>
                  </a:cubicBezTo>
                  <a:cubicBezTo>
                    <a:pt x="12962" y="5636"/>
                    <a:pt x="12927" y="5632"/>
                    <a:pt x="12899" y="5623"/>
                  </a:cubicBezTo>
                  <a:cubicBezTo>
                    <a:pt x="12855" y="5612"/>
                    <a:pt x="12820" y="5590"/>
                    <a:pt x="12796" y="5558"/>
                  </a:cubicBezTo>
                  <a:cubicBezTo>
                    <a:pt x="12769" y="5519"/>
                    <a:pt x="12756" y="5471"/>
                    <a:pt x="12756" y="5413"/>
                  </a:cubicBezTo>
                  <a:cubicBezTo>
                    <a:pt x="12756" y="5380"/>
                    <a:pt x="12759" y="5346"/>
                    <a:pt x="12767" y="5310"/>
                  </a:cubicBezTo>
                  <a:cubicBezTo>
                    <a:pt x="12780" y="5249"/>
                    <a:pt x="12800" y="5196"/>
                    <a:pt x="12827" y="5148"/>
                  </a:cubicBezTo>
                  <a:cubicBezTo>
                    <a:pt x="12862" y="5089"/>
                    <a:pt x="12907" y="5042"/>
                    <a:pt x="12963" y="5009"/>
                  </a:cubicBezTo>
                  <a:cubicBezTo>
                    <a:pt x="12994" y="4991"/>
                    <a:pt x="13024" y="4978"/>
                    <a:pt x="13055" y="4969"/>
                  </a:cubicBezTo>
                  <a:cubicBezTo>
                    <a:pt x="13085" y="4960"/>
                    <a:pt x="13118" y="4956"/>
                    <a:pt x="13154" y="4956"/>
                  </a:cubicBezTo>
                  <a:cubicBezTo>
                    <a:pt x="13206" y="4956"/>
                    <a:pt x="13251" y="4966"/>
                    <a:pt x="13287" y="4987"/>
                  </a:cubicBezTo>
                  <a:cubicBezTo>
                    <a:pt x="13332" y="5014"/>
                    <a:pt x="13363" y="5055"/>
                    <a:pt x="13378" y="5109"/>
                  </a:cubicBezTo>
                  <a:cubicBezTo>
                    <a:pt x="13385" y="5138"/>
                    <a:pt x="13389" y="5167"/>
                    <a:pt x="13389" y="5196"/>
                  </a:cubicBezTo>
                  <a:cubicBezTo>
                    <a:pt x="13389" y="5219"/>
                    <a:pt x="13388" y="5239"/>
                    <a:pt x="13385" y="5256"/>
                  </a:cubicBezTo>
                  <a:cubicBezTo>
                    <a:pt x="13385" y="5271"/>
                    <a:pt x="13378" y="5300"/>
                    <a:pt x="13366" y="5342"/>
                  </a:cubicBezTo>
                  <a:lnTo>
                    <a:pt x="12939" y="5342"/>
                  </a:lnTo>
                  <a:close/>
                  <a:moveTo>
                    <a:pt x="13200" y="5225"/>
                  </a:moveTo>
                  <a:cubicBezTo>
                    <a:pt x="13202" y="5220"/>
                    <a:pt x="13203" y="5213"/>
                    <a:pt x="13205" y="5203"/>
                  </a:cubicBezTo>
                  <a:cubicBezTo>
                    <a:pt x="13206" y="5193"/>
                    <a:pt x="13206" y="5183"/>
                    <a:pt x="13206" y="5175"/>
                  </a:cubicBezTo>
                  <a:cubicBezTo>
                    <a:pt x="13206" y="5148"/>
                    <a:pt x="13201" y="5128"/>
                    <a:pt x="13190" y="5113"/>
                  </a:cubicBezTo>
                  <a:cubicBezTo>
                    <a:pt x="13177" y="5093"/>
                    <a:pt x="13153" y="5083"/>
                    <a:pt x="13120" y="5083"/>
                  </a:cubicBezTo>
                  <a:cubicBezTo>
                    <a:pt x="13080" y="5083"/>
                    <a:pt x="13047" y="5097"/>
                    <a:pt x="13021" y="5126"/>
                  </a:cubicBezTo>
                  <a:cubicBezTo>
                    <a:pt x="12999" y="5150"/>
                    <a:pt x="12981" y="5183"/>
                    <a:pt x="12970" y="5225"/>
                  </a:cubicBezTo>
                  <a:lnTo>
                    <a:pt x="13200" y="5225"/>
                  </a:lnTo>
                  <a:close/>
                  <a:moveTo>
                    <a:pt x="13224" y="4876"/>
                  </a:moveTo>
                  <a:cubicBezTo>
                    <a:pt x="13123" y="4876"/>
                    <a:pt x="13123" y="4876"/>
                    <a:pt x="13123" y="4876"/>
                  </a:cubicBezTo>
                  <a:cubicBezTo>
                    <a:pt x="13267" y="4694"/>
                    <a:pt x="13267" y="4694"/>
                    <a:pt x="13267" y="4694"/>
                  </a:cubicBezTo>
                  <a:cubicBezTo>
                    <a:pt x="13436" y="4694"/>
                    <a:pt x="13436" y="4694"/>
                    <a:pt x="13436" y="4694"/>
                  </a:cubicBezTo>
                  <a:lnTo>
                    <a:pt x="13224" y="487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a:endParaRPr lang="en-GB"/>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323528" y="1701800"/>
            <a:ext cx="4176464" cy="1944688"/>
          </a:xfrm>
          <a:solidFill>
            <a:schemeClr val="bg1"/>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3" name="Text Placeholder 20"/>
          <p:cNvSpPr>
            <a:spLocks noGrp="1"/>
          </p:cNvSpPr>
          <p:nvPr>
            <p:ph type="body" sz="quarter" idx="22"/>
          </p:nvPr>
        </p:nvSpPr>
        <p:spPr bwMode="gray">
          <a:xfrm>
            <a:off x="4644008" y="1701800"/>
            <a:ext cx="4176464" cy="1944688"/>
          </a:xfrm>
          <a:solidFill>
            <a:schemeClr val="bg1"/>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5" name="Text Placeholder 20"/>
          <p:cNvSpPr>
            <a:spLocks noGrp="1"/>
          </p:cNvSpPr>
          <p:nvPr>
            <p:ph type="body" sz="quarter" idx="23"/>
          </p:nvPr>
        </p:nvSpPr>
        <p:spPr bwMode="gray">
          <a:xfrm>
            <a:off x="323528" y="4221162"/>
            <a:ext cx="4176464" cy="1944688"/>
          </a:xfrm>
          <a:solidFill>
            <a:srgbClr val="BFDEE4"/>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6" name="Text Placeholder 20"/>
          <p:cNvSpPr>
            <a:spLocks noGrp="1"/>
          </p:cNvSpPr>
          <p:nvPr>
            <p:ph type="body" sz="quarter" idx="24"/>
          </p:nvPr>
        </p:nvSpPr>
        <p:spPr bwMode="gray">
          <a:xfrm>
            <a:off x="4644008" y="4221162"/>
            <a:ext cx="4176464" cy="1944688"/>
          </a:xfrm>
          <a:solidFill>
            <a:srgbClr val="BFDEE4"/>
          </a:solidFill>
          <a:ln w="635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9" name="Text Placeholder 20"/>
          <p:cNvSpPr>
            <a:spLocks noGrp="1"/>
          </p:cNvSpPr>
          <p:nvPr>
            <p:ph type="body" sz="quarter" idx="26"/>
          </p:nvPr>
        </p:nvSpPr>
        <p:spPr bwMode="gray">
          <a:xfrm>
            <a:off x="323528" y="1270001"/>
            <a:ext cx="4176464"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44009" y="1270001"/>
            <a:ext cx="4176464"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1" name="Text Placeholder 20"/>
          <p:cNvSpPr>
            <a:spLocks noGrp="1"/>
          </p:cNvSpPr>
          <p:nvPr>
            <p:ph type="body" sz="quarter" idx="28"/>
          </p:nvPr>
        </p:nvSpPr>
        <p:spPr bwMode="gray">
          <a:xfrm>
            <a:off x="323528" y="3789364"/>
            <a:ext cx="4176464"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2" name="Text Placeholder 20"/>
          <p:cNvSpPr>
            <a:spLocks noGrp="1"/>
          </p:cNvSpPr>
          <p:nvPr>
            <p:ph type="body" sz="quarter" idx="29"/>
          </p:nvPr>
        </p:nvSpPr>
        <p:spPr bwMode="gray">
          <a:xfrm>
            <a:off x="4644009" y="3789364"/>
            <a:ext cx="4176464" cy="359817"/>
          </a:xfrm>
          <a:solidFill>
            <a:srgbClr val="409DAD"/>
          </a:solidFill>
          <a:ln w="6350">
            <a:solidFill>
              <a:srgbClr val="409DAD"/>
            </a:solidFill>
          </a:ln>
        </p:spPr>
        <p:txBody>
          <a:bodyPr vert="horz" lIns="0" tIns="0" rIns="0" bIns="0" rtlCol="0" anchor="ctr" anchorCtr="1">
            <a:normAutofit/>
          </a:bodyPr>
          <a:lstStyle>
            <a:lvl1pPr>
              <a:defRPr lang="en-US" sz="10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323528" y="1270000"/>
            <a:ext cx="2736304" cy="2375024"/>
          </a:xfrm>
        </p:spPr>
        <p:txBody>
          <a:bodyPr/>
          <a:lstStyle/>
          <a:p>
            <a:r>
              <a:rPr lang="en-US" smtClean="0"/>
              <a:t>Click icon to add table</a:t>
            </a:r>
            <a:endParaRPr lang="en-GB" dirty="0"/>
          </a:p>
        </p:txBody>
      </p:sp>
      <p:sp>
        <p:nvSpPr>
          <p:cNvPr id="18" name="Text Placeholder 17"/>
          <p:cNvSpPr>
            <a:spLocks noGrp="1"/>
          </p:cNvSpPr>
          <p:nvPr>
            <p:ph type="body" sz="quarter" idx="16"/>
          </p:nvPr>
        </p:nvSpPr>
        <p:spPr bwMode="gray">
          <a:xfrm>
            <a:off x="323528" y="3789364"/>
            <a:ext cx="27363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able Placeholder 12"/>
          <p:cNvSpPr>
            <a:spLocks noGrp="1"/>
          </p:cNvSpPr>
          <p:nvPr>
            <p:ph type="tbl" sz="quarter" idx="21"/>
          </p:nvPr>
        </p:nvSpPr>
        <p:spPr bwMode="gray">
          <a:xfrm>
            <a:off x="3203848" y="1270000"/>
            <a:ext cx="2736304" cy="2375024"/>
          </a:xfrm>
        </p:spPr>
        <p:txBody>
          <a:bodyPr/>
          <a:lstStyle/>
          <a:p>
            <a:r>
              <a:rPr lang="en-US" smtClean="0"/>
              <a:t>Click icon to add table</a:t>
            </a:r>
            <a:endParaRPr lang="en-GB" dirty="0"/>
          </a:p>
        </p:txBody>
      </p:sp>
      <p:sp>
        <p:nvSpPr>
          <p:cNvPr id="11" name="Table Placeholder 12"/>
          <p:cNvSpPr>
            <a:spLocks noGrp="1"/>
          </p:cNvSpPr>
          <p:nvPr>
            <p:ph type="tbl" sz="quarter" idx="22"/>
          </p:nvPr>
        </p:nvSpPr>
        <p:spPr bwMode="gray">
          <a:xfrm>
            <a:off x="6084168" y="1270000"/>
            <a:ext cx="2736304" cy="2375024"/>
          </a:xfrm>
        </p:spPr>
        <p:txBody>
          <a:bodyPr/>
          <a:lstStyle/>
          <a:p>
            <a:r>
              <a:rPr lang="en-US" smtClean="0"/>
              <a:t>Click icon to add table</a:t>
            </a:r>
            <a:endParaRPr lang="en-GB" dirty="0"/>
          </a:p>
        </p:txBody>
      </p:sp>
      <p:sp>
        <p:nvSpPr>
          <p:cNvPr id="12" name="Text Placeholder 17"/>
          <p:cNvSpPr>
            <a:spLocks noGrp="1"/>
          </p:cNvSpPr>
          <p:nvPr>
            <p:ph type="body" sz="quarter" idx="23"/>
          </p:nvPr>
        </p:nvSpPr>
        <p:spPr bwMode="gray">
          <a:xfrm>
            <a:off x="3203848" y="3789364"/>
            <a:ext cx="27363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17"/>
          <p:cNvSpPr>
            <a:spLocks noGrp="1"/>
          </p:cNvSpPr>
          <p:nvPr>
            <p:ph type="body" sz="quarter" idx="24"/>
          </p:nvPr>
        </p:nvSpPr>
        <p:spPr bwMode="gray">
          <a:xfrm>
            <a:off x="6084168" y="3789364"/>
            <a:ext cx="27363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4102" name="Freeform 6"/>
          <p:cNvSpPr>
            <a:spLocks/>
          </p:cNvSpPr>
          <p:nvPr userDrawn="1"/>
        </p:nvSpPr>
        <p:spPr bwMode="gray">
          <a:xfrm>
            <a:off x="0" y="0"/>
            <a:ext cx="6297613" cy="6858001"/>
          </a:xfrm>
          <a:custGeom>
            <a:avLst/>
            <a:gdLst/>
            <a:ahLst/>
            <a:cxnLst>
              <a:cxn ang="0">
                <a:pos x="0" y="0"/>
              </a:cxn>
              <a:cxn ang="0">
                <a:pos x="0" y="4320"/>
              </a:cxn>
              <a:cxn ang="0">
                <a:pos x="2688" y="4320"/>
              </a:cxn>
              <a:cxn ang="0">
                <a:pos x="3967" y="0"/>
              </a:cxn>
              <a:cxn ang="0">
                <a:pos x="0" y="0"/>
              </a:cxn>
            </a:cxnLst>
            <a:rect l="0" t="0" r="r" b="b"/>
            <a:pathLst>
              <a:path w="3967" h="4320">
                <a:moveTo>
                  <a:pt x="0" y="0"/>
                </a:moveTo>
                <a:lnTo>
                  <a:pt x="0" y="4320"/>
                </a:lnTo>
                <a:lnTo>
                  <a:pt x="2688" y="4320"/>
                </a:lnTo>
                <a:lnTo>
                  <a:pt x="3967"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5" name="Title 4"/>
          <p:cNvSpPr>
            <a:spLocks noGrp="1"/>
          </p:cNvSpPr>
          <p:nvPr>
            <p:ph type="title"/>
          </p:nvPr>
        </p:nvSpPr>
        <p:spPr bwMode="gray">
          <a:xfrm>
            <a:off x="324000" y="1268760"/>
            <a:ext cx="5046098" cy="1872208"/>
          </a:xfrm>
          <a:noFill/>
          <a:ln w="9525">
            <a:noFill/>
            <a:miter lim="800000"/>
            <a:headEnd/>
            <a:tailEnd/>
          </a:ln>
        </p:spPr>
        <p:txBody>
          <a:bodyPr vert="horz" wrap="square" lIns="0" tIns="0" rIns="0" bIns="0" numCol="1" anchor="b" anchorCtr="0" compatLnSpc="1">
            <a:prstTxWarp prst="textNoShape">
              <a:avLst/>
            </a:prstTxWarp>
          </a:bodyPr>
          <a:lstStyle>
            <a:lvl1pPr>
              <a:defRPr lang="en-GB" sz="3000" b="1" dirty="0" smtClean="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lgn="l" rtl="0" eaLnBrk="1" fontAlgn="base" hangingPunct="1">
              <a:spcBef>
                <a:spcPct val="40000"/>
              </a:spcBef>
              <a:spcAft>
                <a:spcPct val="0"/>
              </a:spcAft>
            </a:pPr>
            <a:r>
              <a:rPr lang="en-US" smtClean="0"/>
              <a:t>Click to edit Master title style</a:t>
            </a:r>
            <a:endParaRPr lang="en-GB" dirty="0"/>
          </a:p>
        </p:txBody>
      </p:sp>
      <p:sp>
        <p:nvSpPr>
          <p:cNvPr id="7" name="Text Placeholder 6"/>
          <p:cNvSpPr>
            <a:spLocks noGrp="1"/>
          </p:cNvSpPr>
          <p:nvPr>
            <p:ph type="body" sz="quarter" idx="10"/>
          </p:nvPr>
        </p:nvSpPr>
        <p:spPr bwMode="gray">
          <a:xfrm>
            <a:off x="324000" y="3356993"/>
            <a:ext cx="4614051" cy="1080120"/>
          </a:xfrm>
          <a:noFill/>
          <a:ln w="9525">
            <a:noFill/>
            <a:miter lim="800000"/>
            <a:headEnd/>
            <a:tailEnd/>
          </a:ln>
        </p:spPr>
        <p:txBody>
          <a:bodyPr vert="horz" wrap="square" lIns="0" tIns="0" rIns="0" bIns="0" numCol="1" anchor="t" anchorCtr="0" compatLnSpc="1">
            <a:prstTxWarp prst="textNoShape">
              <a:avLst/>
            </a:prstTxWarp>
            <a:normAutofit/>
          </a:bodyPr>
          <a:lstStyle>
            <a:lvl1pPr>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marL="342900" lvl="0" indent="-342900" algn="l" rtl="0" eaLnBrk="1" fontAlgn="base" hangingPunct="1">
              <a:lnSpc>
                <a:spcPct val="110000"/>
              </a:lnSpc>
              <a:spcBef>
                <a:spcPts val="600"/>
              </a:spcBef>
              <a:spcAft>
                <a:spcPct val="0"/>
              </a:spcAft>
            </a:pPr>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grpSp>
        <p:nvGrpSpPr>
          <p:cNvPr id="18" name="Group 17"/>
          <p:cNvGrpSpPr/>
          <p:nvPr userDrawn="1"/>
        </p:nvGrpSpPr>
        <p:grpSpPr bwMode="gray">
          <a:xfrm>
            <a:off x="0" y="0"/>
            <a:ext cx="9144001" cy="6858000"/>
            <a:chOff x="0" y="0"/>
            <a:chExt cx="9144001" cy="6858000"/>
          </a:xfrm>
        </p:grpSpPr>
        <p:sp>
          <p:nvSpPr>
            <p:cNvPr id="19" name="Freeform 6"/>
            <p:cNvSpPr>
              <a:spLocks/>
            </p:cNvSpPr>
            <p:nvPr userDrawn="1"/>
          </p:nvSpPr>
          <p:spPr bwMode="gray">
            <a:xfrm>
              <a:off x="0" y="0"/>
              <a:ext cx="5219700" cy="3214688"/>
            </a:xfrm>
            <a:custGeom>
              <a:avLst/>
              <a:gdLst/>
              <a:ahLst/>
              <a:cxnLst>
                <a:cxn ang="0">
                  <a:pos x="3288" y="0"/>
                </a:cxn>
                <a:cxn ang="0">
                  <a:pos x="0" y="0"/>
                </a:cxn>
                <a:cxn ang="0">
                  <a:pos x="0" y="2025"/>
                </a:cxn>
                <a:cxn ang="0">
                  <a:pos x="2689" y="2025"/>
                </a:cxn>
                <a:cxn ang="0">
                  <a:pos x="3288" y="0"/>
                </a:cxn>
              </a:cxnLst>
              <a:rect l="0" t="0" r="r" b="b"/>
              <a:pathLst>
                <a:path w="3288" h="2025">
                  <a:moveTo>
                    <a:pt x="3288" y="0"/>
                  </a:moveTo>
                  <a:lnTo>
                    <a:pt x="0" y="0"/>
                  </a:lnTo>
                  <a:lnTo>
                    <a:pt x="0" y="2025"/>
                  </a:lnTo>
                  <a:lnTo>
                    <a:pt x="2689" y="2025"/>
                  </a:lnTo>
                  <a:lnTo>
                    <a:pt x="3288"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20" name="Freeform 7"/>
            <p:cNvSpPr>
              <a:spLocks/>
            </p:cNvSpPr>
            <p:nvPr userDrawn="1"/>
          </p:nvSpPr>
          <p:spPr bwMode="gray">
            <a:xfrm>
              <a:off x="2170113" y="1774825"/>
              <a:ext cx="6973888" cy="5083175"/>
            </a:xfrm>
            <a:custGeom>
              <a:avLst/>
              <a:gdLst/>
              <a:ahLst/>
              <a:cxnLst>
                <a:cxn ang="0">
                  <a:pos x="4393" y="0"/>
                </a:cxn>
                <a:cxn ang="0">
                  <a:pos x="948" y="0"/>
                </a:cxn>
                <a:cxn ang="0">
                  <a:pos x="0" y="3202"/>
                </a:cxn>
                <a:cxn ang="0">
                  <a:pos x="4393" y="3202"/>
                </a:cxn>
                <a:cxn ang="0">
                  <a:pos x="4393" y="0"/>
                </a:cxn>
              </a:cxnLst>
              <a:rect l="0" t="0" r="r" b="b"/>
              <a:pathLst>
                <a:path w="4393" h="3202">
                  <a:moveTo>
                    <a:pt x="4393" y="0"/>
                  </a:moveTo>
                  <a:lnTo>
                    <a:pt x="948" y="0"/>
                  </a:lnTo>
                  <a:lnTo>
                    <a:pt x="0" y="3202"/>
                  </a:lnTo>
                  <a:lnTo>
                    <a:pt x="4393" y="3202"/>
                  </a:lnTo>
                  <a:lnTo>
                    <a:pt x="4393"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21" name="Freeform 8"/>
            <p:cNvSpPr>
              <a:spLocks/>
            </p:cNvSpPr>
            <p:nvPr userDrawn="1"/>
          </p:nvSpPr>
          <p:spPr bwMode="gray">
            <a:xfrm>
              <a:off x="3249613" y="1774825"/>
              <a:ext cx="1444625" cy="1439863"/>
            </a:xfrm>
            <a:custGeom>
              <a:avLst/>
              <a:gdLst/>
              <a:ahLst/>
              <a:cxnLst>
                <a:cxn ang="0">
                  <a:pos x="0" y="907"/>
                </a:cxn>
                <a:cxn ang="0">
                  <a:pos x="642" y="907"/>
                </a:cxn>
                <a:cxn ang="0">
                  <a:pos x="910" y="0"/>
                </a:cxn>
                <a:cxn ang="0">
                  <a:pos x="268" y="0"/>
                </a:cxn>
                <a:cxn ang="0">
                  <a:pos x="0" y="907"/>
                </a:cxn>
              </a:cxnLst>
              <a:rect l="0" t="0" r="r" b="b"/>
              <a:pathLst>
                <a:path w="910" h="907">
                  <a:moveTo>
                    <a:pt x="0" y="907"/>
                  </a:moveTo>
                  <a:lnTo>
                    <a:pt x="642" y="907"/>
                  </a:lnTo>
                  <a:lnTo>
                    <a:pt x="910" y="0"/>
                  </a:lnTo>
                  <a:lnTo>
                    <a:pt x="268" y="0"/>
                  </a:lnTo>
                  <a:lnTo>
                    <a:pt x="0" y="907"/>
                  </a:lnTo>
                  <a:close/>
                </a:path>
              </a:pathLst>
            </a:custGeom>
            <a:solidFill>
              <a:srgbClr val="00257A"/>
            </a:soli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grpSp>
      <p:sp>
        <p:nvSpPr>
          <p:cNvPr id="11" name="Title 10"/>
          <p:cNvSpPr>
            <a:spLocks noGrp="1"/>
          </p:cNvSpPr>
          <p:nvPr userDrawn="1">
            <p:ph type="title"/>
          </p:nvPr>
        </p:nvSpPr>
        <p:spPr bwMode="gray">
          <a:xfrm>
            <a:off x="4860032" y="2492896"/>
            <a:ext cx="3888432" cy="2232248"/>
          </a:xfrm>
          <a:noFill/>
          <a:ln w="9525">
            <a:noFill/>
            <a:miter lim="800000"/>
            <a:headEnd/>
            <a:tailEnd/>
          </a:ln>
        </p:spPr>
        <p:txBody>
          <a:bodyPr vert="horz" wrap="square" lIns="0" tIns="0" rIns="0" bIns="0" numCol="1" anchor="t" anchorCtr="0" compatLnSpc="1">
            <a:prstTxWarp prst="textNoShape">
              <a:avLst/>
            </a:prstTxWarp>
          </a:bodyPr>
          <a:lstStyle>
            <a:lvl1pPr algn="r">
              <a:defRPr lang="en-GB" sz="3000" b="1" dirty="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lgn="l" rtl="0" eaLnBrk="1" fontAlgn="base" hangingPunct="1">
              <a:spcBef>
                <a:spcPct val="40000"/>
              </a:spcBef>
              <a:spcAft>
                <a:spcPct val="0"/>
              </a:spcAft>
            </a:pPr>
            <a:r>
              <a:rPr lang="en-US" smtClean="0"/>
              <a:t>Click to edit Master title style</a:t>
            </a:r>
            <a:endParaRPr lang="en-GB" dirty="0"/>
          </a:p>
        </p:txBody>
      </p:sp>
      <p:sp>
        <p:nvSpPr>
          <p:cNvPr id="16" name="Text Placeholder 15"/>
          <p:cNvSpPr>
            <a:spLocks noGrp="1"/>
          </p:cNvSpPr>
          <p:nvPr userDrawn="1">
            <p:ph type="body" sz="quarter" idx="10"/>
          </p:nvPr>
        </p:nvSpPr>
        <p:spPr bwMode="gray">
          <a:xfrm>
            <a:off x="4859578" y="5013325"/>
            <a:ext cx="3889689" cy="1511300"/>
          </a:xfrm>
          <a:noFill/>
          <a:ln w="9525">
            <a:noFill/>
            <a:miter lim="800000"/>
            <a:headEnd/>
            <a:tailEnd/>
          </a:ln>
        </p:spPr>
        <p:txBody>
          <a:bodyPr vert="horz" wrap="square" lIns="0" tIns="0" rIns="0" bIns="0" numCol="1" anchor="t" anchorCtr="0" compatLnSpc="1">
            <a:prstTxWarp prst="textNoShape">
              <a:avLst/>
            </a:prstTxWarp>
            <a:normAutofit/>
          </a:bodyPr>
          <a:lstStyle>
            <a:lvl1pPr algn="r">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marL="342900" lvl="0" indent="-342900" algn="l" rtl="0" eaLnBrk="1" fontAlgn="base" hangingPunct="1">
              <a:lnSpc>
                <a:spcPct val="110000"/>
              </a:lnSpc>
              <a:spcBef>
                <a:spcPts val="600"/>
              </a:spcBef>
              <a:spcAft>
                <a:spcPct val="0"/>
              </a:spcAft>
            </a:pPr>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hoto divider 1">
    <p:bg>
      <p:bgPr>
        <a:solidFill>
          <a:srgbClr val="BABBBC"/>
        </a:solidFill>
        <a:effectLst/>
      </p:bgPr>
    </p:bg>
    <p:spTree>
      <p:nvGrpSpPr>
        <p:cNvPr id="1" name=""/>
        <p:cNvGrpSpPr/>
        <p:nvPr/>
      </p:nvGrpSpPr>
      <p:grpSpPr>
        <a:xfrm>
          <a:off x="0" y="0"/>
          <a:ext cx="0" cy="0"/>
          <a:chOff x="0" y="0"/>
          <a:chExt cx="0" cy="0"/>
        </a:xfrm>
      </p:grpSpPr>
      <p:pic>
        <p:nvPicPr>
          <p:cNvPr id="5" name="Picture 4" descr="MOUNTAINEER compressed.jpg"/>
          <p:cNvPicPr>
            <a:picLocks/>
          </p:cNvPicPr>
          <p:nvPr userDrawn="1"/>
        </p:nvPicPr>
        <p:blipFill>
          <a:blip r:embed="rId2" cstate="print"/>
          <a:srcRect l="7664"/>
          <a:stretch>
            <a:fillRect/>
          </a:stretch>
        </p:blipFill>
        <p:spPr bwMode="gray">
          <a:xfrm>
            <a:off x="0" y="0"/>
            <a:ext cx="9144000" cy="6858000"/>
          </a:xfrm>
          <a:prstGeom prst="rect">
            <a:avLst/>
          </a:prstGeom>
        </p:spPr>
      </p:pic>
      <p:sp>
        <p:nvSpPr>
          <p:cNvPr id="5126" name="Freeform 6"/>
          <p:cNvSpPr>
            <a:spLocks/>
          </p:cNvSpPr>
          <p:nvPr userDrawn="1"/>
        </p:nvSpPr>
        <p:spPr bwMode="gray">
          <a:xfrm>
            <a:off x="0" y="4508500"/>
            <a:ext cx="4572001" cy="2349500"/>
          </a:xfrm>
          <a:custGeom>
            <a:avLst/>
            <a:gdLst/>
            <a:ahLst/>
            <a:cxnLst>
              <a:cxn ang="0">
                <a:pos x="0" y="0"/>
              </a:cxn>
              <a:cxn ang="0">
                <a:pos x="0" y="1480"/>
              </a:cxn>
              <a:cxn ang="0">
                <a:pos x="2442" y="1480"/>
              </a:cxn>
              <a:cxn ang="0">
                <a:pos x="2880" y="0"/>
              </a:cxn>
              <a:cxn ang="0">
                <a:pos x="0" y="0"/>
              </a:cxn>
            </a:cxnLst>
            <a:rect l="0" t="0" r="r" b="b"/>
            <a:pathLst>
              <a:path w="2880" h="1480">
                <a:moveTo>
                  <a:pt x="0" y="0"/>
                </a:moveTo>
                <a:lnTo>
                  <a:pt x="0" y="1480"/>
                </a:lnTo>
                <a:lnTo>
                  <a:pt x="2442" y="1480"/>
                </a:lnTo>
                <a:lnTo>
                  <a:pt x="2880" y="0"/>
                </a:lnTo>
                <a:lnTo>
                  <a:pt x="0" y="0"/>
                </a:lnTo>
                <a:close/>
              </a:path>
            </a:pathLst>
          </a:custGeom>
          <a:solidFill>
            <a:schemeClr val="bg1"/>
          </a:solidFill>
          <a:ln w="9525" cap="flat" cmpd="sng">
            <a:noFill/>
            <a:prstDash val="solid"/>
            <a:round/>
            <a:headEnd type="none" w="med" len="med"/>
            <a:tailEnd type="none" w="med" len="med"/>
          </a:ln>
          <a:effectLst/>
        </p:spPr>
        <p:txBody>
          <a:bodyPr/>
          <a:lstStyle/>
          <a:p>
            <a:pPr marL="0" algn="ctr"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4" name="Title 3"/>
          <p:cNvSpPr>
            <a:spLocks noGrp="1"/>
          </p:cNvSpPr>
          <p:nvPr>
            <p:ph type="title"/>
          </p:nvPr>
        </p:nvSpPr>
        <p:spPr bwMode="gray">
          <a:xfrm>
            <a:off x="324000" y="4869160"/>
            <a:ext cx="3677947" cy="1440160"/>
          </a:xfrm>
          <a:noFill/>
          <a:ln w="9525">
            <a:noFill/>
            <a:miter lim="800000"/>
            <a:headEnd/>
            <a:tailEnd/>
          </a:ln>
        </p:spPr>
        <p:txBody>
          <a:bodyPr vert="horz" wrap="square" lIns="0" tIns="0" rIns="0" bIns="0" numCol="1" anchor="ctr" anchorCtr="0" compatLnSpc="1">
            <a:prstTxWarp prst="textNoShape">
              <a:avLst/>
            </a:prstTxWarp>
          </a:bodyPr>
          <a:lstStyle>
            <a:lvl1pPr>
              <a:defRPr lang="en-GB" sz="3000" b="1" dirty="0" smtClean="0">
                <a:solidFill>
                  <a:srgbClr val="00338D"/>
                </a:solidFill>
                <a:latin typeface="+mj-lt"/>
                <a:ea typeface="+mj-ea"/>
                <a:cs typeface="+mj-cs"/>
              </a:defRPr>
            </a:lvl1pPr>
            <a:lvl2pPr>
              <a:defRPr lang="en-GB" sz="3000" b="1" kern="1200" noProof="0" dirty="0">
                <a:solidFill>
                  <a:srgbClr val="00338D"/>
                </a:solidFill>
                <a:latin typeface="+mj-lt"/>
                <a:ea typeface="+mj-ea"/>
                <a:cs typeface="+mj-cs"/>
              </a:defRPr>
            </a:lvl2pPr>
            <a:lvl3pPr>
              <a:defRPr lang="en-GB" sz="3000" b="1" kern="1200" noProof="0" dirty="0">
                <a:solidFill>
                  <a:srgbClr val="00338D"/>
                </a:solidFill>
                <a:latin typeface="+mj-lt"/>
                <a:ea typeface="+mj-ea"/>
                <a:cs typeface="+mj-cs"/>
              </a:defRPr>
            </a:lvl3pPr>
            <a:lvl4pPr>
              <a:defRPr lang="en-GB" sz="3000" b="1" kern="1200" noProof="0" dirty="0">
                <a:solidFill>
                  <a:srgbClr val="00338D"/>
                </a:solidFill>
                <a:latin typeface="+mj-lt"/>
                <a:ea typeface="+mj-ea"/>
                <a:cs typeface="+mj-cs"/>
              </a:defRPr>
            </a:lvl4pPr>
            <a:lvl5pPr>
              <a:defRPr lang="en-GB" sz="3000" b="1" kern="1200" noProof="0" dirty="0">
                <a:solidFill>
                  <a:srgbClr val="00338D"/>
                </a:solidFill>
                <a:latin typeface="+mj-lt"/>
                <a:ea typeface="+mj-ea"/>
                <a:cs typeface="+mj-cs"/>
              </a:defRPr>
            </a:lvl5pPr>
            <a:lvl6pPr>
              <a:defRPr lang="en-GB" sz="3000" b="1" kern="1200" noProof="0" dirty="0">
                <a:solidFill>
                  <a:srgbClr val="00338D"/>
                </a:solidFill>
                <a:latin typeface="+mj-lt"/>
                <a:ea typeface="+mj-ea"/>
                <a:cs typeface="+mj-cs"/>
              </a:defRPr>
            </a:lvl6pPr>
            <a:lvl7pPr>
              <a:defRPr lang="en-GB" sz="3000" b="1" kern="1200" noProof="0" dirty="0">
                <a:solidFill>
                  <a:srgbClr val="00338D"/>
                </a:solidFill>
                <a:latin typeface="+mj-lt"/>
                <a:ea typeface="+mj-ea"/>
                <a:cs typeface="+mj-cs"/>
              </a:defRPr>
            </a:lvl7pPr>
            <a:lvl8pPr>
              <a:defRPr lang="en-GB" sz="3000" b="1" kern="1200" noProof="0" dirty="0">
                <a:solidFill>
                  <a:srgbClr val="00338D"/>
                </a:solidFill>
                <a:latin typeface="+mj-lt"/>
                <a:ea typeface="+mj-ea"/>
                <a:cs typeface="+mj-cs"/>
              </a:defRPr>
            </a:lvl8pPr>
            <a:lvl9pPr>
              <a:defRPr lang="en-GB" sz="3000" b="1" kern="1200" noProof="0" dirty="0">
                <a:solidFill>
                  <a:srgbClr val="00338D"/>
                </a:solidFill>
                <a:latin typeface="+mj-lt"/>
                <a:ea typeface="+mj-ea"/>
                <a:cs typeface="+mj-cs"/>
              </a:defRPr>
            </a:lvl9pPr>
          </a:lstStyle>
          <a:p>
            <a:pPr lvl="0" algn="l" rtl="0" eaLnBrk="1" fontAlgn="base" hangingPunct="1">
              <a:spcBef>
                <a:spcPct val="40000"/>
              </a:spcBef>
              <a:spcAft>
                <a:spcPct val="0"/>
              </a:spcAft>
            </a:pPr>
            <a:r>
              <a:rPr lang="en-US" smtClean="0"/>
              <a:t>Click to edit Master title style</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divider 2">
    <p:spTree>
      <p:nvGrpSpPr>
        <p:cNvPr id="1" name=""/>
        <p:cNvGrpSpPr/>
        <p:nvPr/>
      </p:nvGrpSpPr>
      <p:grpSpPr>
        <a:xfrm>
          <a:off x="0" y="0"/>
          <a:ext cx="0" cy="0"/>
          <a:chOff x="0" y="0"/>
          <a:chExt cx="0" cy="0"/>
        </a:xfrm>
      </p:grpSpPr>
      <p:pic>
        <p:nvPicPr>
          <p:cNvPr id="5" name="Picture 11" descr="LAPTOP GUY compressed"/>
          <p:cNvPicPr>
            <a:picLocks noChangeAspect="1" noChangeArrowheads="1"/>
          </p:cNvPicPr>
          <p:nvPr userDrawn="1"/>
        </p:nvPicPr>
        <p:blipFill>
          <a:blip r:embed="rId2" cstate="print"/>
          <a:srcRect l="7664"/>
          <a:stretch>
            <a:fillRect/>
          </a:stretch>
        </p:blipFill>
        <p:spPr bwMode="gray">
          <a:xfrm>
            <a:off x="0" y="0"/>
            <a:ext cx="9144000" cy="6858000"/>
          </a:xfrm>
          <a:prstGeom prst="rect">
            <a:avLst/>
          </a:prstGeom>
          <a:noFill/>
        </p:spPr>
      </p:pic>
      <p:sp>
        <p:nvSpPr>
          <p:cNvPr id="6" name="Freeform 7"/>
          <p:cNvSpPr>
            <a:spLocks noChangeAspect="1" noEditPoints="1"/>
          </p:cNvSpPr>
          <p:nvPr userDrawn="1"/>
        </p:nvSpPr>
        <p:spPr bwMode="gray">
          <a:xfrm>
            <a:off x="0" y="-1588"/>
            <a:ext cx="4798800" cy="3209772"/>
          </a:xfrm>
          <a:custGeom>
            <a:avLst/>
            <a:gdLst/>
            <a:ahLst/>
            <a:cxnLst>
              <a:cxn ang="0">
                <a:pos x="3026" y="0"/>
              </a:cxn>
              <a:cxn ang="0">
                <a:pos x="0" y="0"/>
              </a:cxn>
              <a:cxn ang="0">
                <a:pos x="0" y="2024"/>
              </a:cxn>
              <a:cxn ang="0">
                <a:pos x="2427" y="2024"/>
              </a:cxn>
              <a:cxn ang="0">
                <a:pos x="3026" y="0"/>
              </a:cxn>
              <a:cxn ang="0">
                <a:pos x="3026" y="0"/>
              </a:cxn>
              <a:cxn ang="0">
                <a:pos x="3026" y="0"/>
              </a:cxn>
            </a:cxnLst>
            <a:rect l="0" t="0" r="r" b="b"/>
            <a:pathLst>
              <a:path w="3026" h="2024">
                <a:moveTo>
                  <a:pt x="3026" y="0"/>
                </a:moveTo>
                <a:lnTo>
                  <a:pt x="0" y="0"/>
                </a:lnTo>
                <a:lnTo>
                  <a:pt x="0" y="2024"/>
                </a:lnTo>
                <a:lnTo>
                  <a:pt x="2427" y="2024"/>
                </a:lnTo>
                <a:lnTo>
                  <a:pt x="3026" y="0"/>
                </a:lnTo>
                <a:moveTo>
                  <a:pt x="3026" y="0"/>
                </a:moveTo>
                <a:lnTo>
                  <a:pt x="3026" y="0"/>
                </a:lnTo>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4" name="Title 9"/>
          <p:cNvSpPr txBox="1">
            <a:spLocks/>
          </p:cNvSpPr>
          <p:nvPr userDrawn="1"/>
        </p:nvSpPr>
        <p:spPr bwMode="gray">
          <a:xfrm>
            <a:off x="324000" y="548680"/>
            <a:ext cx="3962248" cy="1944216"/>
          </a:xfrm>
          <a:prstGeom prst="rect">
            <a:avLst/>
          </a:prstGeom>
          <a:noFill/>
          <a:ln w="9525">
            <a:noFill/>
            <a:miter lim="800000"/>
            <a:headEnd/>
            <a:tailEnd/>
          </a:ln>
        </p:spPr>
        <p:txBody>
          <a:bodyPr vert="horz" wrap="square" lIns="0" tIns="0" rIns="0" bIns="0" numCol="1" rtlCol="0" anchor="ctr"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marL="0" marR="0" lvl="0" indent="0" algn="l" defTabSz="914400" rtl="0" eaLnBrk="1" fontAlgn="base" latinLnBrk="0" hangingPunct="1">
              <a:lnSpc>
                <a:spcPct val="100000"/>
              </a:lnSpc>
              <a:spcBef>
                <a:spcPct val="40000"/>
              </a:spcBef>
              <a:spcAft>
                <a:spcPct val="0"/>
              </a:spcAft>
              <a:buClrTx/>
              <a:buSzTx/>
              <a:buFontTx/>
              <a:buNone/>
              <a:tabLst/>
              <a:defRPr/>
            </a:pPr>
            <a:r>
              <a:rPr kumimoji="0" lang="en-US" sz="3000" b="1" i="0" u="none" strike="noStrike" kern="1200" cap="none" spc="0" normalizeH="0" baseline="0" noProof="0" dirty="0" err="1" smtClean="0">
                <a:ln>
                  <a:noFill/>
                </a:ln>
                <a:solidFill>
                  <a:schemeClr val="bg1"/>
                </a:solidFill>
                <a:effectLst/>
                <a:uLnTx/>
                <a:uFillTx/>
                <a:latin typeface="+mj-lt"/>
                <a:ea typeface="+mj-ea"/>
                <a:cs typeface="+mj-cs"/>
              </a:rPr>
              <a:t>Cliquez</a:t>
            </a:r>
            <a:r>
              <a:rPr kumimoji="0" lang="en-US" sz="3000" b="1" i="0" u="none" strike="noStrike" kern="1200" cap="none" spc="0" normalizeH="0" baseline="0" noProof="0" dirty="0" smtClean="0">
                <a:ln>
                  <a:noFill/>
                </a:ln>
                <a:solidFill>
                  <a:schemeClr val="bg1"/>
                </a:solidFill>
                <a:effectLst/>
                <a:uLnTx/>
                <a:uFillTx/>
                <a:latin typeface="+mj-lt"/>
                <a:ea typeface="+mj-ea"/>
                <a:cs typeface="+mj-cs"/>
              </a:rPr>
              <a:t> pour modifier le style du </a:t>
            </a:r>
            <a:r>
              <a:rPr kumimoji="0" lang="en-US" sz="3000" b="1" i="0" u="none" strike="noStrike" kern="1200" cap="none" spc="0" normalizeH="0" baseline="0" noProof="0" dirty="0" err="1" smtClean="0">
                <a:ln>
                  <a:noFill/>
                </a:ln>
                <a:solidFill>
                  <a:schemeClr val="bg1"/>
                </a:solidFill>
                <a:effectLst/>
                <a:uLnTx/>
                <a:uFillTx/>
                <a:latin typeface="+mj-lt"/>
                <a:ea typeface="+mj-ea"/>
                <a:cs typeface="+mj-cs"/>
              </a:rPr>
              <a:t>titre</a:t>
            </a:r>
            <a:endParaRPr kumimoji="0" lang="en-GB" sz="3000" b="1"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7" name="Freeform 7"/>
          <p:cNvSpPr>
            <a:spLocks noEditPoints="1"/>
          </p:cNvSpPr>
          <p:nvPr userDrawn="1"/>
        </p:nvSpPr>
        <p:spPr bwMode="gray">
          <a:xfrm>
            <a:off x="0" y="0"/>
            <a:ext cx="4797424" cy="5588000"/>
          </a:xfrm>
          <a:custGeom>
            <a:avLst/>
            <a:gdLst/>
            <a:ahLst/>
            <a:cxnLst>
              <a:cxn ang="0">
                <a:pos x="3022" y="0"/>
              </a:cxn>
              <a:cxn ang="0">
                <a:pos x="0" y="0"/>
              </a:cxn>
              <a:cxn ang="0">
                <a:pos x="0" y="3520"/>
              </a:cxn>
              <a:cxn ang="0">
                <a:pos x="1979" y="3520"/>
              </a:cxn>
              <a:cxn ang="0">
                <a:pos x="3022" y="0"/>
              </a:cxn>
              <a:cxn ang="0">
                <a:pos x="3022" y="0"/>
              </a:cxn>
              <a:cxn ang="0">
                <a:pos x="3022" y="0"/>
              </a:cxn>
            </a:cxnLst>
            <a:rect l="0" t="0" r="r" b="b"/>
            <a:pathLst>
              <a:path w="3022" h="3520">
                <a:moveTo>
                  <a:pt x="3022" y="0"/>
                </a:moveTo>
                <a:lnTo>
                  <a:pt x="0" y="0"/>
                </a:lnTo>
                <a:lnTo>
                  <a:pt x="0" y="3520"/>
                </a:lnTo>
                <a:lnTo>
                  <a:pt x="1979" y="3520"/>
                </a:lnTo>
                <a:lnTo>
                  <a:pt x="3022" y="0"/>
                </a:lnTo>
                <a:close/>
                <a:moveTo>
                  <a:pt x="3022" y="0"/>
                </a:moveTo>
                <a:lnTo>
                  <a:pt x="3022"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5" name="Title 2"/>
          <p:cNvSpPr>
            <a:spLocks noGrp="1"/>
          </p:cNvSpPr>
          <p:nvPr>
            <p:ph type="title"/>
          </p:nvPr>
        </p:nvSpPr>
        <p:spPr bwMode="gray">
          <a:xfrm>
            <a:off x="323528" y="1412776"/>
            <a:ext cx="3384376" cy="2160240"/>
          </a:xfrm>
          <a:noFill/>
          <a:ln w="9525">
            <a:noFill/>
            <a:miter lim="800000"/>
            <a:headEnd/>
            <a:tailEnd/>
          </a:ln>
        </p:spPr>
        <p:txBody>
          <a:bodyPr anchor="t"/>
          <a:lstStyle>
            <a:lvl1pPr>
              <a:defRPr lang="en-GB" sz="3000" b="1" dirty="0" smtClean="0">
                <a:solidFill>
                  <a:schemeClr val="bg1"/>
                </a:solidFill>
                <a:latin typeface="+mj-lt"/>
                <a:ea typeface="+mj-ea"/>
                <a:cs typeface="+mj-cs"/>
              </a:defRPr>
            </a:lvl1pPr>
            <a:lvl2pPr>
              <a:defRPr lang="en-GB" sz="3000" b="1" kern="1200" noProof="0" dirty="0">
                <a:solidFill>
                  <a:schemeClr val="bg1"/>
                </a:solidFill>
                <a:latin typeface="+mj-lt"/>
                <a:ea typeface="+mj-ea"/>
                <a:cs typeface="+mj-cs"/>
              </a:defRPr>
            </a:lvl2pPr>
            <a:lvl3pPr>
              <a:defRPr lang="en-GB" sz="3000" b="1" kern="1200" noProof="0" dirty="0">
                <a:solidFill>
                  <a:schemeClr val="bg1"/>
                </a:solidFill>
                <a:latin typeface="+mj-lt"/>
                <a:ea typeface="+mj-ea"/>
                <a:cs typeface="+mj-cs"/>
              </a:defRPr>
            </a:lvl3pPr>
            <a:lvl4pPr>
              <a:defRPr lang="en-GB" sz="3000" b="1" kern="1200" noProof="0" dirty="0">
                <a:solidFill>
                  <a:schemeClr val="bg1"/>
                </a:solidFill>
                <a:latin typeface="+mj-lt"/>
                <a:ea typeface="+mj-ea"/>
                <a:cs typeface="+mj-cs"/>
              </a:defRPr>
            </a:lvl4pPr>
            <a:lvl5pPr>
              <a:defRPr lang="en-GB" sz="3000" b="1" kern="1200" noProof="0" dirty="0">
                <a:solidFill>
                  <a:schemeClr val="bg1"/>
                </a:solidFill>
                <a:latin typeface="+mj-lt"/>
                <a:ea typeface="+mj-ea"/>
                <a:cs typeface="+mj-cs"/>
              </a:defRPr>
            </a:lvl5pPr>
            <a:lvl6pPr>
              <a:defRPr lang="en-GB" sz="3000" b="1" kern="1200" noProof="0" dirty="0">
                <a:solidFill>
                  <a:schemeClr val="bg1"/>
                </a:solidFill>
                <a:latin typeface="+mj-lt"/>
                <a:ea typeface="+mj-ea"/>
                <a:cs typeface="+mj-cs"/>
              </a:defRPr>
            </a:lvl6pPr>
            <a:lvl7pPr>
              <a:defRPr lang="en-GB" sz="3000" b="1" kern="1200" noProof="0" dirty="0">
                <a:solidFill>
                  <a:schemeClr val="bg1"/>
                </a:solidFill>
                <a:latin typeface="+mj-lt"/>
                <a:ea typeface="+mj-ea"/>
                <a:cs typeface="+mj-cs"/>
              </a:defRPr>
            </a:lvl7pPr>
            <a:lvl8pPr>
              <a:defRPr lang="en-GB" sz="3000" b="1" kern="1200" noProof="0" dirty="0">
                <a:solidFill>
                  <a:schemeClr val="bg1"/>
                </a:solidFill>
                <a:latin typeface="+mj-lt"/>
                <a:ea typeface="+mj-ea"/>
                <a:cs typeface="+mj-cs"/>
              </a:defRPr>
            </a:lvl8pPr>
            <a:lvl9pPr>
              <a:defRPr lang="en-GB" sz="3000" b="1" kern="1200" noProof="0" dirty="0">
                <a:solidFill>
                  <a:schemeClr val="bg1"/>
                </a:solidFill>
                <a:latin typeface="+mj-lt"/>
                <a:ea typeface="+mj-ea"/>
                <a:cs typeface="+mj-cs"/>
              </a:defRPr>
            </a:lvl9pPr>
          </a:lstStyle>
          <a:p>
            <a:pPr lvl="0"/>
            <a:r>
              <a:rPr lang="en-US" smtClean="0"/>
              <a:t>Click to edit Master title style</a:t>
            </a:r>
            <a:endParaRPr lang="en-GB" dirty="0"/>
          </a:p>
        </p:txBody>
      </p:sp>
      <p:sp>
        <p:nvSpPr>
          <p:cNvPr id="6" name="Text Placeholder 4"/>
          <p:cNvSpPr>
            <a:spLocks noGrp="1"/>
          </p:cNvSpPr>
          <p:nvPr>
            <p:ph type="body" sz="quarter" idx="10"/>
          </p:nvPr>
        </p:nvSpPr>
        <p:spPr bwMode="gray">
          <a:xfrm>
            <a:off x="323528" y="3789040"/>
            <a:ext cx="3024336" cy="1080120"/>
          </a:xfrm>
          <a:prstGeom prst="rect">
            <a:avLst/>
          </a:prstGeom>
          <a:noFill/>
          <a:ln w="9525">
            <a:noFill/>
            <a:miter lim="800000"/>
            <a:headEnd/>
            <a:tailEnd/>
          </a:ln>
        </p:spPr>
        <p:txBody>
          <a:bodyPr>
            <a:normAutofit/>
          </a:bodyPr>
          <a:lstStyle>
            <a:lvl1pPr>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6151" name="Freeform 7"/>
          <p:cNvSpPr>
            <a:spLocks noChangeAspect="1" noEditPoints="1"/>
          </p:cNvSpPr>
          <p:nvPr userDrawn="1"/>
        </p:nvSpPr>
        <p:spPr bwMode="gray">
          <a:xfrm>
            <a:off x="0" y="-1588"/>
            <a:ext cx="4798800" cy="3209772"/>
          </a:xfrm>
          <a:custGeom>
            <a:avLst/>
            <a:gdLst/>
            <a:ahLst/>
            <a:cxnLst>
              <a:cxn ang="0">
                <a:pos x="3026" y="0"/>
              </a:cxn>
              <a:cxn ang="0">
                <a:pos x="0" y="0"/>
              </a:cxn>
              <a:cxn ang="0">
                <a:pos x="0" y="2024"/>
              </a:cxn>
              <a:cxn ang="0">
                <a:pos x="2427" y="2024"/>
              </a:cxn>
              <a:cxn ang="0">
                <a:pos x="3026" y="0"/>
              </a:cxn>
              <a:cxn ang="0">
                <a:pos x="3026" y="0"/>
              </a:cxn>
              <a:cxn ang="0">
                <a:pos x="3026" y="0"/>
              </a:cxn>
            </a:cxnLst>
            <a:rect l="0" t="0" r="r" b="b"/>
            <a:pathLst>
              <a:path w="3026" h="2024">
                <a:moveTo>
                  <a:pt x="3026" y="0"/>
                </a:moveTo>
                <a:lnTo>
                  <a:pt x="0" y="0"/>
                </a:lnTo>
                <a:lnTo>
                  <a:pt x="0" y="2024"/>
                </a:lnTo>
                <a:lnTo>
                  <a:pt x="2427" y="2024"/>
                </a:lnTo>
                <a:lnTo>
                  <a:pt x="3026" y="0"/>
                </a:lnTo>
                <a:moveTo>
                  <a:pt x="3026" y="0"/>
                </a:moveTo>
                <a:lnTo>
                  <a:pt x="3026" y="0"/>
                </a:lnTo>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4" name="Text Placeholder 4"/>
          <p:cNvSpPr>
            <a:spLocks noGrp="1"/>
          </p:cNvSpPr>
          <p:nvPr>
            <p:ph type="body" sz="quarter" idx="10"/>
          </p:nvPr>
        </p:nvSpPr>
        <p:spPr bwMode="gray">
          <a:xfrm>
            <a:off x="320400" y="3789363"/>
            <a:ext cx="3531520" cy="2376487"/>
          </a:xfrm>
          <a:prstGeom prst="rect">
            <a:avLst/>
          </a:prstGeom>
          <a:noFill/>
          <a:ln w="9525">
            <a:noFill/>
            <a:miter lim="800000"/>
            <a:headEnd/>
            <a:tailEnd/>
          </a:ln>
        </p:spPr>
        <p:txBody>
          <a:bodyPr anchor="b">
            <a:normAutofit/>
          </a:bodyPr>
          <a:lstStyle>
            <a:lvl1pPr>
              <a:defRPr lang="en-US" sz="1000" b="0" dirty="0" smtClean="0">
                <a:solidFill>
                  <a:schemeClr val="tx1"/>
                </a:solidFill>
                <a:latin typeface="+mn-lt"/>
                <a:ea typeface="+mn-ea"/>
                <a:cs typeface="+mn-cs"/>
              </a:defRPr>
            </a:lvl1pPr>
          </a:lstStyle>
          <a:p>
            <a:pPr lvl="0"/>
            <a:r>
              <a:rPr lang="en-US" smtClean="0"/>
              <a:t>Click to edit Master text styles</a:t>
            </a:r>
          </a:p>
        </p:txBody>
      </p:sp>
      <p:grpSp>
        <p:nvGrpSpPr>
          <p:cNvPr id="5" name="Group 4"/>
          <p:cNvGrpSpPr>
            <a:grpSpLocks/>
          </p:cNvGrpSpPr>
          <p:nvPr userDrawn="1"/>
        </p:nvGrpSpPr>
        <p:grpSpPr>
          <a:xfrm>
            <a:off x="165754" y="29744"/>
            <a:ext cx="2246006" cy="1527048"/>
            <a:chOff x="1928813" y="2763838"/>
            <a:chExt cx="3600450" cy="2447925"/>
          </a:xfrm>
        </p:grpSpPr>
        <p:sp>
          <p:nvSpPr>
            <p:cNvPr id="6" name="Freeform 15"/>
            <p:cNvSpPr>
              <a:spLocks noChangeAspect="1" noEditPoints="1"/>
            </p:cNvSpPr>
            <p:nvPr/>
          </p:nvSpPr>
          <p:spPr bwMode="auto">
            <a:xfrm>
              <a:off x="1928813" y="2763838"/>
              <a:ext cx="3600450" cy="2447925"/>
            </a:xfrm>
            <a:custGeom>
              <a:avLst/>
              <a:gdLst/>
              <a:ahLst/>
              <a:cxnLst>
                <a:cxn ang="0">
                  <a:pos x="280" y="0"/>
                </a:cxn>
                <a:cxn ang="0">
                  <a:pos x="0" y="0"/>
                </a:cxn>
                <a:cxn ang="0">
                  <a:pos x="0" y="397"/>
                </a:cxn>
                <a:cxn ang="0">
                  <a:pos x="280" y="397"/>
                </a:cxn>
                <a:cxn ang="0">
                  <a:pos x="280" y="0"/>
                </a:cxn>
                <a:cxn ang="0">
                  <a:pos x="2268" y="1145"/>
                </a:cxn>
                <a:cxn ang="0">
                  <a:pos x="1988" y="1145"/>
                </a:cxn>
                <a:cxn ang="0">
                  <a:pos x="1988" y="1542"/>
                </a:cxn>
                <a:cxn ang="0">
                  <a:pos x="2268" y="1542"/>
                </a:cxn>
                <a:cxn ang="0">
                  <a:pos x="2268" y="1145"/>
                </a:cxn>
                <a:cxn ang="0">
                  <a:pos x="280" y="1145"/>
                </a:cxn>
                <a:cxn ang="0">
                  <a:pos x="0" y="1145"/>
                </a:cxn>
                <a:cxn ang="0">
                  <a:pos x="0" y="1542"/>
                </a:cxn>
                <a:cxn ang="0">
                  <a:pos x="280" y="1542"/>
                </a:cxn>
                <a:cxn ang="0">
                  <a:pos x="280" y="1145"/>
                </a:cxn>
                <a:cxn ang="0">
                  <a:pos x="2268" y="0"/>
                </a:cxn>
                <a:cxn ang="0">
                  <a:pos x="1988" y="0"/>
                </a:cxn>
                <a:cxn ang="0">
                  <a:pos x="1988" y="397"/>
                </a:cxn>
                <a:cxn ang="0">
                  <a:pos x="2268" y="397"/>
                </a:cxn>
                <a:cxn ang="0">
                  <a:pos x="2268" y="0"/>
                </a:cxn>
              </a:cxnLst>
              <a:rect l="0" t="0" r="r" b="b"/>
              <a:pathLst>
                <a:path w="2268" h="1542">
                  <a:moveTo>
                    <a:pt x="280" y="0"/>
                  </a:moveTo>
                  <a:lnTo>
                    <a:pt x="0" y="0"/>
                  </a:lnTo>
                  <a:lnTo>
                    <a:pt x="0" y="397"/>
                  </a:lnTo>
                  <a:lnTo>
                    <a:pt x="280" y="397"/>
                  </a:lnTo>
                  <a:lnTo>
                    <a:pt x="280" y="0"/>
                  </a:lnTo>
                  <a:close/>
                  <a:moveTo>
                    <a:pt x="2268" y="1145"/>
                  </a:moveTo>
                  <a:lnTo>
                    <a:pt x="1988" y="1145"/>
                  </a:lnTo>
                  <a:lnTo>
                    <a:pt x="1988" y="1542"/>
                  </a:lnTo>
                  <a:lnTo>
                    <a:pt x="2268" y="1542"/>
                  </a:lnTo>
                  <a:lnTo>
                    <a:pt x="2268" y="1145"/>
                  </a:lnTo>
                  <a:close/>
                  <a:moveTo>
                    <a:pt x="280" y="1145"/>
                  </a:moveTo>
                  <a:lnTo>
                    <a:pt x="0" y="1145"/>
                  </a:lnTo>
                  <a:lnTo>
                    <a:pt x="0" y="1542"/>
                  </a:lnTo>
                  <a:lnTo>
                    <a:pt x="280" y="1542"/>
                  </a:lnTo>
                  <a:lnTo>
                    <a:pt x="280" y="1145"/>
                  </a:lnTo>
                  <a:close/>
                  <a:moveTo>
                    <a:pt x="2268" y="0"/>
                  </a:moveTo>
                  <a:lnTo>
                    <a:pt x="1988" y="0"/>
                  </a:lnTo>
                  <a:lnTo>
                    <a:pt x="1988" y="397"/>
                  </a:lnTo>
                  <a:lnTo>
                    <a:pt x="2268" y="397"/>
                  </a:lnTo>
                  <a:lnTo>
                    <a:pt x="2268" y="0"/>
                  </a:lnTo>
                  <a:close/>
                </a:path>
              </a:pathLst>
            </a:custGeom>
            <a:solidFill>
              <a:srgbClr val="FFFF00">
                <a:alpha val="0"/>
              </a:srgbClr>
            </a:solidFill>
            <a:ln w="9525">
              <a:noFill/>
              <a:round/>
              <a:headEnd/>
              <a:tailEnd/>
            </a:ln>
          </p:spPr>
          <p:txBody>
            <a:bodyPr vert="horz" wrap="square" lIns="91440" tIns="45720" rIns="91440" bIns="45720" numCol="1" anchor="t" anchorCtr="0" compatLnSpc="1">
              <a:prstTxWarp prst="textNoShape">
                <a:avLst/>
              </a:prstTxWarp>
            </a:bodyPr>
            <a:lstStyle/>
            <a:p>
              <a:pPr algn="l"/>
              <a:endParaRPr lang="en-GB"/>
            </a:p>
          </p:txBody>
        </p:sp>
        <p:sp>
          <p:nvSpPr>
            <p:cNvPr id="8" name="Freeform 17"/>
            <p:cNvSpPr>
              <a:spLocks noChangeAspect="1" noEditPoints="1"/>
            </p:cNvSpPr>
            <p:nvPr/>
          </p:nvSpPr>
          <p:spPr bwMode="auto">
            <a:xfrm>
              <a:off x="2254251" y="3394076"/>
              <a:ext cx="2830513" cy="1238250"/>
            </a:xfrm>
            <a:custGeom>
              <a:avLst/>
              <a:gdLst/>
              <a:ahLst/>
              <a:cxnLst>
                <a:cxn ang="0">
                  <a:pos x="9113" y="2300"/>
                </a:cxn>
                <a:cxn ang="0">
                  <a:pos x="8293" y="3382"/>
                </a:cxn>
                <a:cxn ang="0">
                  <a:pos x="7164" y="75"/>
                </a:cxn>
                <a:cxn ang="0">
                  <a:pos x="3944" y="1878"/>
                </a:cxn>
                <a:cxn ang="0">
                  <a:pos x="3142" y="2625"/>
                </a:cxn>
                <a:cxn ang="0">
                  <a:pos x="3142" y="2625"/>
                </a:cxn>
                <a:cxn ang="0">
                  <a:pos x="640" y="1736"/>
                </a:cxn>
                <a:cxn ang="0">
                  <a:pos x="7240" y="0"/>
                </a:cxn>
                <a:cxn ang="0">
                  <a:pos x="27" y="3772"/>
                </a:cxn>
                <a:cxn ang="0">
                  <a:pos x="2882" y="2980"/>
                </a:cxn>
                <a:cxn ang="0">
                  <a:pos x="5727" y="2979"/>
                </a:cxn>
                <a:cxn ang="0">
                  <a:pos x="9524" y="0"/>
                </a:cxn>
                <a:cxn ang="0">
                  <a:pos x="201" y="5337"/>
                </a:cxn>
                <a:cxn ang="0">
                  <a:pos x="599" y="5150"/>
                </a:cxn>
                <a:cxn ang="0">
                  <a:pos x="434" y="5235"/>
                </a:cxn>
                <a:cxn ang="0">
                  <a:pos x="180" y="5429"/>
                </a:cxn>
                <a:cxn ang="0">
                  <a:pos x="1055" y="5097"/>
                </a:cxn>
                <a:cxn ang="0">
                  <a:pos x="2043" y="5096"/>
                </a:cxn>
                <a:cxn ang="0">
                  <a:pos x="1654" y="5160"/>
                </a:cxn>
                <a:cxn ang="0">
                  <a:pos x="1212" y="5239"/>
                </a:cxn>
                <a:cxn ang="0">
                  <a:pos x="2695" y="5520"/>
                </a:cxn>
                <a:cxn ang="0">
                  <a:pos x="2614" y="5123"/>
                </a:cxn>
                <a:cxn ang="0">
                  <a:pos x="3036" y="5613"/>
                </a:cxn>
                <a:cxn ang="0">
                  <a:pos x="3327" y="4866"/>
                </a:cxn>
                <a:cxn ang="0">
                  <a:pos x="3990" y="4690"/>
                </a:cxn>
                <a:cxn ang="0">
                  <a:pos x="3512" y="5613"/>
                </a:cxn>
                <a:cxn ang="0">
                  <a:pos x="4080" y="4704"/>
                </a:cxn>
                <a:cxn ang="0">
                  <a:pos x="4682" y="5592"/>
                </a:cxn>
                <a:cxn ang="0">
                  <a:pos x="4865" y="5109"/>
                </a:cxn>
                <a:cxn ang="0">
                  <a:pos x="4457" y="5225"/>
                </a:cxn>
                <a:cxn ang="0">
                  <a:pos x="5357" y="5140"/>
                </a:cxn>
                <a:cxn ang="0">
                  <a:pos x="5878" y="4703"/>
                </a:cxn>
                <a:cxn ang="0">
                  <a:pos x="6194" y="5240"/>
                </a:cxn>
                <a:cxn ang="0">
                  <a:pos x="6105" y="5160"/>
                </a:cxn>
                <a:cxn ang="0">
                  <a:pos x="6638" y="5161"/>
                </a:cxn>
                <a:cxn ang="0">
                  <a:pos x="6200" y="5437"/>
                </a:cxn>
                <a:cxn ang="0">
                  <a:pos x="7425" y="5113"/>
                </a:cxn>
                <a:cxn ang="0">
                  <a:pos x="7352" y="5472"/>
                </a:cxn>
                <a:cxn ang="0">
                  <a:pos x="7213" y="5021"/>
                </a:cxn>
                <a:cxn ang="0">
                  <a:pos x="8311" y="5296"/>
                </a:cxn>
                <a:cxn ang="0">
                  <a:pos x="7939" y="5506"/>
                </a:cxn>
                <a:cxn ang="0">
                  <a:pos x="8490" y="4977"/>
                </a:cxn>
                <a:cxn ang="0">
                  <a:pos x="9463" y="5130"/>
                </a:cxn>
                <a:cxn ang="0">
                  <a:pos x="9048" y="5213"/>
                </a:cxn>
                <a:cxn ang="0">
                  <a:pos x="8550" y="5613"/>
                </a:cxn>
                <a:cxn ang="0">
                  <a:pos x="9882" y="5621"/>
                </a:cxn>
                <a:cxn ang="0">
                  <a:pos x="9955" y="5084"/>
                </a:cxn>
                <a:cxn ang="0">
                  <a:pos x="10266" y="5613"/>
                </a:cxn>
                <a:cxn ang="0">
                  <a:pos x="11168" y="5485"/>
                </a:cxn>
                <a:cxn ang="0">
                  <a:pos x="11147" y="4987"/>
                </a:cxn>
                <a:cxn ang="0">
                  <a:pos x="10881" y="5126"/>
                </a:cxn>
                <a:cxn ang="0">
                  <a:pos x="11391" y="5613"/>
                </a:cxn>
                <a:cxn ang="0">
                  <a:pos x="12327" y="4704"/>
                </a:cxn>
                <a:cxn ang="0">
                  <a:pos x="12417" y="5104"/>
                </a:cxn>
                <a:cxn ang="0">
                  <a:pos x="12536" y="5408"/>
                </a:cxn>
                <a:cxn ang="0">
                  <a:pos x="12950" y="5480"/>
                </a:cxn>
                <a:cxn ang="0">
                  <a:pos x="12756" y="5413"/>
                </a:cxn>
                <a:cxn ang="0">
                  <a:pos x="12939" y="5342"/>
                </a:cxn>
                <a:cxn ang="0">
                  <a:pos x="13267" y="4694"/>
                </a:cxn>
              </a:cxnLst>
              <a:rect l="0" t="0" r="r" b="b"/>
              <a:pathLst>
                <a:path w="13436" h="5856">
                  <a:moveTo>
                    <a:pt x="9450" y="2904"/>
                  </a:moveTo>
                  <a:cubicBezTo>
                    <a:pt x="8957" y="2904"/>
                    <a:pt x="8957" y="2904"/>
                    <a:pt x="8957" y="2904"/>
                  </a:cubicBezTo>
                  <a:cubicBezTo>
                    <a:pt x="9038" y="2577"/>
                    <a:pt x="9038" y="2577"/>
                    <a:pt x="9038" y="2577"/>
                  </a:cubicBezTo>
                  <a:cubicBezTo>
                    <a:pt x="8049" y="2577"/>
                    <a:pt x="8049" y="2577"/>
                    <a:pt x="8049" y="2577"/>
                  </a:cubicBezTo>
                  <a:cubicBezTo>
                    <a:pt x="7968" y="2904"/>
                    <a:pt x="7968" y="2904"/>
                    <a:pt x="7968" y="2904"/>
                  </a:cubicBezTo>
                  <a:cubicBezTo>
                    <a:pt x="7490" y="2904"/>
                    <a:pt x="7490" y="2904"/>
                    <a:pt x="7490" y="2904"/>
                  </a:cubicBezTo>
                  <a:cubicBezTo>
                    <a:pt x="7490" y="2837"/>
                    <a:pt x="7490" y="2837"/>
                    <a:pt x="7490" y="2837"/>
                  </a:cubicBezTo>
                  <a:cubicBezTo>
                    <a:pt x="7497" y="2800"/>
                    <a:pt x="7504" y="2761"/>
                    <a:pt x="7513" y="2720"/>
                  </a:cubicBezTo>
                  <a:cubicBezTo>
                    <a:pt x="7600" y="2369"/>
                    <a:pt x="7831" y="2021"/>
                    <a:pt x="8231" y="2021"/>
                  </a:cubicBezTo>
                  <a:cubicBezTo>
                    <a:pt x="8389" y="2021"/>
                    <a:pt x="8546" y="2081"/>
                    <a:pt x="8524" y="2300"/>
                  </a:cubicBezTo>
                  <a:cubicBezTo>
                    <a:pt x="9113" y="2300"/>
                    <a:pt x="9113" y="2300"/>
                    <a:pt x="9113" y="2300"/>
                  </a:cubicBezTo>
                  <a:cubicBezTo>
                    <a:pt x="9136" y="2197"/>
                    <a:pt x="9175" y="2023"/>
                    <a:pt x="9063" y="1864"/>
                  </a:cubicBezTo>
                  <a:cubicBezTo>
                    <a:pt x="8938" y="1690"/>
                    <a:pt x="8686" y="1620"/>
                    <a:pt x="8359" y="1620"/>
                  </a:cubicBezTo>
                  <a:cubicBezTo>
                    <a:pt x="8125" y="1620"/>
                    <a:pt x="7785" y="1658"/>
                    <a:pt x="7490" y="1850"/>
                  </a:cubicBezTo>
                  <a:cubicBezTo>
                    <a:pt x="7490" y="75"/>
                    <a:pt x="7490" y="75"/>
                    <a:pt x="7490" y="75"/>
                  </a:cubicBezTo>
                  <a:cubicBezTo>
                    <a:pt x="9450" y="75"/>
                    <a:pt x="9450" y="75"/>
                    <a:pt x="9450" y="75"/>
                  </a:cubicBezTo>
                  <a:lnTo>
                    <a:pt x="9450" y="2904"/>
                  </a:lnTo>
                  <a:close/>
                  <a:moveTo>
                    <a:pt x="8293" y="3382"/>
                  </a:moveTo>
                  <a:cubicBezTo>
                    <a:pt x="8181" y="3402"/>
                    <a:pt x="8070" y="3416"/>
                    <a:pt x="7964" y="3416"/>
                  </a:cubicBezTo>
                  <a:cubicBezTo>
                    <a:pt x="7681" y="3416"/>
                    <a:pt x="7485" y="3284"/>
                    <a:pt x="7481" y="2979"/>
                  </a:cubicBezTo>
                  <a:cubicBezTo>
                    <a:pt x="8394" y="2979"/>
                    <a:pt x="8394" y="2979"/>
                    <a:pt x="8394" y="2979"/>
                  </a:cubicBezTo>
                  <a:lnTo>
                    <a:pt x="8293" y="3382"/>
                  </a:lnTo>
                  <a:close/>
                  <a:moveTo>
                    <a:pt x="7164" y="1766"/>
                  </a:moveTo>
                  <a:cubicBezTo>
                    <a:pt x="7164" y="2171"/>
                    <a:pt x="7164" y="2171"/>
                    <a:pt x="7164" y="2171"/>
                  </a:cubicBezTo>
                  <a:cubicBezTo>
                    <a:pt x="7027" y="2360"/>
                    <a:pt x="6942" y="2567"/>
                    <a:pt x="6902" y="2732"/>
                  </a:cubicBezTo>
                  <a:cubicBezTo>
                    <a:pt x="6887" y="2790"/>
                    <a:pt x="6877" y="2847"/>
                    <a:pt x="6871" y="2904"/>
                  </a:cubicBezTo>
                  <a:cubicBezTo>
                    <a:pt x="6583" y="2904"/>
                    <a:pt x="6583" y="2904"/>
                    <a:pt x="6583" y="2904"/>
                  </a:cubicBezTo>
                  <a:cubicBezTo>
                    <a:pt x="6829" y="1736"/>
                    <a:pt x="6829" y="1736"/>
                    <a:pt x="6829" y="1736"/>
                  </a:cubicBezTo>
                  <a:cubicBezTo>
                    <a:pt x="6001" y="1735"/>
                    <a:pt x="6001" y="1735"/>
                    <a:pt x="6001" y="1735"/>
                  </a:cubicBezTo>
                  <a:cubicBezTo>
                    <a:pt x="5259" y="2904"/>
                    <a:pt x="5259" y="2904"/>
                    <a:pt x="5259" y="2904"/>
                  </a:cubicBezTo>
                  <a:cubicBezTo>
                    <a:pt x="5205" y="2904"/>
                    <a:pt x="5205" y="2904"/>
                    <a:pt x="5205" y="2904"/>
                  </a:cubicBezTo>
                  <a:cubicBezTo>
                    <a:pt x="5205" y="75"/>
                    <a:pt x="5205" y="75"/>
                    <a:pt x="5205" y="75"/>
                  </a:cubicBezTo>
                  <a:cubicBezTo>
                    <a:pt x="7164" y="75"/>
                    <a:pt x="7164" y="75"/>
                    <a:pt x="7164" y="75"/>
                  </a:cubicBezTo>
                  <a:lnTo>
                    <a:pt x="7164" y="1766"/>
                  </a:lnTo>
                  <a:close/>
                  <a:moveTo>
                    <a:pt x="6070" y="2904"/>
                  </a:moveTo>
                  <a:cubicBezTo>
                    <a:pt x="5776" y="2904"/>
                    <a:pt x="5776" y="2904"/>
                    <a:pt x="5776" y="2904"/>
                  </a:cubicBezTo>
                  <a:cubicBezTo>
                    <a:pt x="6222" y="2202"/>
                    <a:pt x="6222" y="2202"/>
                    <a:pt x="6222" y="2202"/>
                  </a:cubicBezTo>
                  <a:lnTo>
                    <a:pt x="6070" y="2904"/>
                  </a:lnTo>
                  <a:close/>
                  <a:moveTo>
                    <a:pt x="4882" y="1733"/>
                  </a:moveTo>
                  <a:cubicBezTo>
                    <a:pt x="4391" y="1733"/>
                    <a:pt x="4391" y="1733"/>
                    <a:pt x="4391" y="1733"/>
                  </a:cubicBezTo>
                  <a:cubicBezTo>
                    <a:pt x="4055" y="2904"/>
                    <a:pt x="4055" y="2904"/>
                    <a:pt x="4055" y="2904"/>
                  </a:cubicBezTo>
                  <a:cubicBezTo>
                    <a:pt x="3535" y="2904"/>
                    <a:pt x="3535" y="2904"/>
                    <a:pt x="3535" y="2904"/>
                  </a:cubicBezTo>
                  <a:cubicBezTo>
                    <a:pt x="3800" y="2806"/>
                    <a:pt x="3961" y="2619"/>
                    <a:pt x="4011" y="2341"/>
                  </a:cubicBezTo>
                  <a:cubicBezTo>
                    <a:pt x="4052" y="2125"/>
                    <a:pt x="4033" y="1984"/>
                    <a:pt x="3944" y="1878"/>
                  </a:cubicBezTo>
                  <a:cubicBezTo>
                    <a:pt x="3812" y="1719"/>
                    <a:pt x="3548" y="1732"/>
                    <a:pt x="3313" y="1732"/>
                  </a:cubicBezTo>
                  <a:cubicBezTo>
                    <a:pt x="3271" y="1732"/>
                    <a:pt x="2924" y="1733"/>
                    <a:pt x="2924" y="1733"/>
                  </a:cubicBezTo>
                  <a:cubicBezTo>
                    <a:pt x="2924" y="75"/>
                    <a:pt x="2924" y="75"/>
                    <a:pt x="2924" y="75"/>
                  </a:cubicBezTo>
                  <a:cubicBezTo>
                    <a:pt x="4882" y="75"/>
                    <a:pt x="4882" y="75"/>
                    <a:pt x="4882" y="75"/>
                  </a:cubicBezTo>
                  <a:lnTo>
                    <a:pt x="4882" y="1733"/>
                  </a:lnTo>
                  <a:close/>
                  <a:moveTo>
                    <a:pt x="4568" y="2904"/>
                  </a:moveTo>
                  <a:cubicBezTo>
                    <a:pt x="4774" y="2171"/>
                    <a:pt x="4774" y="2171"/>
                    <a:pt x="4774" y="2171"/>
                  </a:cubicBezTo>
                  <a:cubicBezTo>
                    <a:pt x="4782" y="2904"/>
                    <a:pt x="4782" y="2904"/>
                    <a:pt x="4782" y="2904"/>
                  </a:cubicBezTo>
                  <a:lnTo>
                    <a:pt x="4568" y="2904"/>
                  </a:lnTo>
                  <a:close/>
                  <a:moveTo>
                    <a:pt x="3142" y="2625"/>
                  </a:moveTo>
                  <a:cubicBezTo>
                    <a:pt x="3142" y="2625"/>
                    <a:pt x="3142" y="2625"/>
                    <a:pt x="3142" y="2625"/>
                  </a:cubicBezTo>
                  <a:cubicBezTo>
                    <a:pt x="3123" y="2627"/>
                    <a:pt x="3103" y="2628"/>
                    <a:pt x="3082" y="2628"/>
                  </a:cubicBezTo>
                  <a:cubicBezTo>
                    <a:pt x="3053" y="2628"/>
                    <a:pt x="3030" y="2629"/>
                    <a:pt x="3010" y="2629"/>
                  </a:cubicBezTo>
                  <a:cubicBezTo>
                    <a:pt x="2884" y="2628"/>
                    <a:pt x="2884" y="2628"/>
                    <a:pt x="2884" y="2628"/>
                  </a:cubicBezTo>
                  <a:cubicBezTo>
                    <a:pt x="2942" y="2414"/>
                    <a:pt x="2942" y="2414"/>
                    <a:pt x="2942" y="2414"/>
                  </a:cubicBezTo>
                  <a:cubicBezTo>
                    <a:pt x="2970" y="2307"/>
                    <a:pt x="2970" y="2307"/>
                    <a:pt x="2970" y="2307"/>
                  </a:cubicBezTo>
                  <a:cubicBezTo>
                    <a:pt x="3036" y="2058"/>
                    <a:pt x="3036" y="2058"/>
                    <a:pt x="3036" y="2058"/>
                  </a:cubicBezTo>
                  <a:cubicBezTo>
                    <a:pt x="3065" y="2058"/>
                    <a:pt x="3093" y="2057"/>
                    <a:pt x="3120" y="2057"/>
                  </a:cubicBezTo>
                  <a:cubicBezTo>
                    <a:pt x="3217" y="2057"/>
                    <a:pt x="3217" y="2057"/>
                    <a:pt x="3217" y="2057"/>
                  </a:cubicBezTo>
                  <a:cubicBezTo>
                    <a:pt x="3383" y="2057"/>
                    <a:pt x="3488" y="2066"/>
                    <a:pt x="3526" y="2120"/>
                  </a:cubicBezTo>
                  <a:cubicBezTo>
                    <a:pt x="3556" y="2160"/>
                    <a:pt x="3551" y="2229"/>
                    <a:pt x="3517" y="2334"/>
                  </a:cubicBezTo>
                  <a:cubicBezTo>
                    <a:pt x="3458" y="2514"/>
                    <a:pt x="3383" y="2607"/>
                    <a:pt x="3142" y="2625"/>
                  </a:cubicBezTo>
                  <a:moveTo>
                    <a:pt x="2598" y="1837"/>
                  </a:moveTo>
                  <a:cubicBezTo>
                    <a:pt x="2567" y="1938"/>
                    <a:pt x="2567" y="1938"/>
                    <a:pt x="2567" y="1938"/>
                  </a:cubicBezTo>
                  <a:cubicBezTo>
                    <a:pt x="2287" y="2871"/>
                    <a:pt x="2287" y="2871"/>
                    <a:pt x="2287" y="2871"/>
                  </a:cubicBezTo>
                  <a:cubicBezTo>
                    <a:pt x="2275" y="2904"/>
                    <a:pt x="2275" y="2904"/>
                    <a:pt x="2275" y="2904"/>
                  </a:cubicBezTo>
                  <a:cubicBezTo>
                    <a:pt x="1354" y="2904"/>
                    <a:pt x="1354" y="2904"/>
                    <a:pt x="1354" y="2904"/>
                  </a:cubicBezTo>
                  <a:cubicBezTo>
                    <a:pt x="1282" y="2752"/>
                    <a:pt x="1282" y="2752"/>
                    <a:pt x="1282" y="2752"/>
                  </a:cubicBezTo>
                  <a:cubicBezTo>
                    <a:pt x="2275" y="1736"/>
                    <a:pt x="2275" y="1736"/>
                    <a:pt x="2275" y="1736"/>
                  </a:cubicBezTo>
                  <a:cubicBezTo>
                    <a:pt x="1637" y="1736"/>
                    <a:pt x="1637" y="1736"/>
                    <a:pt x="1637" y="1736"/>
                  </a:cubicBezTo>
                  <a:cubicBezTo>
                    <a:pt x="860" y="2574"/>
                    <a:pt x="860" y="2574"/>
                    <a:pt x="860" y="2574"/>
                  </a:cubicBezTo>
                  <a:cubicBezTo>
                    <a:pt x="1111" y="1736"/>
                    <a:pt x="1111" y="1736"/>
                    <a:pt x="1111" y="1736"/>
                  </a:cubicBezTo>
                  <a:cubicBezTo>
                    <a:pt x="640" y="1736"/>
                    <a:pt x="640" y="1736"/>
                    <a:pt x="640" y="1736"/>
                  </a:cubicBezTo>
                  <a:cubicBezTo>
                    <a:pt x="640" y="75"/>
                    <a:pt x="640" y="75"/>
                    <a:pt x="640" y="75"/>
                  </a:cubicBezTo>
                  <a:cubicBezTo>
                    <a:pt x="2598" y="75"/>
                    <a:pt x="2598" y="75"/>
                    <a:pt x="2598" y="75"/>
                  </a:cubicBezTo>
                  <a:lnTo>
                    <a:pt x="2598" y="1837"/>
                  </a:lnTo>
                  <a:close/>
                  <a:moveTo>
                    <a:pt x="761" y="2904"/>
                  </a:moveTo>
                  <a:cubicBezTo>
                    <a:pt x="763" y="2893"/>
                    <a:pt x="763" y="2893"/>
                    <a:pt x="763" y="2893"/>
                  </a:cubicBezTo>
                  <a:cubicBezTo>
                    <a:pt x="770" y="2904"/>
                    <a:pt x="770" y="2904"/>
                    <a:pt x="770" y="2904"/>
                  </a:cubicBezTo>
                  <a:lnTo>
                    <a:pt x="761" y="2904"/>
                  </a:lnTo>
                  <a:close/>
                  <a:moveTo>
                    <a:pt x="7416" y="0"/>
                  </a:moveTo>
                  <a:cubicBezTo>
                    <a:pt x="7416" y="1904"/>
                    <a:pt x="7416" y="1904"/>
                    <a:pt x="7416" y="1904"/>
                  </a:cubicBezTo>
                  <a:cubicBezTo>
                    <a:pt x="7350" y="1956"/>
                    <a:pt x="7293" y="2012"/>
                    <a:pt x="7240" y="2072"/>
                  </a:cubicBezTo>
                  <a:cubicBezTo>
                    <a:pt x="7240" y="0"/>
                    <a:pt x="7240" y="0"/>
                    <a:pt x="7240" y="0"/>
                  </a:cubicBezTo>
                  <a:cubicBezTo>
                    <a:pt x="5132" y="0"/>
                    <a:pt x="5132" y="0"/>
                    <a:pt x="5132" y="0"/>
                  </a:cubicBezTo>
                  <a:cubicBezTo>
                    <a:pt x="5132" y="1733"/>
                    <a:pt x="5132" y="1733"/>
                    <a:pt x="5132" y="1733"/>
                  </a:cubicBezTo>
                  <a:cubicBezTo>
                    <a:pt x="4957" y="1733"/>
                    <a:pt x="4957" y="1733"/>
                    <a:pt x="4957" y="1733"/>
                  </a:cubicBezTo>
                  <a:cubicBezTo>
                    <a:pt x="4957" y="0"/>
                    <a:pt x="4957" y="0"/>
                    <a:pt x="4957" y="0"/>
                  </a:cubicBezTo>
                  <a:cubicBezTo>
                    <a:pt x="2848" y="0"/>
                    <a:pt x="2848" y="0"/>
                    <a:pt x="2848" y="0"/>
                  </a:cubicBezTo>
                  <a:cubicBezTo>
                    <a:pt x="2848" y="1736"/>
                    <a:pt x="2848" y="1736"/>
                    <a:pt x="2848" y="1736"/>
                  </a:cubicBezTo>
                  <a:cubicBezTo>
                    <a:pt x="2673" y="1736"/>
                    <a:pt x="2673" y="1736"/>
                    <a:pt x="2673" y="1736"/>
                  </a:cubicBezTo>
                  <a:cubicBezTo>
                    <a:pt x="2673" y="0"/>
                    <a:pt x="2673" y="0"/>
                    <a:pt x="2673" y="0"/>
                  </a:cubicBezTo>
                  <a:cubicBezTo>
                    <a:pt x="565" y="0"/>
                    <a:pt x="565" y="0"/>
                    <a:pt x="565" y="0"/>
                  </a:cubicBezTo>
                  <a:cubicBezTo>
                    <a:pt x="565" y="1979"/>
                    <a:pt x="565" y="1979"/>
                    <a:pt x="565" y="1979"/>
                  </a:cubicBezTo>
                  <a:cubicBezTo>
                    <a:pt x="27" y="3772"/>
                    <a:pt x="27" y="3772"/>
                    <a:pt x="27" y="3772"/>
                  </a:cubicBezTo>
                  <a:cubicBezTo>
                    <a:pt x="500" y="3772"/>
                    <a:pt x="500" y="3772"/>
                    <a:pt x="500" y="3772"/>
                  </a:cubicBezTo>
                  <a:cubicBezTo>
                    <a:pt x="738" y="2979"/>
                    <a:pt x="738" y="2979"/>
                    <a:pt x="738" y="2979"/>
                  </a:cubicBezTo>
                  <a:cubicBezTo>
                    <a:pt x="806" y="2979"/>
                    <a:pt x="806" y="2979"/>
                    <a:pt x="806" y="2979"/>
                  </a:cubicBezTo>
                  <a:cubicBezTo>
                    <a:pt x="1199" y="3772"/>
                    <a:pt x="1199" y="3772"/>
                    <a:pt x="1199" y="3772"/>
                  </a:cubicBezTo>
                  <a:cubicBezTo>
                    <a:pt x="1770" y="3772"/>
                    <a:pt x="1770" y="3772"/>
                    <a:pt x="1770" y="3772"/>
                  </a:cubicBezTo>
                  <a:cubicBezTo>
                    <a:pt x="1389" y="2979"/>
                    <a:pt x="1389" y="2979"/>
                    <a:pt x="1389" y="2979"/>
                  </a:cubicBezTo>
                  <a:cubicBezTo>
                    <a:pt x="2254" y="2979"/>
                    <a:pt x="2254" y="2979"/>
                    <a:pt x="2254" y="2979"/>
                  </a:cubicBezTo>
                  <a:cubicBezTo>
                    <a:pt x="2014" y="3772"/>
                    <a:pt x="2014" y="3772"/>
                    <a:pt x="2014" y="3772"/>
                  </a:cubicBezTo>
                  <a:cubicBezTo>
                    <a:pt x="2531" y="3772"/>
                    <a:pt x="2531" y="3772"/>
                    <a:pt x="2531" y="3772"/>
                  </a:cubicBezTo>
                  <a:cubicBezTo>
                    <a:pt x="2767" y="2980"/>
                    <a:pt x="2767" y="2980"/>
                    <a:pt x="2767" y="2980"/>
                  </a:cubicBezTo>
                  <a:cubicBezTo>
                    <a:pt x="2882" y="2980"/>
                    <a:pt x="2882" y="2980"/>
                    <a:pt x="2882" y="2980"/>
                  </a:cubicBezTo>
                  <a:cubicBezTo>
                    <a:pt x="2882" y="2979"/>
                    <a:pt x="2882" y="2979"/>
                    <a:pt x="2882" y="2979"/>
                  </a:cubicBezTo>
                  <a:cubicBezTo>
                    <a:pt x="3044" y="2979"/>
                    <a:pt x="3044" y="2979"/>
                    <a:pt x="3044" y="2979"/>
                  </a:cubicBezTo>
                  <a:cubicBezTo>
                    <a:pt x="3057" y="2979"/>
                    <a:pt x="3057" y="2979"/>
                    <a:pt x="3057" y="2979"/>
                  </a:cubicBezTo>
                  <a:cubicBezTo>
                    <a:pt x="4033" y="2979"/>
                    <a:pt x="4033" y="2979"/>
                    <a:pt x="4033" y="2979"/>
                  </a:cubicBezTo>
                  <a:cubicBezTo>
                    <a:pt x="3804" y="3770"/>
                    <a:pt x="3804" y="3770"/>
                    <a:pt x="3804" y="3770"/>
                  </a:cubicBezTo>
                  <a:cubicBezTo>
                    <a:pt x="4325" y="3770"/>
                    <a:pt x="4325" y="3770"/>
                    <a:pt x="4325" y="3770"/>
                  </a:cubicBezTo>
                  <a:cubicBezTo>
                    <a:pt x="4547" y="2979"/>
                    <a:pt x="4547" y="2979"/>
                    <a:pt x="4547" y="2979"/>
                  </a:cubicBezTo>
                  <a:cubicBezTo>
                    <a:pt x="4782" y="2979"/>
                    <a:pt x="4782" y="2979"/>
                    <a:pt x="4782" y="2979"/>
                  </a:cubicBezTo>
                  <a:cubicBezTo>
                    <a:pt x="4788" y="3770"/>
                    <a:pt x="4788" y="3770"/>
                    <a:pt x="4788" y="3770"/>
                  </a:cubicBezTo>
                  <a:cubicBezTo>
                    <a:pt x="5225" y="3770"/>
                    <a:pt x="5225" y="3770"/>
                    <a:pt x="5225" y="3770"/>
                  </a:cubicBezTo>
                  <a:cubicBezTo>
                    <a:pt x="5727" y="2979"/>
                    <a:pt x="5727" y="2979"/>
                    <a:pt x="5727" y="2979"/>
                  </a:cubicBezTo>
                  <a:cubicBezTo>
                    <a:pt x="6055" y="2979"/>
                    <a:pt x="6055" y="2979"/>
                    <a:pt x="6055" y="2979"/>
                  </a:cubicBezTo>
                  <a:cubicBezTo>
                    <a:pt x="5886" y="3770"/>
                    <a:pt x="5886" y="3770"/>
                    <a:pt x="5886" y="3770"/>
                  </a:cubicBezTo>
                  <a:cubicBezTo>
                    <a:pt x="6399" y="3770"/>
                    <a:pt x="6399" y="3770"/>
                    <a:pt x="6399" y="3770"/>
                  </a:cubicBezTo>
                  <a:cubicBezTo>
                    <a:pt x="6566" y="2979"/>
                    <a:pt x="6566" y="2979"/>
                    <a:pt x="6566" y="2979"/>
                  </a:cubicBezTo>
                  <a:cubicBezTo>
                    <a:pt x="6863" y="2979"/>
                    <a:pt x="6863" y="2979"/>
                    <a:pt x="6863" y="2979"/>
                  </a:cubicBezTo>
                  <a:cubicBezTo>
                    <a:pt x="6851" y="3223"/>
                    <a:pt x="6913" y="3446"/>
                    <a:pt x="7076" y="3596"/>
                  </a:cubicBezTo>
                  <a:cubicBezTo>
                    <a:pt x="7276" y="3780"/>
                    <a:pt x="7581" y="3814"/>
                    <a:pt x="7807" y="3814"/>
                  </a:cubicBezTo>
                  <a:cubicBezTo>
                    <a:pt x="8117" y="3814"/>
                    <a:pt x="8437" y="3770"/>
                    <a:pt x="8760" y="3698"/>
                  </a:cubicBezTo>
                  <a:cubicBezTo>
                    <a:pt x="8939" y="2979"/>
                    <a:pt x="8939" y="2979"/>
                    <a:pt x="8939" y="2979"/>
                  </a:cubicBezTo>
                  <a:cubicBezTo>
                    <a:pt x="9524" y="2979"/>
                    <a:pt x="9524" y="2979"/>
                    <a:pt x="9524" y="2979"/>
                  </a:cubicBezTo>
                  <a:cubicBezTo>
                    <a:pt x="9524" y="0"/>
                    <a:pt x="9524" y="0"/>
                    <a:pt x="9524" y="0"/>
                  </a:cubicBezTo>
                  <a:lnTo>
                    <a:pt x="7416" y="0"/>
                  </a:lnTo>
                  <a:close/>
                  <a:moveTo>
                    <a:pt x="180" y="5429"/>
                  </a:moveTo>
                  <a:cubicBezTo>
                    <a:pt x="180" y="5432"/>
                    <a:pt x="179" y="5437"/>
                    <a:pt x="179" y="5446"/>
                  </a:cubicBezTo>
                  <a:cubicBezTo>
                    <a:pt x="179" y="5466"/>
                    <a:pt x="185" y="5482"/>
                    <a:pt x="197" y="5494"/>
                  </a:cubicBezTo>
                  <a:cubicBezTo>
                    <a:pt x="212" y="5509"/>
                    <a:pt x="235" y="5516"/>
                    <a:pt x="267" y="5516"/>
                  </a:cubicBezTo>
                  <a:cubicBezTo>
                    <a:pt x="299" y="5516"/>
                    <a:pt x="325" y="5509"/>
                    <a:pt x="345" y="5495"/>
                  </a:cubicBezTo>
                  <a:cubicBezTo>
                    <a:pt x="366" y="5481"/>
                    <a:pt x="378" y="5463"/>
                    <a:pt x="382" y="5441"/>
                  </a:cubicBezTo>
                  <a:cubicBezTo>
                    <a:pt x="383" y="5438"/>
                    <a:pt x="383" y="5434"/>
                    <a:pt x="383" y="5427"/>
                  </a:cubicBezTo>
                  <a:cubicBezTo>
                    <a:pt x="383" y="5414"/>
                    <a:pt x="378" y="5403"/>
                    <a:pt x="367" y="5394"/>
                  </a:cubicBezTo>
                  <a:cubicBezTo>
                    <a:pt x="356" y="5385"/>
                    <a:pt x="337" y="5376"/>
                    <a:pt x="309" y="5369"/>
                  </a:cubicBezTo>
                  <a:cubicBezTo>
                    <a:pt x="201" y="5337"/>
                    <a:pt x="201" y="5337"/>
                    <a:pt x="201" y="5337"/>
                  </a:cubicBezTo>
                  <a:cubicBezTo>
                    <a:pt x="164" y="5326"/>
                    <a:pt x="137" y="5313"/>
                    <a:pt x="120" y="5301"/>
                  </a:cubicBezTo>
                  <a:cubicBezTo>
                    <a:pt x="87" y="5277"/>
                    <a:pt x="71" y="5243"/>
                    <a:pt x="71" y="5201"/>
                  </a:cubicBezTo>
                  <a:cubicBezTo>
                    <a:pt x="71" y="5196"/>
                    <a:pt x="71" y="5190"/>
                    <a:pt x="71" y="5186"/>
                  </a:cubicBezTo>
                  <a:cubicBezTo>
                    <a:pt x="71" y="5182"/>
                    <a:pt x="73" y="5174"/>
                    <a:pt x="76" y="5161"/>
                  </a:cubicBezTo>
                  <a:cubicBezTo>
                    <a:pt x="83" y="5131"/>
                    <a:pt x="95" y="5103"/>
                    <a:pt x="114" y="5079"/>
                  </a:cubicBezTo>
                  <a:cubicBezTo>
                    <a:pt x="132" y="5054"/>
                    <a:pt x="155" y="5033"/>
                    <a:pt x="184" y="5016"/>
                  </a:cubicBezTo>
                  <a:cubicBezTo>
                    <a:pt x="212" y="4998"/>
                    <a:pt x="244" y="4985"/>
                    <a:pt x="280" y="4976"/>
                  </a:cubicBezTo>
                  <a:cubicBezTo>
                    <a:pt x="316" y="4967"/>
                    <a:pt x="355" y="4962"/>
                    <a:pt x="397" y="4962"/>
                  </a:cubicBezTo>
                  <a:cubicBezTo>
                    <a:pt x="460" y="4962"/>
                    <a:pt x="510" y="4975"/>
                    <a:pt x="547" y="5000"/>
                  </a:cubicBezTo>
                  <a:cubicBezTo>
                    <a:pt x="584" y="5025"/>
                    <a:pt x="602" y="5063"/>
                    <a:pt x="602" y="5113"/>
                  </a:cubicBezTo>
                  <a:cubicBezTo>
                    <a:pt x="602" y="5125"/>
                    <a:pt x="601" y="5137"/>
                    <a:pt x="599" y="5150"/>
                  </a:cubicBezTo>
                  <a:cubicBezTo>
                    <a:pt x="429" y="5150"/>
                    <a:pt x="429" y="5150"/>
                    <a:pt x="429" y="5150"/>
                  </a:cubicBezTo>
                  <a:cubicBezTo>
                    <a:pt x="429" y="5147"/>
                    <a:pt x="430" y="5142"/>
                    <a:pt x="430" y="5133"/>
                  </a:cubicBezTo>
                  <a:cubicBezTo>
                    <a:pt x="430" y="5108"/>
                    <a:pt x="421" y="5091"/>
                    <a:pt x="402" y="5083"/>
                  </a:cubicBezTo>
                  <a:cubicBezTo>
                    <a:pt x="391" y="5077"/>
                    <a:pt x="375" y="5074"/>
                    <a:pt x="354" y="5074"/>
                  </a:cubicBezTo>
                  <a:cubicBezTo>
                    <a:pt x="328" y="5074"/>
                    <a:pt x="306" y="5080"/>
                    <a:pt x="287" y="5091"/>
                  </a:cubicBezTo>
                  <a:cubicBezTo>
                    <a:pt x="268" y="5103"/>
                    <a:pt x="256" y="5118"/>
                    <a:pt x="252" y="5137"/>
                  </a:cubicBezTo>
                  <a:cubicBezTo>
                    <a:pt x="251" y="5140"/>
                    <a:pt x="251" y="5143"/>
                    <a:pt x="251" y="5146"/>
                  </a:cubicBezTo>
                  <a:cubicBezTo>
                    <a:pt x="251" y="5148"/>
                    <a:pt x="251" y="5150"/>
                    <a:pt x="251" y="5151"/>
                  </a:cubicBezTo>
                  <a:cubicBezTo>
                    <a:pt x="251" y="5165"/>
                    <a:pt x="258" y="5176"/>
                    <a:pt x="271" y="5184"/>
                  </a:cubicBezTo>
                  <a:cubicBezTo>
                    <a:pt x="279" y="5188"/>
                    <a:pt x="297" y="5195"/>
                    <a:pt x="325" y="5204"/>
                  </a:cubicBezTo>
                  <a:cubicBezTo>
                    <a:pt x="434" y="5235"/>
                    <a:pt x="434" y="5235"/>
                    <a:pt x="434" y="5235"/>
                  </a:cubicBezTo>
                  <a:cubicBezTo>
                    <a:pt x="524" y="5261"/>
                    <a:pt x="570" y="5308"/>
                    <a:pt x="570" y="5376"/>
                  </a:cubicBezTo>
                  <a:cubicBezTo>
                    <a:pt x="570" y="5388"/>
                    <a:pt x="568" y="5400"/>
                    <a:pt x="566" y="5413"/>
                  </a:cubicBezTo>
                  <a:cubicBezTo>
                    <a:pt x="552" y="5473"/>
                    <a:pt x="517" y="5524"/>
                    <a:pt x="463" y="5564"/>
                  </a:cubicBezTo>
                  <a:cubicBezTo>
                    <a:pt x="399" y="5609"/>
                    <a:pt x="320" y="5631"/>
                    <a:pt x="227" y="5631"/>
                  </a:cubicBezTo>
                  <a:cubicBezTo>
                    <a:pt x="182" y="5631"/>
                    <a:pt x="142" y="5625"/>
                    <a:pt x="108" y="5614"/>
                  </a:cubicBezTo>
                  <a:cubicBezTo>
                    <a:pt x="74" y="5603"/>
                    <a:pt x="46" y="5583"/>
                    <a:pt x="25" y="5554"/>
                  </a:cubicBezTo>
                  <a:cubicBezTo>
                    <a:pt x="16" y="5541"/>
                    <a:pt x="10" y="5529"/>
                    <a:pt x="6" y="5516"/>
                  </a:cubicBezTo>
                  <a:cubicBezTo>
                    <a:pt x="2" y="5503"/>
                    <a:pt x="0" y="5489"/>
                    <a:pt x="0" y="5473"/>
                  </a:cubicBezTo>
                  <a:cubicBezTo>
                    <a:pt x="0" y="5458"/>
                    <a:pt x="1" y="5449"/>
                    <a:pt x="2" y="5444"/>
                  </a:cubicBezTo>
                  <a:cubicBezTo>
                    <a:pt x="4" y="5437"/>
                    <a:pt x="5" y="5432"/>
                    <a:pt x="5" y="5429"/>
                  </a:cubicBezTo>
                  <a:lnTo>
                    <a:pt x="180" y="5429"/>
                  </a:lnTo>
                  <a:close/>
                  <a:moveTo>
                    <a:pt x="752" y="4976"/>
                  </a:moveTo>
                  <a:cubicBezTo>
                    <a:pt x="939" y="4976"/>
                    <a:pt x="939" y="4976"/>
                    <a:pt x="939" y="4976"/>
                  </a:cubicBezTo>
                  <a:cubicBezTo>
                    <a:pt x="803" y="5613"/>
                    <a:pt x="803" y="5613"/>
                    <a:pt x="803" y="5613"/>
                  </a:cubicBezTo>
                  <a:cubicBezTo>
                    <a:pt x="616" y="5613"/>
                    <a:pt x="616" y="5613"/>
                    <a:pt x="616" y="5613"/>
                  </a:cubicBezTo>
                  <a:lnTo>
                    <a:pt x="752" y="4976"/>
                  </a:lnTo>
                  <a:close/>
                  <a:moveTo>
                    <a:pt x="803" y="4704"/>
                  </a:moveTo>
                  <a:cubicBezTo>
                    <a:pt x="1002" y="4704"/>
                    <a:pt x="1002" y="4704"/>
                    <a:pt x="1002" y="4704"/>
                  </a:cubicBezTo>
                  <a:cubicBezTo>
                    <a:pt x="968" y="4866"/>
                    <a:pt x="968" y="4866"/>
                    <a:pt x="968" y="4866"/>
                  </a:cubicBezTo>
                  <a:cubicBezTo>
                    <a:pt x="769" y="4866"/>
                    <a:pt x="769" y="4866"/>
                    <a:pt x="769" y="4866"/>
                  </a:cubicBezTo>
                  <a:lnTo>
                    <a:pt x="803" y="4704"/>
                  </a:lnTo>
                  <a:close/>
                  <a:moveTo>
                    <a:pt x="1055" y="5097"/>
                  </a:moveTo>
                  <a:cubicBezTo>
                    <a:pt x="1064" y="5055"/>
                    <a:pt x="1070" y="5015"/>
                    <a:pt x="1074" y="4977"/>
                  </a:cubicBezTo>
                  <a:cubicBezTo>
                    <a:pt x="1254" y="4977"/>
                    <a:pt x="1254" y="4977"/>
                    <a:pt x="1254" y="4977"/>
                  </a:cubicBezTo>
                  <a:cubicBezTo>
                    <a:pt x="1244" y="5059"/>
                    <a:pt x="1244" y="5059"/>
                    <a:pt x="1244" y="5059"/>
                  </a:cubicBezTo>
                  <a:cubicBezTo>
                    <a:pt x="1266" y="5034"/>
                    <a:pt x="1289" y="5015"/>
                    <a:pt x="1313" y="5001"/>
                  </a:cubicBezTo>
                  <a:cubicBezTo>
                    <a:pt x="1357" y="4976"/>
                    <a:pt x="1406" y="4963"/>
                    <a:pt x="1460" y="4963"/>
                  </a:cubicBezTo>
                  <a:cubicBezTo>
                    <a:pt x="1562" y="4963"/>
                    <a:pt x="1620" y="5003"/>
                    <a:pt x="1634" y="5083"/>
                  </a:cubicBezTo>
                  <a:cubicBezTo>
                    <a:pt x="1668" y="5037"/>
                    <a:pt x="1708" y="5004"/>
                    <a:pt x="1752" y="4986"/>
                  </a:cubicBezTo>
                  <a:cubicBezTo>
                    <a:pt x="1788" y="4972"/>
                    <a:pt x="1825" y="4965"/>
                    <a:pt x="1863" y="4965"/>
                  </a:cubicBezTo>
                  <a:cubicBezTo>
                    <a:pt x="1918" y="4965"/>
                    <a:pt x="1962" y="4978"/>
                    <a:pt x="1994" y="5006"/>
                  </a:cubicBezTo>
                  <a:cubicBezTo>
                    <a:pt x="2014" y="5022"/>
                    <a:pt x="2028" y="5042"/>
                    <a:pt x="2036" y="5067"/>
                  </a:cubicBezTo>
                  <a:cubicBezTo>
                    <a:pt x="2039" y="5074"/>
                    <a:pt x="2042" y="5084"/>
                    <a:pt x="2043" y="5096"/>
                  </a:cubicBezTo>
                  <a:cubicBezTo>
                    <a:pt x="2045" y="5107"/>
                    <a:pt x="2046" y="5119"/>
                    <a:pt x="2046" y="5130"/>
                  </a:cubicBezTo>
                  <a:cubicBezTo>
                    <a:pt x="2046" y="5153"/>
                    <a:pt x="2044" y="5175"/>
                    <a:pt x="2041" y="5194"/>
                  </a:cubicBezTo>
                  <a:cubicBezTo>
                    <a:pt x="2038" y="5208"/>
                    <a:pt x="2035" y="5220"/>
                    <a:pt x="2033" y="5230"/>
                  </a:cubicBezTo>
                  <a:cubicBezTo>
                    <a:pt x="2032" y="5240"/>
                    <a:pt x="2030" y="5248"/>
                    <a:pt x="2028" y="5254"/>
                  </a:cubicBezTo>
                  <a:cubicBezTo>
                    <a:pt x="1952" y="5613"/>
                    <a:pt x="1952" y="5613"/>
                    <a:pt x="1952" y="5613"/>
                  </a:cubicBezTo>
                  <a:cubicBezTo>
                    <a:pt x="1764" y="5613"/>
                    <a:pt x="1764" y="5613"/>
                    <a:pt x="1764" y="5613"/>
                  </a:cubicBezTo>
                  <a:cubicBezTo>
                    <a:pt x="1843" y="5239"/>
                    <a:pt x="1843" y="5239"/>
                    <a:pt x="1843" y="5239"/>
                  </a:cubicBezTo>
                  <a:cubicBezTo>
                    <a:pt x="1849" y="5216"/>
                    <a:pt x="1852" y="5195"/>
                    <a:pt x="1852" y="5176"/>
                  </a:cubicBezTo>
                  <a:cubicBezTo>
                    <a:pt x="1852" y="5153"/>
                    <a:pt x="1846" y="5134"/>
                    <a:pt x="1834" y="5120"/>
                  </a:cubicBezTo>
                  <a:cubicBezTo>
                    <a:pt x="1821" y="5104"/>
                    <a:pt x="1798" y="5096"/>
                    <a:pt x="1766" y="5096"/>
                  </a:cubicBezTo>
                  <a:cubicBezTo>
                    <a:pt x="1717" y="5096"/>
                    <a:pt x="1679" y="5117"/>
                    <a:pt x="1654" y="5160"/>
                  </a:cubicBezTo>
                  <a:cubicBezTo>
                    <a:pt x="1646" y="5173"/>
                    <a:pt x="1638" y="5191"/>
                    <a:pt x="1631" y="5213"/>
                  </a:cubicBezTo>
                  <a:cubicBezTo>
                    <a:pt x="1624" y="5236"/>
                    <a:pt x="1617" y="5263"/>
                    <a:pt x="1610" y="5295"/>
                  </a:cubicBezTo>
                  <a:cubicBezTo>
                    <a:pt x="1542" y="5613"/>
                    <a:pt x="1542" y="5613"/>
                    <a:pt x="1542" y="5613"/>
                  </a:cubicBezTo>
                  <a:cubicBezTo>
                    <a:pt x="1354" y="5613"/>
                    <a:pt x="1354" y="5613"/>
                    <a:pt x="1354" y="5613"/>
                  </a:cubicBezTo>
                  <a:cubicBezTo>
                    <a:pt x="1435" y="5235"/>
                    <a:pt x="1435" y="5235"/>
                    <a:pt x="1435" y="5235"/>
                  </a:cubicBezTo>
                  <a:cubicBezTo>
                    <a:pt x="1437" y="5227"/>
                    <a:pt x="1438" y="5217"/>
                    <a:pt x="1440" y="5206"/>
                  </a:cubicBezTo>
                  <a:cubicBezTo>
                    <a:pt x="1442" y="5196"/>
                    <a:pt x="1443" y="5185"/>
                    <a:pt x="1443" y="5176"/>
                  </a:cubicBezTo>
                  <a:cubicBezTo>
                    <a:pt x="1443" y="5152"/>
                    <a:pt x="1438" y="5133"/>
                    <a:pt x="1428" y="5121"/>
                  </a:cubicBezTo>
                  <a:cubicBezTo>
                    <a:pt x="1413" y="5104"/>
                    <a:pt x="1391" y="5096"/>
                    <a:pt x="1359" y="5096"/>
                  </a:cubicBezTo>
                  <a:cubicBezTo>
                    <a:pt x="1310" y="5096"/>
                    <a:pt x="1272" y="5114"/>
                    <a:pt x="1245" y="5151"/>
                  </a:cubicBezTo>
                  <a:cubicBezTo>
                    <a:pt x="1232" y="5169"/>
                    <a:pt x="1221" y="5199"/>
                    <a:pt x="1212" y="5239"/>
                  </a:cubicBezTo>
                  <a:cubicBezTo>
                    <a:pt x="1133" y="5613"/>
                    <a:pt x="1133" y="5613"/>
                    <a:pt x="1133" y="5613"/>
                  </a:cubicBezTo>
                  <a:cubicBezTo>
                    <a:pt x="945" y="5613"/>
                    <a:pt x="945" y="5613"/>
                    <a:pt x="945" y="5613"/>
                  </a:cubicBezTo>
                  <a:lnTo>
                    <a:pt x="1055" y="5097"/>
                  </a:lnTo>
                  <a:close/>
                  <a:moveTo>
                    <a:pt x="2415" y="4977"/>
                  </a:moveTo>
                  <a:cubicBezTo>
                    <a:pt x="2401" y="5068"/>
                    <a:pt x="2401" y="5068"/>
                    <a:pt x="2401" y="5068"/>
                  </a:cubicBezTo>
                  <a:cubicBezTo>
                    <a:pt x="2427" y="5034"/>
                    <a:pt x="2459" y="5009"/>
                    <a:pt x="2496" y="4991"/>
                  </a:cubicBezTo>
                  <a:cubicBezTo>
                    <a:pt x="2533" y="4973"/>
                    <a:pt x="2573" y="4965"/>
                    <a:pt x="2617" y="4965"/>
                  </a:cubicBezTo>
                  <a:cubicBezTo>
                    <a:pt x="2685" y="4965"/>
                    <a:pt x="2736" y="4984"/>
                    <a:pt x="2772" y="5023"/>
                  </a:cubicBezTo>
                  <a:cubicBezTo>
                    <a:pt x="2808" y="5061"/>
                    <a:pt x="2826" y="5115"/>
                    <a:pt x="2826" y="5184"/>
                  </a:cubicBezTo>
                  <a:cubicBezTo>
                    <a:pt x="2826" y="5214"/>
                    <a:pt x="2822" y="5247"/>
                    <a:pt x="2814" y="5282"/>
                  </a:cubicBezTo>
                  <a:cubicBezTo>
                    <a:pt x="2794" y="5377"/>
                    <a:pt x="2754" y="5456"/>
                    <a:pt x="2695" y="5520"/>
                  </a:cubicBezTo>
                  <a:cubicBezTo>
                    <a:pt x="2630" y="5587"/>
                    <a:pt x="2554" y="5621"/>
                    <a:pt x="2465" y="5621"/>
                  </a:cubicBezTo>
                  <a:cubicBezTo>
                    <a:pt x="2415" y="5621"/>
                    <a:pt x="2376" y="5610"/>
                    <a:pt x="2347" y="5589"/>
                  </a:cubicBezTo>
                  <a:cubicBezTo>
                    <a:pt x="2331" y="5578"/>
                    <a:pt x="2317" y="5562"/>
                    <a:pt x="2304" y="5540"/>
                  </a:cubicBezTo>
                  <a:cubicBezTo>
                    <a:pt x="2237" y="5856"/>
                    <a:pt x="2237" y="5856"/>
                    <a:pt x="2237" y="5856"/>
                  </a:cubicBezTo>
                  <a:cubicBezTo>
                    <a:pt x="2047" y="5856"/>
                    <a:pt x="2047" y="5856"/>
                    <a:pt x="2047" y="5856"/>
                  </a:cubicBezTo>
                  <a:cubicBezTo>
                    <a:pt x="2234" y="4977"/>
                    <a:pt x="2234" y="4977"/>
                    <a:pt x="2234" y="4977"/>
                  </a:cubicBezTo>
                  <a:lnTo>
                    <a:pt x="2415" y="4977"/>
                  </a:lnTo>
                  <a:close/>
                  <a:moveTo>
                    <a:pt x="2555" y="5444"/>
                  </a:moveTo>
                  <a:cubicBezTo>
                    <a:pt x="2587" y="5407"/>
                    <a:pt x="2610" y="5355"/>
                    <a:pt x="2624" y="5290"/>
                  </a:cubicBezTo>
                  <a:cubicBezTo>
                    <a:pt x="2630" y="5264"/>
                    <a:pt x="2633" y="5237"/>
                    <a:pt x="2633" y="5209"/>
                  </a:cubicBezTo>
                  <a:cubicBezTo>
                    <a:pt x="2633" y="5173"/>
                    <a:pt x="2627" y="5144"/>
                    <a:pt x="2614" y="5123"/>
                  </a:cubicBezTo>
                  <a:cubicBezTo>
                    <a:pt x="2598" y="5097"/>
                    <a:pt x="2573" y="5084"/>
                    <a:pt x="2539" y="5084"/>
                  </a:cubicBezTo>
                  <a:cubicBezTo>
                    <a:pt x="2501" y="5084"/>
                    <a:pt x="2466" y="5099"/>
                    <a:pt x="2434" y="5128"/>
                  </a:cubicBezTo>
                  <a:cubicBezTo>
                    <a:pt x="2393" y="5166"/>
                    <a:pt x="2364" y="5224"/>
                    <a:pt x="2347" y="5301"/>
                  </a:cubicBezTo>
                  <a:cubicBezTo>
                    <a:pt x="2345" y="5311"/>
                    <a:pt x="2342" y="5324"/>
                    <a:pt x="2340" y="5339"/>
                  </a:cubicBezTo>
                  <a:cubicBezTo>
                    <a:pt x="2338" y="5355"/>
                    <a:pt x="2337" y="5368"/>
                    <a:pt x="2337" y="5379"/>
                  </a:cubicBezTo>
                  <a:cubicBezTo>
                    <a:pt x="2337" y="5414"/>
                    <a:pt x="2344" y="5442"/>
                    <a:pt x="2357" y="5461"/>
                  </a:cubicBezTo>
                  <a:cubicBezTo>
                    <a:pt x="2375" y="5487"/>
                    <a:pt x="2403" y="5500"/>
                    <a:pt x="2443" y="5500"/>
                  </a:cubicBezTo>
                  <a:cubicBezTo>
                    <a:pt x="2486" y="5500"/>
                    <a:pt x="2523" y="5481"/>
                    <a:pt x="2555" y="5444"/>
                  </a:cubicBezTo>
                  <a:close/>
                  <a:moveTo>
                    <a:pt x="3044" y="4703"/>
                  </a:moveTo>
                  <a:cubicBezTo>
                    <a:pt x="3230" y="4703"/>
                    <a:pt x="3230" y="4703"/>
                    <a:pt x="3230" y="4703"/>
                  </a:cubicBezTo>
                  <a:cubicBezTo>
                    <a:pt x="3036" y="5613"/>
                    <a:pt x="3036" y="5613"/>
                    <a:pt x="3036" y="5613"/>
                  </a:cubicBezTo>
                  <a:cubicBezTo>
                    <a:pt x="2850" y="5613"/>
                    <a:pt x="2850" y="5613"/>
                    <a:pt x="2850" y="5613"/>
                  </a:cubicBezTo>
                  <a:lnTo>
                    <a:pt x="3044" y="4703"/>
                  </a:lnTo>
                  <a:close/>
                  <a:moveTo>
                    <a:pt x="3311" y="4976"/>
                  </a:moveTo>
                  <a:cubicBezTo>
                    <a:pt x="3497" y="4976"/>
                    <a:pt x="3497" y="4976"/>
                    <a:pt x="3497" y="4976"/>
                  </a:cubicBezTo>
                  <a:cubicBezTo>
                    <a:pt x="3361" y="5613"/>
                    <a:pt x="3361" y="5613"/>
                    <a:pt x="3361" y="5613"/>
                  </a:cubicBezTo>
                  <a:cubicBezTo>
                    <a:pt x="3175" y="5613"/>
                    <a:pt x="3175" y="5613"/>
                    <a:pt x="3175" y="5613"/>
                  </a:cubicBezTo>
                  <a:lnTo>
                    <a:pt x="3311" y="4976"/>
                  </a:lnTo>
                  <a:close/>
                  <a:moveTo>
                    <a:pt x="3361" y="4704"/>
                  </a:moveTo>
                  <a:cubicBezTo>
                    <a:pt x="3560" y="4704"/>
                    <a:pt x="3560" y="4704"/>
                    <a:pt x="3560" y="4704"/>
                  </a:cubicBezTo>
                  <a:cubicBezTo>
                    <a:pt x="3526" y="4866"/>
                    <a:pt x="3526" y="4866"/>
                    <a:pt x="3526" y="4866"/>
                  </a:cubicBezTo>
                  <a:cubicBezTo>
                    <a:pt x="3327" y="4866"/>
                    <a:pt x="3327" y="4866"/>
                    <a:pt x="3327" y="4866"/>
                  </a:cubicBezTo>
                  <a:lnTo>
                    <a:pt x="3361" y="4704"/>
                  </a:lnTo>
                  <a:close/>
                  <a:moveTo>
                    <a:pt x="3619" y="5109"/>
                  </a:moveTo>
                  <a:cubicBezTo>
                    <a:pt x="3525" y="5109"/>
                    <a:pt x="3525" y="5109"/>
                    <a:pt x="3525" y="5109"/>
                  </a:cubicBezTo>
                  <a:cubicBezTo>
                    <a:pt x="3553" y="4977"/>
                    <a:pt x="3553" y="4977"/>
                    <a:pt x="3553" y="4977"/>
                  </a:cubicBezTo>
                  <a:cubicBezTo>
                    <a:pt x="3647" y="4977"/>
                    <a:pt x="3647" y="4977"/>
                    <a:pt x="3647" y="4977"/>
                  </a:cubicBezTo>
                  <a:cubicBezTo>
                    <a:pt x="3666" y="4890"/>
                    <a:pt x="3666" y="4890"/>
                    <a:pt x="3666" y="4890"/>
                  </a:cubicBezTo>
                  <a:cubicBezTo>
                    <a:pt x="3680" y="4826"/>
                    <a:pt x="3704" y="4778"/>
                    <a:pt x="3738" y="4747"/>
                  </a:cubicBezTo>
                  <a:cubicBezTo>
                    <a:pt x="3781" y="4707"/>
                    <a:pt x="3845" y="4687"/>
                    <a:pt x="3928" y="4687"/>
                  </a:cubicBezTo>
                  <a:cubicBezTo>
                    <a:pt x="3934" y="4687"/>
                    <a:pt x="3939" y="4687"/>
                    <a:pt x="3944" y="4687"/>
                  </a:cubicBezTo>
                  <a:cubicBezTo>
                    <a:pt x="3950" y="4687"/>
                    <a:pt x="3957" y="4688"/>
                    <a:pt x="3964" y="4688"/>
                  </a:cubicBezTo>
                  <a:cubicBezTo>
                    <a:pt x="3971" y="4688"/>
                    <a:pt x="3980" y="4689"/>
                    <a:pt x="3990" y="4690"/>
                  </a:cubicBezTo>
                  <a:cubicBezTo>
                    <a:pt x="4000" y="4691"/>
                    <a:pt x="4012" y="4692"/>
                    <a:pt x="4027" y="4694"/>
                  </a:cubicBezTo>
                  <a:cubicBezTo>
                    <a:pt x="4000" y="4823"/>
                    <a:pt x="4000" y="4823"/>
                    <a:pt x="4000" y="4823"/>
                  </a:cubicBezTo>
                  <a:cubicBezTo>
                    <a:pt x="3962" y="4820"/>
                    <a:pt x="3962" y="4820"/>
                    <a:pt x="3962" y="4820"/>
                  </a:cubicBezTo>
                  <a:cubicBezTo>
                    <a:pt x="3922" y="4820"/>
                    <a:pt x="3892" y="4829"/>
                    <a:pt x="3872" y="4849"/>
                  </a:cubicBezTo>
                  <a:cubicBezTo>
                    <a:pt x="3861" y="4860"/>
                    <a:pt x="3853" y="4879"/>
                    <a:pt x="3849" y="4903"/>
                  </a:cubicBezTo>
                  <a:cubicBezTo>
                    <a:pt x="3832" y="4977"/>
                    <a:pt x="3832" y="4977"/>
                    <a:pt x="3832" y="4977"/>
                  </a:cubicBezTo>
                  <a:cubicBezTo>
                    <a:pt x="3951" y="4977"/>
                    <a:pt x="3951" y="4977"/>
                    <a:pt x="3951" y="4977"/>
                  </a:cubicBezTo>
                  <a:cubicBezTo>
                    <a:pt x="3923" y="5109"/>
                    <a:pt x="3923" y="5109"/>
                    <a:pt x="3923" y="5109"/>
                  </a:cubicBezTo>
                  <a:cubicBezTo>
                    <a:pt x="3804" y="5109"/>
                    <a:pt x="3804" y="5109"/>
                    <a:pt x="3804" y="5109"/>
                  </a:cubicBezTo>
                  <a:cubicBezTo>
                    <a:pt x="3697" y="5613"/>
                    <a:pt x="3697" y="5613"/>
                    <a:pt x="3697" y="5613"/>
                  </a:cubicBezTo>
                  <a:cubicBezTo>
                    <a:pt x="3512" y="5613"/>
                    <a:pt x="3512" y="5613"/>
                    <a:pt x="3512" y="5613"/>
                  </a:cubicBezTo>
                  <a:lnTo>
                    <a:pt x="3619" y="5109"/>
                  </a:lnTo>
                  <a:close/>
                  <a:moveTo>
                    <a:pt x="4030" y="4976"/>
                  </a:moveTo>
                  <a:cubicBezTo>
                    <a:pt x="4216" y="4976"/>
                    <a:pt x="4216" y="4976"/>
                    <a:pt x="4216" y="4976"/>
                  </a:cubicBezTo>
                  <a:cubicBezTo>
                    <a:pt x="4080" y="5613"/>
                    <a:pt x="4080" y="5613"/>
                    <a:pt x="4080" y="5613"/>
                  </a:cubicBezTo>
                  <a:cubicBezTo>
                    <a:pt x="3894" y="5613"/>
                    <a:pt x="3894" y="5613"/>
                    <a:pt x="3894" y="5613"/>
                  </a:cubicBezTo>
                  <a:lnTo>
                    <a:pt x="4030" y="4976"/>
                  </a:lnTo>
                  <a:close/>
                  <a:moveTo>
                    <a:pt x="4080" y="4704"/>
                  </a:moveTo>
                  <a:cubicBezTo>
                    <a:pt x="4279" y="4704"/>
                    <a:pt x="4279" y="4704"/>
                    <a:pt x="4279" y="4704"/>
                  </a:cubicBezTo>
                  <a:cubicBezTo>
                    <a:pt x="4245" y="4866"/>
                    <a:pt x="4245" y="4866"/>
                    <a:pt x="4245" y="4866"/>
                  </a:cubicBezTo>
                  <a:cubicBezTo>
                    <a:pt x="4046" y="4866"/>
                    <a:pt x="4046" y="4866"/>
                    <a:pt x="4046" y="4866"/>
                  </a:cubicBezTo>
                  <a:lnTo>
                    <a:pt x="4080" y="4704"/>
                  </a:lnTo>
                  <a:close/>
                  <a:moveTo>
                    <a:pt x="4427" y="5342"/>
                  </a:moveTo>
                  <a:cubicBezTo>
                    <a:pt x="4425" y="5353"/>
                    <a:pt x="4423" y="5364"/>
                    <a:pt x="4421" y="5376"/>
                  </a:cubicBezTo>
                  <a:cubicBezTo>
                    <a:pt x="4419" y="5388"/>
                    <a:pt x="4418" y="5399"/>
                    <a:pt x="4418" y="5409"/>
                  </a:cubicBezTo>
                  <a:cubicBezTo>
                    <a:pt x="4418" y="5439"/>
                    <a:pt x="4424" y="5463"/>
                    <a:pt x="4437" y="5480"/>
                  </a:cubicBezTo>
                  <a:cubicBezTo>
                    <a:pt x="4454" y="5502"/>
                    <a:pt x="4481" y="5513"/>
                    <a:pt x="4520" y="5513"/>
                  </a:cubicBezTo>
                  <a:cubicBezTo>
                    <a:pt x="4545" y="5513"/>
                    <a:pt x="4568" y="5507"/>
                    <a:pt x="4589" y="5495"/>
                  </a:cubicBezTo>
                  <a:cubicBezTo>
                    <a:pt x="4614" y="5480"/>
                    <a:pt x="4635" y="5456"/>
                    <a:pt x="4650" y="5424"/>
                  </a:cubicBezTo>
                  <a:cubicBezTo>
                    <a:pt x="4820" y="5424"/>
                    <a:pt x="4820" y="5424"/>
                    <a:pt x="4820" y="5424"/>
                  </a:cubicBezTo>
                  <a:cubicBezTo>
                    <a:pt x="4816" y="5436"/>
                    <a:pt x="4813" y="5447"/>
                    <a:pt x="4808" y="5457"/>
                  </a:cubicBezTo>
                  <a:cubicBezTo>
                    <a:pt x="4804" y="5467"/>
                    <a:pt x="4800" y="5476"/>
                    <a:pt x="4796" y="5485"/>
                  </a:cubicBezTo>
                  <a:cubicBezTo>
                    <a:pt x="4772" y="5528"/>
                    <a:pt x="4734" y="5564"/>
                    <a:pt x="4682" y="5592"/>
                  </a:cubicBezTo>
                  <a:cubicBezTo>
                    <a:pt x="4629" y="5621"/>
                    <a:pt x="4566" y="5636"/>
                    <a:pt x="4491" y="5636"/>
                  </a:cubicBezTo>
                  <a:cubicBezTo>
                    <a:pt x="4449" y="5636"/>
                    <a:pt x="4414" y="5632"/>
                    <a:pt x="4386" y="5623"/>
                  </a:cubicBezTo>
                  <a:cubicBezTo>
                    <a:pt x="4342" y="5612"/>
                    <a:pt x="4307" y="5590"/>
                    <a:pt x="4283" y="5558"/>
                  </a:cubicBezTo>
                  <a:cubicBezTo>
                    <a:pt x="4256" y="5519"/>
                    <a:pt x="4243" y="5471"/>
                    <a:pt x="4243" y="5413"/>
                  </a:cubicBezTo>
                  <a:cubicBezTo>
                    <a:pt x="4243" y="5380"/>
                    <a:pt x="4247" y="5346"/>
                    <a:pt x="4254" y="5310"/>
                  </a:cubicBezTo>
                  <a:cubicBezTo>
                    <a:pt x="4268" y="5249"/>
                    <a:pt x="4288" y="5196"/>
                    <a:pt x="4315" y="5148"/>
                  </a:cubicBezTo>
                  <a:cubicBezTo>
                    <a:pt x="4349" y="5089"/>
                    <a:pt x="4394" y="5042"/>
                    <a:pt x="4451" y="5009"/>
                  </a:cubicBezTo>
                  <a:cubicBezTo>
                    <a:pt x="4481" y="4991"/>
                    <a:pt x="4511" y="4978"/>
                    <a:pt x="4542" y="4969"/>
                  </a:cubicBezTo>
                  <a:cubicBezTo>
                    <a:pt x="4573" y="4960"/>
                    <a:pt x="4606" y="4956"/>
                    <a:pt x="4641" y="4956"/>
                  </a:cubicBezTo>
                  <a:cubicBezTo>
                    <a:pt x="4694" y="4956"/>
                    <a:pt x="4738" y="4966"/>
                    <a:pt x="4774" y="4987"/>
                  </a:cubicBezTo>
                  <a:cubicBezTo>
                    <a:pt x="4820" y="5014"/>
                    <a:pt x="4850" y="5055"/>
                    <a:pt x="4865" y="5109"/>
                  </a:cubicBezTo>
                  <a:cubicBezTo>
                    <a:pt x="4873" y="5138"/>
                    <a:pt x="4876" y="5167"/>
                    <a:pt x="4876" y="5196"/>
                  </a:cubicBezTo>
                  <a:cubicBezTo>
                    <a:pt x="4876" y="5219"/>
                    <a:pt x="4875" y="5239"/>
                    <a:pt x="4873" y="5256"/>
                  </a:cubicBezTo>
                  <a:cubicBezTo>
                    <a:pt x="4872" y="5271"/>
                    <a:pt x="4865" y="5300"/>
                    <a:pt x="4854" y="5342"/>
                  </a:cubicBezTo>
                  <a:lnTo>
                    <a:pt x="4427" y="5342"/>
                  </a:lnTo>
                  <a:close/>
                  <a:moveTo>
                    <a:pt x="4687" y="5225"/>
                  </a:moveTo>
                  <a:cubicBezTo>
                    <a:pt x="4689" y="5220"/>
                    <a:pt x="4691" y="5213"/>
                    <a:pt x="4692" y="5203"/>
                  </a:cubicBezTo>
                  <a:cubicBezTo>
                    <a:pt x="4693" y="5193"/>
                    <a:pt x="4694" y="5183"/>
                    <a:pt x="4694" y="5175"/>
                  </a:cubicBezTo>
                  <a:cubicBezTo>
                    <a:pt x="4694" y="5148"/>
                    <a:pt x="4688" y="5128"/>
                    <a:pt x="4677" y="5113"/>
                  </a:cubicBezTo>
                  <a:cubicBezTo>
                    <a:pt x="4664" y="5093"/>
                    <a:pt x="4640" y="5083"/>
                    <a:pt x="4607" y="5083"/>
                  </a:cubicBezTo>
                  <a:cubicBezTo>
                    <a:pt x="4567" y="5083"/>
                    <a:pt x="4535" y="5097"/>
                    <a:pt x="4509" y="5126"/>
                  </a:cubicBezTo>
                  <a:cubicBezTo>
                    <a:pt x="4486" y="5150"/>
                    <a:pt x="4469" y="5183"/>
                    <a:pt x="4457" y="5225"/>
                  </a:cubicBezTo>
                  <a:lnTo>
                    <a:pt x="4687" y="5225"/>
                  </a:lnTo>
                  <a:close/>
                  <a:moveTo>
                    <a:pt x="4996" y="5133"/>
                  </a:moveTo>
                  <a:cubicBezTo>
                    <a:pt x="5000" y="5117"/>
                    <a:pt x="5005" y="5086"/>
                    <a:pt x="5011" y="5043"/>
                  </a:cubicBezTo>
                  <a:cubicBezTo>
                    <a:pt x="5015" y="5021"/>
                    <a:pt x="5017" y="5004"/>
                    <a:pt x="5019" y="4993"/>
                  </a:cubicBezTo>
                  <a:cubicBezTo>
                    <a:pt x="5020" y="4982"/>
                    <a:pt x="5021" y="4976"/>
                    <a:pt x="5021" y="4975"/>
                  </a:cubicBezTo>
                  <a:cubicBezTo>
                    <a:pt x="5196" y="4975"/>
                    <a:pt x="5196" y="4975"/>
                    <a:pt x="5196" y="4975"/>
                  </a:cubicBezTo>
                  <a:cubicBezTo>
                    <a:pt x="5174" y="5097"/>
                    <a:pt x="5174" y="5097"/>
                    <a:pt x="5174" y="5097"/>
                  </a:cubicBezTo>
                  <a:cubicBezTo>
                    <a:pt x="5204" y="5050"/>
                    <a:pt x="5239" y="5017"/>
                    <a:pt x="5279" y="5000"/>
                  </a:cubicBezTo>
                  <a:cubicBezTo>
                    <a:pt x="5319" y="4982"/>
                    <a:pt x="5365" y="4973"/>
                    <a:pt x="5417" y="4973"/>
                  </a:cubicBezTo>
                  <a:cubicBezTo>
                    <a:pt x="5382" y="5141"/>
                    <a:pt x="5382" y="5141"/>
                    <a:pt x="5382" y="5141"/>
                  </a:cubicBezTo>
                  <a:cubicBezTo>
                    <a:pt x="5374" y="5141"/>
                    <a:pt x="5366" y="5141"/>
                    <a:pt x="5357" y="5140"/>
                  </a:cubicBezTo>
                  <a:cubicBezTo>
                    <a:pt x="5348" y="5139"/>
                    <a:pt x="5342" y="5138"/>
                    <a:pt x="5339" y="5138"/>
                  </a:cubicBezTo>
                  <a:cubicBezTo>
                    <a:pt x="5274" y="5138"/>
                    <a:pt x="5226" y="5156"/>
                    <a:pt x="5194" y="5191"/>
                  </a:cubicBezTo>
                  <a:cubicBezTo>
                    <a:pt x="5173" y="5215"/>
                    <a:pt x="5157" y="5251"/>
                    <a:pt x="5147" y="5300"/>
                  </a:cubicBezTo>
                  <a:cubicBezTo>
                    <a:pt x="5080" y="5613"/>
                    <a:pt x="5080" y="5613"/>
                    <a:pt x="5080" y="5613"/>
                  </a:cubicBezTo>
                  <a:cubicBezTo>
                    <a:pt x="4894" y="5613"/>
                    <a:pt x="4894" y="5613"/>
                    <a:pt x="4894" y="5613"/>
                  </a:cubicBezTo>
                  <a:lnTo>
                    <a:pt x="4996" y="5133"/>
                  </a:lnTo>
                  <a:close/>
                  <a:moveTo>
                    <a:pt x="5878" y="4703"/>
                  </a:moveTo>
                  <a:cubicBezTo>
                    <a:pt x="6064" y="4703"/>
                    <a:pt x="6064" y="4703"/>
                    <a:pt x="6064" y="4703"/>
                  </a:cubicBezTo>
                  <a:cubicBezTo>
                    <a:pt x="5870" y="5613"/>
                    <a:pt x="5870" y="5613"/>
                    <a:pt x="5870" y="5613"/>
                  </a:cubicBezTo>
                  <a:cubicBezTo>
                    <a:pt x="5684" y="5613"/>
                    <a:pt x="5684" y="5613"/>
                    <a:pt x="5684" y="5613"/>
                  </a:cubicBezTo>
                  <a:lnTo>
                    <a:pt x="5878" y="4703"/>
                  </a:lnTo>
                  <a:close/>
                  <a:moveTo>
                    <a:pt x="6391" y="5613"/>
                  </a:moveTo>
                  <a:cubicBezTo>
                    <a:pt x="6391" y="5594"/>
                    <a:pt x="6391" y="5579"/>
                    <a:pt x="6393" y="5569"/>
                  </a:cubicBezTo>
                  <a:cubicBezTo>
                    <a:pt x="6395" y="5558"/>
                    <a:pt x="6398" y="5544"/>
                    <a:pt x="6403" y="5526"/>
                  </a:cubicBezTo>
                  <a:cubicBezTo>
                    <a:pt x="6364" y="5570"/>
                    <a:pt x="6321" y="5599"/>
                    <a:pt x="6275" y="5615"/>
                  </a:cubicBezTo>
                  <a:cubicBezTo>
                    <a:pt x="6252" y="5623"/>
                    <a:pt x="6224" y="5627"/>
                    <a:pt x="6190" y="5627"/>
                  </a:cubicBezTo>
                  <a:cubicBezTo>
                    <a:pt x="6150" y="5627"/>
                    <a:pt x="6116" y="5622"/>
                    <a:pt x="6089" y="5612"/>
                  </a:cubicBezTo>
                  <a:cubicBezTo>
                    <a:pt x="6071" y="5604"/>
                    <a:pt x="6055" y="5593"/>
                    <a:pt x="6043" y="5578"/>
                  </a:cubicBezTo>
                  <a:cubicBezTo>
                    <a:pt x="6023" y="5553"/>
                    <a:pt x="6013" y="5521"/>
                    <a:pt x="6013" y="5484"/>
                  </a:cubicBezTo>
                  <a:cubicBezTo>
                    <a:pt x="6013" y="5466"/>
                    <a:pt x="6014" y="5451"/>
                    <a:pt x="6018" y="5438"/>
                  </a:cubicBezTo>
                  <a:cubicBezTo>
                    <a:pt x="6024" y="5404"/>
                    <a:pt x="6038" y="5371"/>
                    <a:pt x="6060" y="5341"/>
                  </a:cubicBezTo>
                  <a:cubicBezTo>
                    <a:pt x="6092" y="5298"/>
                    <a:pt x="6137" y="5265"/>
                    <a:pt x="6194" y="5240"/>
                  </a:cubicBezTo>
                  <a:cubicBezTo>
                    <a:pt x="6230" y="5225"/>
                    <a:pt x="6271" y="5216"/>
                    <a:pt x="6317" y="5211"/>
                  </a:cubicBezTo>
                  <a:cubicBezTo>
                    <a:pt x="6363" y="5207"/>
                    <a:pt x="6408" y="5205"/>
                    <a:pt x="6453" y="5205"/>
                  </a:cubicBezTo>
                  <a:cubicBezTo>
                    <a:pt x="6458" y="5185"/>
                    <a:pt x="6460" y="5171"/>
                    <a:pt x="6462" y="5163"/>
                  </a:cubicBezTo>
                  <a:cubicBezTo>
                    <a:pt x="6463" y="5155"/>
                    <a:pt x="6464" y="5146"/>
                    <a:pt x="6464" y="5137"/>
                  </a:cubicBezTo>
                  <a:cubicBezTo>
                    <a:pt x="6464" y="5129"/>
                    <a:pt x="6463" y="5123"/>
                    <a:pt x="6462" y="5121"/>
                  </a:cubicBezTo>
                  <a:cubicBezTo>
                    <a:pt x="6459" y="5097"/>
                    <a:pt x="6445" y="5081"/>
                    <a:pt x="6419" y="5073"/>
                  </a:cubicBezTo>
                  <a:cubicBezTo>
                    <a:pt x="6409" y="5070"/>
                    <a:pt x="6400" y="5068"/>
                    <a:pt x="6391" y="5068"/>
                  </a:cubicBezTo>
                  <a:cubicBezTo>
                    <a:pt x="6359" y="5068"/>
                    <a:pt x="6333" y="5079"/>
                    <a:pt x="6314" y="5102"/>
                  </a:cubicBezTo>
                  <a:cubicBezTo>
                    <a:pt x="6304" y="5113"/>
                    <a:pt x="6297" y="5122"/>
                    <a:pt x="6294" y="5130"/>
                  </a:cubicBezTo>
                  <a:cubicBezTo>
                    <a:pt x="6291" y="5138"/>
                    <a:pt x="6289" y="5148"/>
                    <a:pt x="6287" y="5160"/>
                  </a:cubicBezTo>
                  <a:cubicBezTo>
                    <a:pt x="6105" y="5160"/>
                    <a:pt x="6105" y="5160"/>
                    <a:pt x="6105" y="5160"/>
                  </a:cubicBezTo>
                  <a:cubicBezTo>
                    <a:pt x="6108" y="5146"/>
                    <a:pt x="6111" y="5134"/>
                    <a:pt x="6115" y="5122"/>
                  </a:cubicBezTo>
                  <a:cubicBezTo>
                    <a:pt x="6119" y="5110"/>
                    <a:pt x="6124" y="5100"/>
                    <a:pt x="6130" y="5091"/>
                  </a:cubicBezTo>
                  <a:cubicBezTo>
                    <a:pt x="6144" y="5065"/>
                    <a:pt x="6162" y="5044"/>
                    <a:pt x="6183" y="5027"/>
                  </a:cubicBezTo>
                  <a:cubicBezTo>
                    <a:pt x="6205" y="5010"/>
                    <a:pt x="6228" y="4996"/>
                    <a:pt x="6253" y="4986"/>
                  </a:cubicBezTo>
                  <a:cubicBezTo>
                    <a:pt x="6278" y="4976"/>
                    <a:pt x="6305" y="4969"/>
                    <a:pt x="6333" y="4965"/>
                  </a:cubicBezTo>
                  <a:cubicBezTo>
                    <a:pt x="6360" y="4960"/>
                    <a:pt x="6387" y="4958"/>
                    <a:pt x="6412" y="4958"/>
                  </a:cubicBezTo>
                  <a:cubicBezTo>
                    <a:pt x="6455" y="4958"/>
                    <a:pt x="6490" y="4962"/>
                    <a:pt x="6518" y="4971"/>
                  </a:cubicBezTo>
                  <a:cubicBezTo>
                    <a:pt x="6566" y="4984"/>
                    <a:pt x="6600" y="5007"/>
                    <a:pt x="6621" y="5040"/>
                  </a:cubicBezTo>
                  <a:cubicBezTo>
                    <a:pt x="6628" y="5051"/>
                    <a:pt x="6633" y="5063"/>
                    <a:pt x="6636" y="5077"/>
                  </a:cubicBezTo>
                  <a:cubicBezTo>
                    <a:pt x="6638" y="5090"/>
                    <a:pt x="6640" y="5105"/>
                    <a:pt x="6640" y="5122"/>
                  </a:cubicBezTo>
                  <a:cubicBezTo>
                    <a:pt x="6640" y="5137"/>
                    <a:pt x="6639" y="5150"/>
                    <a:pt x="6638" y="5161"/>
                  </a:cubicBezTo>
                  <a:cubicBezTo>
                    <a:pt x="6637" y="5172"/>
                    <a:pt x="6634" y="5184"/>
                    <a:pt x="6631" y="5196"/>
                  </a:cubicBezTo>
                  <a:cubicBezTo>
                    <a:pt x="6578" y="5452"/>
                    <a:pt x="6578" y="5452"/>
                    <a:pt x="6578" y="5452"/>
                  </a:cubicBezTo>
                  <a:cubicBezTo>
                    <a:pt x="6571" y="5482"/>
                    <a:pt x="6567" y="5510"/>
                    <a:pt x="6564" y="5535"/>
                  </a:cubicBezTo>
                  <a:cubicBezTo>
                    <a:pt x="6561" y="5560"/>
                    <a:pt x="6559" y="5586"/>
                    <a:pt x="6559" y="5613"/>
                  </a:cubicBezTo>
                  <a:lnTo>
                    <a:pt x="6391" y="5613"/>
                  </a:lnTo>
                  <a:close/>
                  <a:moveTo>
                    <a:pt x="6411" y="5312"/>
                  </a:moveTo>
                  <a:cubicBezTo>
                    <a:pt x="6403" y="5312"/>
                    <a:pt x="6398" y="5312"/>
                    <a:pt x="6394" y="5312"/>
                  </a:cubicBezTo>
                  <a:cubicBezTo>
                    <a:pt x="6343" y="5312"/>
                    <a:pt x="6300" y="5321"/>
                    <a:pt x="6266" y="5339"/>
                  </a:cubicBezTo>
                  <a:cubicBezTo>
                    <a:pt x="6231" y="5357"/>
                    <a:pt x="6210" y="5383"/>
                    <a:pt x="6203" y="5417"/>
                  </a:cubicBezTo>
                  <a:cubicBezTo>
                    <a:pt x="6202" y="5421"/>
                    <a:pt x="6201" y="5425"/>
                    <a:pt x="6201" y="5428"/>
                  </a:cubicBezTo>
                  <a:cubicBezTo>
                    <a:pt x="6200" y="5431"/>
                    <a:pt x="6200" y="5434"/>
                    <a:pt x="6200" y="5437"/>
                  </a:cubicBezTo>
                  <a:cubicBezTo>
                    <a:pt x="6200" y="5458"/>
                    <a:pt x="6206" y="5475"/>
                    <a:pt x="6218" y="5488"/>
                  </a:cubicBezTo>
                  <a:cubicBezTo>
                    <a:pt x="6230" y="5501"/>
                    <a:pt x="6249" y="5507"/>
                    <a:pt x="6275" y="5507"/>
                  </a:cubicBezTo>
                  <a:cubicBezTo>
                    <a:pt x="6307" y="5507"/>
                    <a:pt x="6336" y="5495"/>
                    <a:pt x="6362" y="5471"/>
                  </a:cubicBezTo>
                  <a:cubicBezTo>
                    <a:pt x="6379" y="5455"/>
                    <a:pt x="6394" y="5432"/>
                    <a:pt x="6406" y="5403"/>
                  </a:cubicBezTo>
                  <a:cubicBezTo>
                    <a:pt x="6410" y="5393"/>
                    <a:pt x="6414" y="5380"/>
                    <a:pt x="6418" y="5365"/>
                  </a:cubicBezTo>
                  <a:cubicBezTo>
                    <a:pt x="6422" y="5350"/>
                    <a:pt x="6427" y="5333"/>
                    <a:pt x="6431" y="5313"/>
                  </a:cubicBezTo>
                  <a:cubicBezTo>
                    <a:pt x="6425" y="5313"/>
                    <a:pt x="6418" y="5312"/>
                    <a:pt x="6411" y="5312"/>
                  </a:cubicBezTo>
                  <a:close/>
                  <a:moveTo>
                    <a:pt x="7432" y="5203"/>
                  </a:moveTo>
                  <a:cubicBezTo>
                    <a:pt x="7433" y="5198"/>
                    <a:pt x="7434" y="5193"/>
                    <a:pt x="7434" y="5188"/>
                  </a:cubicBezTo>
                  <a:cubicBezTo>
                    <a:pt x="7435" y="5182"/>
                    <a:pt x="7435" y="5175"/>
                    <a:pt x="7435" y="5169"/>
                  </a:cubicBezTo>
                  <a:cubicBezTo>
                    <a:pt x="7435" y="5147"/>
                    <a:pt x="7431" y="5128"/>
                    <a:pt x="7425" y="5113"/>
                  </a:cubicBezTo>
                  <a:cubicBezTo>
                    <a:pt x="7416" y="5095"/>
                    <a:pt x="7400" y="5086"/>
                    <a:pt x="7376" y="5086"/>
                  </a:cubicBezTo>
                  <a:cubicBezTo>
                    <a:pt x="7337" y="5086"/>
                    <a:pt x="7304" y="5111"/>
                    <a:pt x="7277" y="5161"/>
                  </a:cubicBezTo>
                  <a:cubicBezTo>
                    <a:pt x="7269" y="5177"/>
                    <a:pt x="7261" y="5196"/>
                    <a:pt x="7254" y="5217"/>
                  </a:cubicBezTo>
                  <a:cubicBezTo>
                    <a:pt x="7247" y="5238"/>
                    <a:pt x="7240" y="5261"/>
                    <a:pt x="7234" y="5288"/>
                  </a:cubicBezTo>
                  <a:cubicBezTo>
                    <a:pt x="7232" y="5303"/>
                    <a:pt x="7229" y="5321"/>
                    <a:pt x="7226" y="5341"/>
                  </a:cubicBezTo>
                  <a:cubicBezTo>
                    <a:pt x="7223" y="5361"/>
                    <a:pt x="7222" y="5381"/>
                    <a:pt x="7222" y="5400"/>
                  </a:cubicBezTo>
                  <a:cubicBezTo>
                    <a:pt x="7222" y="5416"/>
                    <a:pt x="7223" y="5431"/>
                    <a:pt x="7224" y="5444"/>
                  </a:cubicBezTo>
                  <a:cubicBezTo>
                    <a:pt x="7226" y="5458"/>
                    <a:pt x="7231" y="5471"/>
                    <a:pt x="7240" y="5484"/>
                  </a:cubicBezTo>
                  <a:cubicBezTo>
                    <a:pt x="7245" y="5492"/>
                    <a:pt x="7252" y="5498"/>
                    <a:pt x="7260" y="5501"/>
                  </a:cubicBezTo>
                  <a:cubicBezTo>
                    <a:pt x="7268" y="5504"/>
                    <a:pt x="7276" y="5505"/>
                    <a:pt x="7285" y="5505"/>
                  </a:cubicBezTo>
                  <a:cubicBezTo>
                    <a:pt x="7310" y="5505"/>
                    <a:pt x="7333" y="5494"/>
                    <a:pt x="7352" y="5472"/>
                  </a:cubicBezTo>
                  <a:cubicBezTo>
                    <a:pt x="7372" y="5450"/>
                    <a:pt x="7387" y="5421"/>
                    <a:pt x="7397" y="5383"/>
                  </a:cubicBezTo>
                  <a:cubicBezTo>
                    <a:pt x="7581" y="5383"/>
                    <a:pt x="7581" y="5383"/>
                    <a:pt x="7581" y="5383"/>
                  </a:cubicBezTo>
                  <a:cubicBezTo>
                    <a:pt x="7577" y="5400"/>
                    <a:pt x="7572" y="5417"/>
                    <a:pt x="7566" y="5431"/>
                  </a:cubicBezTo>
                  <a:cubicBezTo>
                    <a:pt x="7561" y="5446"/>
                    <a:pt x="7555" y="5459"/>
                    <a:pt x="7548" y="5471"/>
                  </a:cubicBezTo>
                  <a:cubicBezTo>
                    <a:pt x="7526" y="5511"/>
                    <a:pt x="7496" y="5544"/>
                    <a:pt x="7459" y="5570"/>
                  </a:cubicBezTo>
                  <a:cubicBezTo>
                    <a:pt x="7407" y="5609"/>
                    <a:pt x="7343" y="5628"/>
                    <a:pt x="7265" y="5628"/>
                  </a:cubicBezTo>
                  <a:cubicBezTo>
                    <a:pt x="7219" y="5628"/>
                    <a:pt x="7180" y="5622"/>
                    <a:pt x="7147" y="5610"/>
                  </a:cubicBezTo>
                  <a:cubicBezTo>
                    <a:pt x="7114" y="5598"/>
                    <a:pt x="7087" y="5576"/>
                    <a:pt x="7066" y="5545"/>
                  </a:cubicBezTo>
                  <a:cubicBezTo>
                    <a:pt x="7040" y="5507"/>
                    <a:pt x="7027" y="5458"/>
                    <a:pt x="7027" y="5400"/>
                  </a:cubicBezTo>
                  <a:cubicBezTo>
                    <a:pt x="7027" y="5369"/>
                    <a:pt x="7031" y="5334"/>
                    <a:pt x="7039" y="5295"/>
                  </a:cubicBezTo>
                  <a:cubicBezTo>
                    <a:pt x="7065" y="5169"/>
                    <a:pt x="7123" y="5078"/>
                    <a:pt x="7213" y="5021"/>
                  </a:cubicBezTo>
                  <a:cubicBezTo>
                    <a:pt x="7273" y="4983"/>
                    <a:pt x="7337" y="4965"/>
                    <a:pt x="7406" y="4965"/>
                  </a:cubicBezTo>
                  <a:cubicBezTo>
                    <a:pt x="7465" y="4965"/>
                    <a:pt x="7515" y="4978"/>
                    <a:pt x="7553" y="5006"/>
                  </a:cubicBezTo>
                  <a:cubicBezTo>
                    <a:pt x="7599" y="5037"/>
                    <a:pt x="7621" y="5084"/>
                    <a:pt x="7621" y="5147"/>
                  </a:cubicBezTo>
                  <a:cubicBezTo>
                    <a:pt x="7621" y="5154"/>
                    <a:pt x="7621" y="5162"/>
                    <a:pt x="7619" y="5171"/>
                  </a:cubicBezTo>
                  <a:cubicBezTo>
                    <a:pt x="7618" y="5180"/>
                    <a:pt x="7617" y="5191"/>
                    <a:pt x="7615" y="5203"/>
                  </a:cubicBezTo>
                  <a:lnTo>
                    <a:pt x="7432" y="5203"/>
                  </a:lnTo>
                  <a:close/>
                  <a:moveTo>
                    <a:pt x="7770" y="5074"/>
                  </a:moveTo>
                  <a:cubicBezTo>
                    <a:pt x="7845" y="4999"/>
                    <a:pt x="7939" y="4962"/>
                    <a:pt x="8052" y="4962"/>
                  </a:cubicBezTo>
                  <a:cubicBezTo>
                    <a:pt x="8143" y="4962"/>
                    <a:pt x="8212" y="4986"/>
                    <a:pt x="8259" y="5033"/>
                  </a:cubicBezTo>
                  <a:cubicBezTo>
                    <a:pt x="8301" y="5076"/>
                    <a:pt x="8322" y="5135"/>
                    <a:pt x="8322" y="5208"/>
                  </a:cubicBezTo>
                  <a:cubicBezTo>
                    <a:pt x="8322" y="5233"/>
                    <a:pt x="8318" y="5262"/>
                    <a:pt x="8311" y="5296"/>
                  </a:cubicBezTo>
                  <a:cubicBezTo>
                    <a:pt x="8290" y="5392"/>
                    <a:pt x="8247" y="5471"/>
                    <a:pt x="8180" y="5533"/>
                  </a:cubicBezTo>
                  <a:cubicBezTo>
                    <a:pt x="8107" y="5601"/>
                    <a:pt x="8015" y="5635"/>
                    <a:pt x="7905" y="5635"/>
                  </a:cubicBezTo>
                  <a:cubicBezTo>
                    <a:pt x="7826" y="5635"/>
                    <a:pt x="7763" y="5615"/>
                    <a:pt x="7716" y="5575"/>
                  </a:cubicBezTo>
                  <a:cubicBezTo>
                    <a:pt x="7666" y="5533"/>
                    <a:pt x="7641" y="5472"/>
                    <a:pt x="7641" y="5393"/>
                  </a:cubicBezTo>
                  <a:cubicBezTo>
                    <a:pt x="7641" y="5381"/>
                    <a:pt x="7641" y="5371"/>
                    <a:pt x="7641" y="5364"/>
                  </a:cubicBezTo>
                  <a:cubicBezTo>
                    <a:pt x="7641" y="5356"/>
                    <a:pt x="7642" y="5349"/>
                    <a:pt x="7643" y="5345"/>
                  </a:cubicBezTo>
                  <a:cubicBezTo>
                    <a:pt x="7643" y="5340"/>
                    <a:pt x="7645" y="5334"/>
                    <a:pt x="7646" y="5326"/>
                  </a:cubicBezTo>
                  <a:cubicBezTo>
                    <a:pt x="7648" y="5319"/>
                    <a:pt x="7650" y="5310"/>
                    <a:pt x="7651" y="5301"/>
                  </a:cubicBezTo>
                  <a:cubicBezTo>
                    <a:pt x="7670" y="5211"/>
                    <a:pt x="7709" y="5135"/>
                    <a:pt x="7770" y="5074"/>
                  </a:cubicBezTo>
                  <a:close/>
                  <a:moveTo>
                    <a:pt x="7832" y="5392"/>
                  </a:moveTo>
                  <a:cubicBezTo>
                    <a:pt x="7832" y="5468"/>
                    <a:pt x="7867" y="5506"/>
                    <a:pt x="7939" y="5506"/>
                  </a:cubicBezTo>
                  <a:cubicBezTo>
                    <a:pt x="7982" y="5506"/>
                    <a:pt x="8018" y="5491"/>
                    <a:pt x="8047" y="5461"/>
                  </a:cubicBezTo>
                  <a:cubicBezTo>
                    <a:pt x="8080" y="5426"/>
                    <a:pt x="8105" y="5368"/>
                    <a:pt x="8123" y="5288"/>
                  </a:cubicBezTo>
                  <a:cubicBezTo>
                    <a:pt x="8125" y="5275"/>
                    <a:pt x="8127" y="5259"/>
                    <a:pt x="8129" y="5242"/>
                  </a:cubicBezTo>
                  <a:cubicBezTo>
                    <a:pt x="8132" y="5224"/>
                    <a:pt x="8133" y="5212"/>
                    <a:pt x="8133" y="5205"/>
                  </a:cubicBezTo>
                  <a:cubicBezTo>
                    <a:pt x="8133" y="5169"/>
                    <a:pt x="8125" y="5141"/>
                    <a:pt x="8111" y="5122"/>
                  </a:cubicBezTo>
                  <a:cubicBezTo>
                    <a:pt x="8095" y="5099"/>
                    <a:pt x="8067" y="5087"/>
                    <a:pt x="8026" y="5087"/>
                  </a:cubicBezTo>
                  <a:cubicBezTo>
                    <a:pt x="7968" y="5087"/>
                    <a:pt x="7923" y="5115"/>
                    <a:pt x="7888" y="5172"/>
                  </a:cubicBezTo>
                  <a:cubicBezTo>
                    <a:pt x="7868" y="5206"/>
                    <a:pt x="7853" y="5249"/>
                    <a:pt x="7843" y="5302"/>
                  </a:cubicBezTo>
                  <a:cubicBezTo>
                    <a:pt x="7835" y="5336"/>
                    <a:pt x="7832" y="5366"/>
                    <a:pt x="7832" y="5392"/>
                  </a:cubicBezTo>
                  <a:close/>
                  <a:moveTo>
                    <a:pt x="8471" y="5097"/>
                  </a:moveTo>
                  <a:cubicBezTo>
                    <a:pt x="8481" y="5055"/>
                    <a:pt x="8487" y="5015"/>
                    <a:pt x="8490" y="4977"/>
                  </a:cubicBezTo>
                  <a:cubicBezTo>
                    <a:pt x="8670" y="4977"/>
                    <a:pt x="8670" y="4977"/>
                    <a:pt x="8670" y="4977"/>
                  </a:cubicBezTo>
                  <a:cubicBezTo>
                    <a:pt x="8660" y="5059"/>
                    <a:pt x="8660" y="5059"/>
                    <a:pt x="8660" y="5059"/>
                  </a:cubicBezTo>
                  <a:cubicBezTo>
                    <a:pt x="8683" y="5034"/>
                    <a:pt x="8706" y="5015"/>
                    <a:pt x="8730" y="5001"/>
                  </a:cubicBezTo>
                  <a:cubicBezTo>
                    <a:pt x="8774" y="4976"/>
                    <a:pt x="8823" y="4963"/>
                    <a:pt x="8877" y="4963"/>
                  </a:cubicBezTo>
                  <a:cubicBezTo>
                    <a:pt x="8979" y="4963"/>
                    <a:pt x="9037" y="5003"/>
                    <a:pt x="9051" y="5083"/>
                  </a:cubicBezTo>
                  <a:cubicBezTo>
                    <a:pt x="9085" y="5037"/>
                    <a:pt x="9125" y="5004"/>
                    <a:pt x="9169" y="4986"/>
                  </a:cubicBezTo>
                  <a:cubicBezTo>
                    <a:pt x="9205" y="4972"/>
                    <a:pt x="9242" y="4965"/>
                    <a:pt x="9280" y="4965"/>
                  </a:cubicBezTo>
                  <a:cubicBezTo>
                    <a:pt x="9335" y="4965"/>
                    <a:pt x="9378" y="4978"/>
                    <a:pt x="9411" y="5006"/>
                  </a:cubicBezTo>
                  <a:cubicBezTo>
                    <a:pt x="9430" y="5022"/>
                    <a:pt x="9444" y="5042"/>
                    <a:pt x="9453" y="5067"/>
                  </a:cubicBezTo>
                  <a:cubicBezTo>
                    <a:pt x="9456" y="5074"/>
                    <a:pt x="9459" y="5084"/>
                    <a:pt x="9460" y="5096"/>
                  </a:cubicBezTo>
                  <a:cubicBezTo>
                    <a:pt x="9462" y="5107"/>
                    <a:pt x="9463" y="5119"/>
                    <a:pt x="9463" y="5130"/>
                  </a:cubicBezTo>
                  <a:cubicBezTo>
                    <a:pt x="9463" y="5153"/>
                    <a:pt x="9461" y="5175"/>
                    <a:pt x="9458" y="5194"/>
                  </a:cubicBezTo>
                  <a:cubicBezTo>
                    <a:pt x="9454" y="5208"/>
                    <a:pt x="9452" y="5220"/>
                    <a:pt x="9450" y="5230"/>
                  </a:cubicBezTo>
                  <a:cubicBezTo>
                    <a:pt x="9449" y="5240"/>
                    <a:pt x="9447" y="5248"/>
                    <a:pt x="9445" y="5254"/>
                  </a:cubicBezTo>
                  <a:cubicBezTo>
                    <a:pt x="9368" y="5613"/>
                    <a:pt x="9368" y="5613"/>
                    <a:pt x="9368" y="5613"/>
                  </a:cubicBezTo>
                  <a:cubicBezTo>
                    <a:pt x="9181" y="5613"/>
                    <a:pt x="9181" y="5613"/>
                    <a:pt x="9181" y="5613"/>
                  </a:cubicBezTo>
                  <a:cubicBezTo>
                    <a:pt x="9260" y="5239"/>
                    <a:pt x="9260" y="5239"/>
                    <a:pt x="9260" y="5239"/>
                  </a:cubicBezTo>
                  <a:cubicBezTo>
                    <a:pt x="9266" y="5216"/>
                    <a:pt x="9269" y="5195"/>
                    <a:pt x="9269" y="5176"/>
                  </a:cubicBezTo>
                  <a:cubicBezTo>
                    <a:pt x="9269" y="5153"/>
                    <a:pt x="9263" y="5134"/>
                    <a:pt x="9251" y="5120"/>
                  </a:cubicBezTo>
                  <a:cubicBezTo>
                    <a:pt x="9238" y="5104"/>
                    <a:pt x="9215" y="5096"/>
                    <a:pt x="9183" y="5096"/>
                  </a:cubicBezTo>
                  <a:cubicBezTo>
                    <a:pt x="9134" y="5096"/>
                    <a:pt x="9096" y="5117"/>
                    <a:pt x="9071" y="5160"/>
                  </a:cubicBezTo>
                  <a:cubicBezTo>
                    <a:pt x="9063" y="5173"/>
                    <a:pt x="9055" y="5191"/>
                    <a:pt x="9048" y="5213"/>
                  </a:cubicBezTo>
                  <a:cubicBezTo>
                    <a:pt x="9041" y="5236"/>
                    <a:pt x="9034" y="5263"/>
                    <a:pt x="9027" y="5295"/>
                  </a:cubicBezTo>
                  <a:cubicBezTo>
                    <a:pt x="8959" y="5613"/>
                    <a:pt x="8959" y="5613"/>
                    <a:pt x="8959" y="5613"/>
                  </a:cubicBezTo>
                  <a:cubicBezTo>
                    <a:pt x="8771" y="5613"/>
                    <a:pt x="8771" y="5613"/>
                    <a:pt x="8771" y="5613"/>
                  </a:cubicBezTo>
                  <a:cubicBezTo>
                    <a:pt x="8852" y="5235"/>
                    <a:pt x="8852" y="5235"/>
                    <a:pt x="8852" y="5235"/>
                  </a:cubicBezTo>
                  <a:cubicBezTo>
                    <a:pt x="8854" y="5227"/>
                    <a:pt x="8855" y="5217"/>
                    <a:pt x="8857" y="5206"/>
                  </a:cubicBezTo>
                  <a:cubicBezTo>
                    <a:pt x="8859" y="5196"/>
                    <a:pt x="8859" y="5185"/>
                    <a:pt x="8859" y="5176"/>
                  </a:cubicBezTo>
                  <a:cubicBezTo>
                    <a:pt x="8859" y="5152"/>
                    <a:pt x="8854" y="5133"/>
                    <a:pt x="8844" y="5121"/>
                  </a:cubicBezTo>
                  <a:cubicBezTo>
                    <a:pt x="8830" y="5104"/>
                    <a:pt x="8807" y="5096"/>
                    <a:pt x="8776" y="5096"/>
                  </a:cubicBezTo>
                  <a:cubicBezTo>
                    <a:pt x="8727" y="5096"/>
                    <a:pt x="8689" y="5114"/>
                    <a:pt x="8662" y="5151"/>
                  </a:cubicBezTo>
                  <a:cubicBezTo>
                    <a:pt x="8649" y="5169"/>
                    <a:pt x="8638" y="5199"/>
                    <a:pt x="8629" y="5239"/>
                  </a:cubicBezTo>
                  <a:cubicBezTo>
                    <a:pt x="8550" y="5613"/>
                    <a:pt x="8550" y="5613"/>
                    <a:pt x="8550" y="5613"/>
                  </a:cubicBezTo>
                  <a:cubicBezTo>
                    <a:pt x="8362" y="5613"/>
                    <a:pt x="8362" y="5613"/>
                    <a:pt x="8362" y="5613"/>
                  </a:cubicBezTo>
                  <a:lnTo>
                    <a:pt x="8471" y="5097"/>
                  </a:lnTo>
                  <a:close/>
                  <a:moveTo>
                    <a:pt x="9832" y="4977"/>
                  </a:moveTo>
                  <a:cubicBezTo>
                    <a:pt x="9818" y="5068"/>
                    <a:pt x="9818" y="5068"/>
                    <a:pt x="9818" y="5068"/>
                  </a:cubicBezTo>
                  <a:cubicBezTo>
                    <a:pt x="9844" y="5034"/>
                    <a:pt x="9876" y="5009"/>
                    <a:pt x="9912" y="4991"/>
                  </a:cubicBezTo>
                  <a:cubicBezTo>
                    <a:pt x="9949" y="4973"/>
                    <a:pt x="9990" y="4965"/>
                    <a:pt x="10033" y="4965"/>
                  </a:cubicBezTo>
                  <a:cubicBezTo>
                    <a:pt x="10101" y="4965"/>
                    <a:pt x="10153" y="4984"/>
                    <a:pt x="10189" y="5023"/>
                  </a:cubicBezTo>
                  <a:cubicBezTo>
                    <a:pt x="10225" y="5061"/>
                    <a:pt x="10243" y="5115"/>
                    <a:pt x="10243" y="5184"/>
                  </a:cubicBezTo>
                  <a:cubicBezTo>
                    <a:pt x="10243" y="5214"/>
                    <a:pt x="10239" y="5247"/>
                    <a:pt x="10231" y="5282"/>
                  </a:cubicBezTo>
                  <a:cubicBezTo>
                    <a:pt x="10211" y="5377"/>
                    <a:pt x="10171" y="5456"/>
                    <a:pt x="10112" y="5520"/>
                  </a:cubicBezTo>
                  <a:cubicBezTo>
                    <a:pt x="10047" y="5587"/>
                    <a:pt x="9970" y="5621"/>
                    <a:pt x="9882" y="5621"/>
                  </a:cubicBezTo>
                  <a:cubicBezTo>
                    <a:pt x="9832" y="5621"/>
                    <a:pt x="9792" y="5610"/>
                    <a:pt x="9764" y="5589"/>
                  </a:cubicBezTo>
                  <a:cubicBezTo>
                    <a:pt x="9748" y="5578"/>
                    <a:pt x="9734" y="5562"/>
                    <a:pt x="9721" y="5540"/>
                  </a:cubicBezTo>
                  <a:cubicBezTo>
                    <a:pt x="9654" y="5856"/>
                    <a:pt x="9654" y="5856"/>
                    <a:pt x="9654" y="5856"/>
                  </a:cubicBezTo>
                  <a:cubicBezTo>
                    <a:pt x="9464" y="5856"/>
                    <a:pt x="9464" y="5856"/>
                    <a:pt x="9464" y="5856"/>
                  </a:cubicBezTo>
                  <a:cubicBezTo>
                    <a:pt x="9650" y="4977"/>
                    <a:pt x="9650" y="4977"/>
                    <a:pt x="9650" y="4977"/>
                  </a:cubicBezTo>
                  <a:lnTo>
                    <a:pt x="9832" y="4977"/>
                  </a:lnTo>
                  <a:close/>
                  <a:moveTo>
                    <a:pt x="9972" y="5444"/>
                  </a:moveTo>
                  <a:cubicBezTo>
                    <a:pt x="10004" y="5407"/>
                    <a:pt x="10027" y="5355"/>
                    <a:pt x="10041" y="5290"/>
                  </a:cubicBezTo>
                  <a:cubicBezTo>
                    <a:pt x="10047" y="5264"/>
                    <a:pt x="10050" y="5237"/>
                    <a:pt x="10050" y="5209"/>
                  </a:cubicBezTo>
                  <a:cubicBezTo>
                    <a:pt x="10050" y="5173"/>
                    <a:pt x="10043" y="5144"/>
                    <a:pt x="10031" y="5123"/>
                  </a:cubicBezTo>
                  <a:cubicBezTo>
                    <a:pt x="10015" y="5097"/>
                    <a:pt x="9990" y="5084"/>
                    <a:pt x="9955" y="5084"/>
                  </a:cubicBezTo>
                  <a:cubicBezTo>
                    <a:pt x="9918" y="5084"/>
                    <a:pt x="9883" y="5099"/>
                    <a:pt x="9851" y="5128"/>
                  </a:cubicBezTo>
                  <a:cubicBezTo>
                    <a:pt x="9810" y="5166"/>
                    <a:pt x="9781" y="5224"/>
                    <a:pt x="9764" y="5301"/>
                  </a:cubicBezTo>
                  <a:cubicBezTo>
                    <a:pt x="9761" y="5311"/>
                    <a:pt x="9759" y="5324"/>
                    <a:pt x="9757" y="5339"/>
                  </a:cubicBezTo>
                  <a:cubicBezTo>
                    <a:pt x="9755" y="5355"/>
                    <a:pt x="9754" y="5368"/>
                    <a:pt x="9754" y="5379"/>
                  </a:cubicBezTo>
                  <a:cubicBezTo>
                    <a:pt x="9754" y="5414"/>
                    <a:pt x="9760" y="5442"/>
                    <a:pt x="9774" y="5461"/>
                  </a:cubicBezTo>
                  <a:cubicBezTo>
                    <a:pt x="9792" y="5487"/>
                    <a:pt x="9820" y="5500"/>
                    <a:pt x="9860" y="5500"/>
                  </a:cubicBezTo>
                  <a:cubicBezTo>
                    <a:pt x="9902" y="5500"/>
                    <a:pt x="9940" y="5481"/>
                    <a:pt x="9972" y="5444"/>
                  </a:cubicBezTo>
                  <a:close/>
                  <a:moveTo>
                    <a:pt x="10460" y="4703"/>
                  </a:moveTo>
                  <a:cubicBezTo>
                    <a:pt x="10647" y="4703"/>
                    <a:pt x="10647" y="4703"/>
                    <a:pt x="10647" y="4703"/>
                  </a:cubicBezTo>
                  <a:cubicBezTo>
                    <a:pt x="10453" y="5613"/>
                    <a:pt x="10453" y="5613"/>
                    <a:pt x="10453" y="5613"/>
                  </a:cubicBezTo>
                  <a:cubicBezTo>
                    <a:pt x="10266" y="5613"/>
                    <a:pt x="10266" y="5613"/>
                    <a:pt x="10266" y="5613"/>
                  </a:cubicBezTo>
                  <a:lnTo>
                    <a:pt x="10460" y="4703"/>
                  </a:lnTo>
                  <a:close/>
                  <a:moveTo>
                    <a:pt x="10799" y="5342"/>
                  </a:moveTo>
                  <a:cubicBezTo>
                    <a:pt x="10798" y="5353"/>
                    <a:pt x="10796" y="5364"/>
                    <a:pt x="10794" y="5376"/>
                  </a:cubicBezTo>
                  <a:cubicBezTo>
                    <a:pt x="10792" y="5388"/>
                    <a:pt x="10790" y="5399"/>
                    <a:pt x="10790" y="5409"/>
                  </a:cubicBezTo>
                  <a:cubicBezTo>
                    <a:pt x="10790" y="5439"/>
                    <a:pt x="10797" y="5463"/>
                    <a:pt x="10809" y="5480"/>
                  </a:cubicBezTo>
                  <a:cubicBezTo>
                    <a:pt x="10826" y="5502"/>
                    <a:pt x="10854" y="5513"/>
                    <a:pt x="10892" y="5513"/>
                  </a:cubicBezTo>
                  <a:cubicBezTo>
                    <a:pt x="10918" y="5513"/>
                    <a:pt x="10941" y="5507"/>
                    <a:pt x="10962" y="5495"/>
                  </a:cubicBezTo>
                  <a:cubicBezTo>
                    <a:pt x="10987" y="5480"/>
                    <a:pt x="11007" y="5456"/>
                    <a:pt x="11022" y="5424"/>
                  </a:cubicBezTo>
                  <a:cubicBezTo>
                    <a:pt x="11192" y="5424"/>
                    <a:pt x="11192" y="5424"/>
                    <a:pt x="11192" y="5424"/>
                  </a:cubicBezTo>
                  <a:cubicBezTo>
                    <a:pt x="11189" y="5436"/>
                    <a:pt x="11185" y="5447"/>
                    <a:pt x="11181" y="5457"/>
                  </a:cubicBezTo>
                  <a:cubicBezTo>
                    <a:pt x="11177" y="5467"/>
                    <a:pt x="11173" y="5476"/>
                    <a:pt x="11168" y="5485"/>
                  </a:cubicBezTo>
                  <a:cubicBezTo>
                    <a:pt x="11145" y="5528"/>
                    <a:pt x="11107" y="5564"/>
                    <a:pt x="11054" y="5592"/>
                  </a:cubicBezTo>
                  <a:cubicBezTo>
                    <a:pt x="11002" y="5621"/>
                    <a:pt x="10938" y="5636"/>
                    <a:pt x="10864" y="5636"/>
                  </a:cubicBezTo>
                  <a:cubicBezTo>
                    <a:pt x="10822" y="5636"/>
                    <a:pt x="10787" y="5632"/>
                    <a:pt x="10759" y="5623"/>
                  </a:cubicBezTo>
                  <a:cubicBezTo>
                    <a:pt x="10714" y="5612"/>
                    <a:pt x="10680" y="5590"/>
                    <a:pt x="10656" y="5558"/>
                  </a:cubicBezTo>
                  <a:cubicBezTo>
                    <a:pt x="10629" y="5519"/>
                    <a:pt x="10615" y="5471"/>
                    <a:pt x="10615" y="5413"/>
                  </a:cubicBezTo>
                  <a:cubicBezTo>
                    <a:pt x="10615" y="5380"/>
                    <a:pt x="10619" y="5346"/>
                    <a:pt x="10627" y="5310"/>
                  </a:cubicBezTo>
                  <a:cubicBezTo>
                    <a:pt x="10640" y="5249"/>
                    <a:pt x="10660" y="5196"/>
                    <a:pt x="10687" y="5148"/>
                  </a:cubicBezTo>
                  <a:cubicBezTo>
                    <a:pt x="10722" y="5089"/>
                    <a:pt x="10767" y="5042"/>
                    <a:pt x="10823" y="5009"/>
                  </a:cubicBezTo>
                  <a:cubicBezTo>
                    <a:pt x="10853" y="4991"/>
                    <a:pt x="10884" y="4978"/>
                    <a:pt x="10915" y="4969"/>
                  </a:cubicBezTo>
                  <a:cubicBezTo>
                    <a:pt x="10945" y="4960"/>
                    <a:pt x="10978" y="4956"/>
                    <a:pt x="11013" y="4956"/>
                  </a:cubicBezTo>
                  <a:cubicBezTo>
                    <a:pt x="11066" y="4956"/>
                    <a:pt x="11111" y="4966"/>
                    <a:pt x="11147" y="4987"/>
                  </a:cubicBezTo>
                  <a:cubicBezTo>
                    <a:pt x="11192" y="5014"/>
                    <a:pt x="11223" y="5055"/>
                    <a:pt x="11238" y="5109"/>
                  </a:cubicBezTo>
                  <a:cubicBezTo>
                    <a:pt x="11245" y="5138"/>
                    <a:pt x="11249" y="5167"/>
                    <a:pt x="11249" y="5196"/>
                  </a:cubicBezTo>
                  <a:cubicBezTo>
                    <a:pt x="11249" y="5219"/>
                    <a:pt x="11248" y="5239"/>
                    <a:pt x="11245" y="5256"/>
                  </a:cubicBezTo>
                  <a:cubicBezTo>
                    <a:pt x="11244" y="5271"/>
                    <a:pt x="11238" y="5300"/>
                    <a:pt x="11226" y="5342"/>
                  </a:cubicBezTo>
                  <a:lnTo>
                    <a:pt x="10799" y="5342"/>
                  </a:lnTo>
                  <a:close/>
                  <a:moveTo>
                    <a:pt x="11060" y="5225"/>
                  </a:moveTo>
                  <a:cubicBezTo>
                    <a:pt x="11062" y="5220"/>
                    <a:pt x="11063" y="5213"/>
                    <a:pt x="11064" y="5203"/>
                  </a:cubicBezTo>
                  <a:cubicBezTo>
                    <a:pt x="11066" y="5193"/>
                    <a:pt x="11066" y="5183"/>
                    <a:pt x="11066" y="5175"/>
                  </a:cubicBezTo>
                  <a:cubicBezTo>
                    <a:pt x="11066" y="5148"/>
                    <a:pt x="11061" y="5128"/>
                    <a:pt x="11050" y="5113"/>
                  </a:cubicBezTo>
                  <a:cubicBezTo>
                    <a:pt x="11037" y="5093"/>
                    <a:pt x="11013" y="5083"/>
                    <a:pt x="10979" y="5083"/>
                  </a:cubicBezTo>
                  <a:cubicBezTo>
                    <a:pt x="10940" y="5083"/>
                    <a:pt x="10907" y="5097"/>
                    <a:pt x="10881" y="5126"/>
                  </a:cubicBezTo>
                  <a:cubicBezTo>
                    <a:pt x="10858" y="5150"/>
                    <a:pt x="10841" y="5183"/>
                    <a:pt x="10830" y="5225"/>
                  </a:cubicBezTo>
                  <a:lnTo>
                    <a:pt x="11060" y="5225"/>
                  </a:lnTo>
                  <a:close/>
                  <a:moveTo>
                    <a:pt x="11560" y="4977"/>
                  </a:moveTo>
                  <a:cubicBezTo>
                    <a:pt x="11636" y="5185"/>
                    <a:pt x="11636" y="5185"/>
                    <a:pt x="11636" y="5185"/>
                  </a:cubicBezTo>
                  <a:cubicBezTo>
                    <a:pt x="11804" y="4977"/>
                    <a:pt x="11804" y="4977"/>
                    <a:pt x="11804" y="4977"/>
                  </a:cubicBezTo>
                  <a:cubicBezTo>
                    <a:pt x="11998" y="4977"/>
                    <a:pt x="11998" y="4977"/>
                    <a:pt x="11998" y="4977"/>
                  </a:cubicBezTo>
                  <a:cubicBezTo>
                    <a:pt x="11726" y="5287"/>
                    <a:pt x="11726" y="5287"/>
                    <a:pt x="11726" y="5287"/>
                  </a:cubicBezTo>
                  <a:cubicBezTo>
                    <a:pt x="11870" y="5613"/>
                    <a:pt x="11870" y="5613"/>
                    <a:pt x="11870" y="5613"/>
                  </a:cubicBezTo>
                  <a:cubicBezTo>
                    <a:pt x="11650" y="5613"/>
                    <a:pt x="11650" y="5613"/>
                    <a:pt x="11650" y="5613"/>
                  </a:cubicBezTo>
                  <a:cubicBezTo>
                    <a:pt x="11570" y="5380"/>
                    <a:pt x="11570" y="5380"/>
                    <a:pt x="11570" y="5380"/>
                  </a:cubicBezTo>
                  <a:cubicBezTo>
                    <a:pt x="11391" y="5613"/>
                    <a:pt x="11391" y="5613"/>
                    <a:pt x="11391" y="5613"/>
                  </a:cubicBezTo>
                  <a:cubicBezTo>
                    <a:pt x="11196" y="5613"/>
                    <a:pt x="11196" y="5613"/>
                    <a:pt x="11196" y="5613"/>
                  </a:cubicBezTo>
                  <a:cubicBezTo>
                    <a:pt x="11482" y="5272"/>
                    <a:pt x="11482" y="5272"/>
                    <a:pt x="11482" y="5272"/>
                  </a:cubicBezTo>
                  <a:cubicBezTo>
                    <a:pt x="11340" y="4977"/>
                    <a:pt x="11340" y="4977"/>
                    <a:pt x="11340" y="4977"/>
                  </a:cubicBezTo>
                  <a:lnTo>
                    <a:pt x="11560" y="4977"/>
                  </a:lnTo>
                  <a:close/>
                  <a:moveTo>
                    <a:pt x="12078" y="4976"/>
                  </a:moveTo>
                  <a:cubicBezTo>
                    <a:pt x="12264" y="4976"/>
                    <a:pt x="12264" y="4976"/>
                    <a:pt x="12264" y="4976"/>
                  </a:cubicBezTo>
                  <a:cubicBezTo>
                    <a:pt x="12128" y="5613"/>
                    <a:pt x="12128" y="5613"/>
                    <a:pt x="12128" y="5613"/>
                  </a:cubicBezTo>
                  <a:cubicBezTo>
                    <a:pt x="11942" y="5613"/>
                    <a:pt x="11942" y="5613"/>
                    <a:pt x="11942" y="5613"/>
                  </a:cubicBezTo>
                  <a:lnTo>
                    <a:pt x="12078" y="4976"/>
                  </a:lnTo>
                  <a:close/>
                  <a:moveTo>
                    <a:pt x="12128" y="4704"/>
                  </a:moveTo>
                  <a:cubicBezTo>
                    <a:pt x="12327" y="4704"/>
                    <a:pt x="12327" y="4704"/>
                    <a:pt x="12327" y="4704"/>
                  </a:cubicBezTo>
                  <a:cubicBezTo>
                    <a:pt x="12293" y="4866"/>
                    <a:pt x="12293" y="4866"/>
                    <a:pt x="12293" y="4866"/>
                  </a:cubicBezTo>
                  <a:cubicBezTo>
                    <a:pt x="12094" y="4866"/>
                    <a:pt x="12094" y="4866"/>
                    <a:pt x="12094" y="4866"/>
                  </a:cubicBezTo>
                  <a:lnTo>
                    <a:pt x="12128" y="4704"/>
                  </a:lnTo>
                  <a:close/>
                  <a:moveTo>
                    <a:pt x="12642" y="5604"/>
                  </a:moveTo>
                  <a:cubicBezTo>
                    <a:pt x="12613" y="5611"/>
                    <a:pt x="12585" y="5616"/>
                    <a:pt x="12560" y="5619"/>
                  </a:cubicBezTo>
                  <a:cubicBezTo>
                    <a:pt x="12535" y="5622"/>
                    <a:pt x="12513" y="5623"/>
                    <a:pt x="12494" y="5623"/>
                  </a:cubicBezTo>
                  <a:cubicBezTo>
                    <a:pt x="12431" y="5623"/>
                    <a:pt x="12388" y="5612"/>
                    <a:pt x="12364" y="5588"/>
                  </a:cubicBezTo>
                  <a:cubicBezTo>
                    <a:pt x="12344" y="5569"/>
                    <a:pt x="12335" y="5543"/>
                    <a:pt x="12335" y="5510"/>
                  </a:cubicBezTo>
                  <a:cubicBezTo>
                    <a:pt x="12335" y="5501"/>
                    <a:pt x="12336" y="5491"/>
                    <a:pt x="12337" y="5480"/>
                  </a:cubicBezTo>
                  <a:cubicBezTo>
                    <a:pt x="12339" y="5469"/>
                    <a:pt x="12341" y="5460"/>
                    <a:pt x="12342" y="5453"/>
                  </a:cubicBezTo>
                  <a:cubicBezTo>
                    <a:pt x="12417" y="5104"/>
                    <a:pt x="12417" y="5104"/>
                    <a:pt x="12417" y="5104"/>
                  </a:cubicBezTo>
                  <a:cubicBezTo>
                    <a:pt x="12295" y="5104"/>
                    <a:pt x="12295" y="5104"/>
                    <a:pt x="12295" y="5104"/>
                  </a:cubicBezTo>
                  <a:cubicBezTo>
                    <a:pt x="12321" y="4981"/>
                    <a:pt x="12321" y="4981"/>
                    <a:pt x="12321" y="4981"/>
                  </a:cubicBezTo>
                  <a:cubicBezTo>
                    <a:pt x="12443" y="4981"/>
                    <a:pt x="12443" y="4981"/>
                    <a:pt x="12443" y="4981"/>
                  </a:cubicBezTo>
                  <a:cubicBezTo>
                    <a:pt x="12470" y="4856"/>
                    <a:pt x="12470" y="4856"/>
                    <a:pt x="12470" y="4856"/>
                  </a:cubicBezTo>
                  <a:cubicBezTo>
                    <a:pt x="12669" y="4788"/>
                    <a:pt x="12669" y="4788"/>
                    <a:pt x="12669" y="4788"/>
                  </a:cubicBezTo>
                  <a:cubicBezTo>
                    <a:pt x="12628" y="4981"/>
                    <a:pt x="12628" y="4981"/>
                    <a:pt x="12628" y="4981"/>
                  </a:cubicBezTo>
                  <a:cubicBezTo>
                    <a:pt x="12779" y="4981"/>
                    <a:pt x="12779" y="4981"/>
                    <a:pt x="12779" y="4981"/>
                  </a:cubicBezTo>
                  <a:cubicBezTo>
                    <a:pt x="12753" y="5104"/>
                    <a:pt x="12753" y="5104"/>
                    <a:pt x="12753" y="5104"/>
                  </a:cubicBezTo>
                  <a:cubicBezTo>
                    <a:pt x="12602" y="5104"/>
                    <a:pt x="12602" y="5104"/>
                    <a:pt x="12602" y="5104"/>
                  </a:cubicBezTo>
                  <a:cubicBezTo>
                    <a:pt x="12540" y="5392"/>
                    <a:pt x="12540" y="5392"/>
                    <a:pt x="12540" y="5392"/>
                  </a:cubicBezTo>
                  <a:cubicBezTo>
                    <a:pt x="12538" y="5397"/>
                    <a:pt x="12537" y="5403"/>
                    <a:pt x="12536" y="5408"/>
                  </a:cubicBezTo>
                  <a:cubicBezTo>
                    <a:pt x="12536" y="5413"/>
                    <a:pt x="12535" y="5418"/>
                    <a:pt x="12534" y="5423"/>
                  </a:cubicBezTo>
                  <a:cubicBezTo>
                    <a:pt x="12534" y="5439"/>
                    <a:pt x="12534" y="5439"/>
                    <a:pt x="12534" y="5439"/>
                  </a:cubicBezTo>
                  <a:cubicBezTo>
                    <a:pt x="12534" y="5455"/>
                    <a:pt x="12539" y="5466"/>
                    <a:pt x="12549" y="5474"/>
                  </a:cubicBezTo>
                  <a:cubicBezTo>
                    <a:pt x="12559" y="5482"/>
                    <a:pt x="12577" y="5486"/>
                    <a:pt x="12604" y="5486"/>
                  </a:cubicBezTo>
                  <a:cubicBezTo>
                    <a:pt x="12638" y="5486"/>
                    <a:pt x="12638" y="5486"/>
                    <a:pt x="12638" y="5486"/>
                  </a:cubicBezTo>
                  <a:cubicBezTo>
                    <a:pt x="12651" y="5484"/>
                    <a:pt x="12661" y="5483"/>
                    <a:pt x="12669" y="5482"/>
                  </a:cubicBezTo>
                  <a:lnTo>
                    <a:pt x="12642" y="5604"/>
                  </a:lnTo>
                  <a:close/>
                  <a:moveTo>
                    <a:pt x="12939" y="5342"/>
                  </a:moveTo>
                  <a:cubicBezTo>
                    <a:pt x="12938" y="5353"/>
                    <a:pt x="12936" y="5364"/>
                    <a:pt x="12934" y="5376"/>
                  </a:cubicBezTo>
                  <a:cubicBezTo>
                    <a:pt x="12932" y="5388"/>
                    <a:pt x="12931" y="5399"/>
                    <a:pt x="12931" y="5409"/>
                  </a:cubicBezTo>
                  <a:cubicBezTo>
                    <a:pt x="12931" y="5439"/>
                    <a:pt x="12937" y="5463"/>
                    <a:pt x="12950" y="5480"/>
                  </a:cubicBezTo>
                  <a:cubicBezTo>
                    <a:pt x="12966" y="5502"/>
                    <a:pt x="12994" y="5513"/>
                    <a:pt x="13033" y="5513"/>
                  </a:cubicBezTo>
                  <a:cubicBezTo>
                    <a:pt x="13058" y="5513"/>
                    <a:pt x="13081" y="5507"/>
                    <a:pt x="13102" y="5495"/>
                  </a:cubicBezTo>
                  <a:cubicBezTo>
                    <a:pt x="13127" y="5480"/>
                    <a:pt x="13147" y="5456"/>
                    <a:pt x="13162" y="5424"/>
                  </a:cubicBezTo>
                  <a:cubicBezTo>
                    <a:pt x="13332" y="5424"/>
                    <a:pt x="13332" y="5424"/>
                    <a:pt x="13332" y="5424"/>
                  </a:cubicBezTo>
                  <a:cubicBezTo>
                    <a:pt x="13329" y="5436"/>
                    <a:pt x="13325" y="5447"/>
                    <a:pt x="13321" y="5457"/>
                  </a:cubicBezTo>
                  <a:cubicBezTo>
                    <a:pt x="13317" y="5467"/>
                    <a:pt x="13313" y="5476"/>
                    <a:pt x="13309" y="5485"/>
                  </a:cubicBezTo>
                  <a:cubicBezTo>
                    <a:pt x="13285" y="5528"/>
                    <a:pt x="13247" y="5564"/>
                    <a:pt x="13195" y="5592"/>
                  </a:cubicBezTo>
                  <a:cubicBezTo>
                    <a:pt x="13142" y="5621"/>
                    <a:pt x="13078" y="5636"/>
                    <a:pt x="13004" y="5636"/>
                  </a:cubicBezTo>
                  <a:cubicBezTo>
                    <a:pt x="12962" y="5636"/>
                    <a:pt x="12927" y="5632"/>
                    <a:pt x="12899" y="5623"/>
                  </a:cubicBezTo>
                  <a:cubicBezTo>
                    <a:pt x="12855" y="5612"/>
                    <a:pt x="12820" y="5590"/>
                    <a:pt x="12796" y="5558"/>
                  </a:cubicBezTo>
                  <a:cubicBezTo>
                    <a:pt x="12769" y="5519"/>
                    <a:pt x="12756" y="5471"/>
                    <a:pt x="12756" y="5413"/>
                  </a:cubicBezTo>
                  <a:cubicBezTo>
                    <a:pt x="12756" y="5380"/>
                    <a:pt x="12759" y="5346"/>
                    <a:pt x="12767" y="5310"/>
                  </a:cubicBezTo>
                  <a:cubicBezTo>
                    <a:pt x="12780" y="5249"/>
                    <a:pt x="12800" y="5196"/>
                    <a:pt x="12827" y="5148"/>
                  </a:cubicBezTo>
                  <a:cubicBezTo>
                    <a:pt x="12862" y="5089"/>
                    <a:pt x="12907" y="5042"/>
                    <a:pt x="12963" y="5009"/>
                  </a:cubicBezTo>
                  <a:cubicBezTo>
                    <a:pt x="12994" y="4991"/>
                    <a:pt x="13024" y="4978"/>
                    <a:pt x="13055" y="4969"/>
                  </a:cubicBezTo>
                  <a:cubicBezTo>
                    <a:pt x="13085" y="4960"/>
                    <a:pt x="13118" y="4956"/>
                    <a:pt x="13154" y="4956"/>
                  </a:cubicBezTo>
                  <a:cubicBezTo>
                    <a:pt x="13206" y="4956"/>
                    <a:pt x="13251" y="4966"/>
                    <a:pt x="13287" y="4987"/>
                  </a:cubicBezTo>
                  <a:cubicBezTo>
                    <a:pt x="13332" y="5014"/>
                    <a:pt x="13363" y="5055"/>
                    <a:pt x="13378" y="5109"/>
                  </a:cubicBezTo>
                  <a:cubicBezTo>
                    <a:pt x="13385" y="5138"/>
                    <a:pt x="13389" y="5167"/>
                    <a:pt x="13389" y="5196"/>
                  </a:cubicBezTo>
                  <a:cubicBezTo>
                    <a:pt x="13389" y="5219"/>
                    <a:pt x="13388" y="5239"/>
                    <a:pt x="13385" y="5256"/>
                  </a:cubicBezTo>
                  <a:cubicBezTo>
                    <a:pt x="13385" y="5271"/>
                    <a:pt x="13378" y="5300"/>
                    <a:pt x="13366" y="5342"/>
                  </a:cubicBezTo>
                  <a:lnTo>
                    <a:pt x="12939" y="5342"/>
                  </a:lnTo>
                  <a:close/>
                  <a:moveTo>
                    <a:pt x="13200" y="5225"/>
                  </a:moveTo>
                  <a:cubicBezTo>
                    <a:pt x="13202" y="5220"/>
                    <a:pt x="13203" y="5213"/>
                    <a:pt x="13205" y="5203"/>
                  </a:cubicBezTo>
                  <a:cubicBezTo>
                    <a:pt x="13206" y="5193"/>
                    <a:pt x="13206" y="5183"/>
                    <a:pt x="13206" y="5175"/>
                  </a:cubicBezTo>
                  <a:cubicBezTo>
                    <a:pt x="13206" y="5148"/>
                    <a:pt x="13201" y="5128"/>
                    <a:pt x="13190" y="5113"/>
                  </a:cubicBezTo>
                  <a:cubicBezTo>
                    <a:pt x="13177" y="5093"/>
                    <a:pt x="13153" y="5083"/>
                    <a:pt x="13120" y="5083"/>
                  </a:cubicBezTo>
                  <a:cubicBezTo>
                    <a:pt x="13080" y="5083"/>
                    <a:pt x="13047" y="5097"/>
                    <a:pt x="13021" y="5126"/>
                  </a:cubicBezTo>
                  <a:cubicBezTo>
                    <a:pt x="12999" y="5150"/>
                    <a:pt x="12981" y="5183"/>
                    <a:pt x="12970" y="5225"/>
                  </a:cubicBezTo>
                  <a:lnTo>
                    <a:pt x="13200" y="5225"/>
                  </a:lnTo>
                  <a:close/>
                  <a:moveTo>
                    <a:pt x="13224" y="4876"/>
                  </a:moveTo>
                  <a:cubicBezTo>
                    <a:pt x="13123" y="4876"/>
                    <a:pt x="13123" y="4876"/>
                    <a:pt x="13123" y="4876"/>
                  </a:cubicBezTo>
                  <a:cubicBezTo>
                    <a:pt x="13267" y="4694"/>
                    <a:pt x="13267" y="4694"/>
                    <a:pt x="13267" y="4694"/>
                  </a:cubicBezTo>
                  <a:cubicBezTo>
                    <a:pt x="13436" y="4694"/>
                    <a:pt x="13436" y="4694"/>
                    <a:pt x="13436" y="4694"/>
                  </a:cubicBezTo>
                  <a:lnTo>
                    <a:pt x="13224" y="487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a:endParaRPr lang="en-GB"/>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a:xfrm>
            <a:off x="2411413" y="1124745"/>
            <a:ext cx="4249166" cy="4968552"/>
          </a:xfrm>
        </p:spPr>
        <p:txBody>
          <a:bodyPr anchor="t" anchorCtr="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2055" name="Freeform 7"/>
          <p:cNvSpPr>
            <a:spLocks noEditPoints="1"/>
          </p:cNvSpPr>
          <p:nvPr userDrawn="1"/>
        </p:nvSpPr>
        <p:spPr bwMode="gray">
          <a:xfrm>
            <a:off x="0" y="0"/>
            <a:ext cx="4797424" cy="5588000"/>
          </a:xfrm>
          <a:custGeom>
            <a:avLst/>
            <a:gdLst/>
            <a:ahLst/>
            <a:cxnLst>
              <a:cxn ang="0">
                <a:pos x="3022" y="0"/>
              </a:cxn>
              <a:cxn ang="0">
                <a:pos x="0" y="0"/>
              </a:cxn>
              <a:cxn ang="0">
                <a:pos x="0" y="3520"/>
              </a:cxn>
              <a:cxn ang="0">
                <a:pos x="1979" y="3520"/>
              </a:cxn>
              <a:cxn ang="0">
                <a:pos x="3022" y="0"/>
              </a:cxn>
              <a:cxn ang="0">
                <a:pos x="3022" y="0"/>
              </a:cxn>
              <a:cxn ang="0">
                <a:pos x="3022" y="0"/>
              </a:cxn>
            </a:cxnLst>
            <a:rect l="0" t="0" r="r" b="b"/>
            <a:pathLst>
              <a:path w="3022" h="3520">
                <a:moveTo>
                  <a:pt x="3022" y="0"/>
                </a:moveTo>
                <a:lnTo>
                  <a:pt x="0" y="0"/>
                </a:lnTo>
                <a:lnTo>
                  <a:pt x="0" y="3520"/>
                </a:lnTo>
                <a:lnTo>
                  <a:pt x="1979" y="3520"/>
                </a:lnTo>
                <a:lnTo>
                  <a:pt x="3022" y="0"/>
                </a:lnTo>
                <a:close/>
                <a:moveTo>
                  <a:pt x="3022" y="0"/>
                </a:moveTo>
                <a:lnTo>
                  <a:pt x="3022"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6" name="Title 9"/>
          <p:cNvSpPr>
            <a:spLocks noGrp="1"/>
          </p:cNvSpPr>
          <p:nvPr>
            <p:ph type="title"/>
          </p:nvPr>
        </p:nvSpPr>
        <p:spPr bwMode="gray">
          <a:xfrm>
            <a:off x="317989" y="1556792"/>
            <a:ext cx="3389915" cy="2016224"/>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7" name="Text Placeholder 16"/>
          <p:cNvSpPr>
            <a:spLocks noGrp="1"/>
          </p:cNvSpPr>
          <p:nvPr>
            <p:ph type="body" sz="quarter" idx="10"/>
          </p:nvPr>
        </p:nvSpPr>
        <p:spPr bwMode="gray">
          <a:xfrm>
            <a:off x="317989" y="3789363"/>
            <a:ext cx="3029875"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grpSp>
        <p:nvGrpSpPr>
          <p:cNvPr id="9" name="Group 8"/>
          <p:cNvGrpSpPr>
            <a:grpSpLocks/>
          </p:cNvGrpSpPr>
          <p:nvPr userDrawn="1"/>
        </p:nvGrpSpPr>
        <p:grpSpPr>
          <a:xfrm>
            <a:off x="165754" y="29744"/>
            <a:ext cx="2246006" cy="1527048"/>
            <a:chOff x="1928813" y="2763838"/>
            <a:chExt cx="3600450" cy="2447925"/>
          </a:xfrm>
        </p:grpSpPr>
        <p:sp>
          <p:nvSpPr>
            <p:cNvPr id="10" name="Freeform 15"/>
            <p:cNvSpPr>
              <a:spLocks noChangeAspect="1" noEditPoints="1"/>
            </p:cNvSpPr>
            <p:nvPr/>
          </p:nvSpPr>
          <p:spPr bwMode="auto">
            <a:xfrm>
              <a:off x="1928813" y="2763838"/>
              <a:ext cx="3600450" cy="2447925"/>
            </a:xfrm>
            <a:custGeom>
              <a:avLst/>
              <a:gdLst/>
              <a:ahLst/>
              <a:cxnLst>
                <a:cxn ang="0">
                  <a:pos x="280" y="0"/>
                </a:cxn>
                <a:cxn ang="0">
                  <a:pos x="0" y="0"/>
                </a:cxn>
                <a:cxn ang="0">
                  <a:pos x="0" y="397"/>
                </a:cxn>
                <a:cxn ang="0">
                  <a:pos x="280" y="397"/>
                </a:cxn>
                <a:cxn ang="0">
                  <a:pos x="280" y="0"/>
                </a:cxn>
                <a:cxn ang="0">
                  <a:pos x="2268" y="1145"/>
                </a:cxn>
                <a:cxn ang="0">
                  <a:pos x="1988" y="1145"/>
                </a:cxn>
                <a:cxn ang="0">
                  <a:pos x="1988" y="1542"/>
                </a:cxn>
                <a:cxn ang="0">
                  <a:pos x="2268" y="1542"/>
                </a:cxn>
                <a:cxn ang="0">
                  <a:pos x="2268" y="1145"/>
                </a:cxn>
                <a:cxn ang="0">
                  <a:pos x="280" y="1145"/>
                </a:cxn>
                <a:cxn ang="0">
                  <a:pos x="0" y="1145"/>
                </a:cxn>
                <a:cxn ang="0">
                  <a:pos x="0" y="1542"/>
                </a:cxn>
                <a:cxn ang="0">
                  <a:pos x="280" y="1542"/>
                </a:cxn>
                <a:cxn ang="0">
                  <a:pos x="280" y="1145"/>
                </a:cxn>
                <a:cxn ang="0">
                  <a:pos x="2268" y="0"/>
                </a:cxn>
                <a:cxn ang="0">
                  <a:pos x="1988" y="0"/>
                </a:cxn>
                <a:cxn ang="0">
                  <a:pos x="1988" y="397"/>
                </a:cxn>
                <a:cxn ang="0">
                  <a:pos x="2268" y="397"/>
                </a:cxn>
                <a:cxn ang="0">
                  <a:pos x="2268" y="0"/>
                </a:cxn>
              </a:cxnLst>
              <a:rect l="0" t="0" r="r" b="b"/>
              <a:pathLst>
                <a:path w="2268" h="1542">
                  <a:moveTo>
                    <a:pt x="280" y="0"/>
                  </a:moveTo>
                  <a:lnTo>
                    <a:pt x="0" y="0"/>
                  </a:lnTo>
                  <a:lnTo>
                    <a:pt x="0" y="397"/>
                  </a:lnTo>
                  <a:lnTo>
                    <a:pt x="280" y="397"/>
                  </a:lnTo>
                  <a:lnTo>
                    <a:pt x="280" y="0"/>
                  </a:lnTo>
                  <a:close/>
                  <a:moveTo>
                    <a:pt x="2268" y="1145"/>
                  </a:moveTo>
                  <a:lnTo>
                    <a:pt x="1988" y="1145"/>
                  </a:lnTo>
                  <a:lnTo>
                    <a:pt x="1988" y="1542"/>
                  </a:lnTo>
                  <a:lnTo>
                    <a:pt x="2268" y="1542"/>
                  </a:lnTo>
                  <a:lnTo>
                    <a:pt x="2268" y="1145"/>
                  </a:lnTo>
                  <a:close/>
                  <a:moveTo>
                    <a:pt x="280" y="1145"/>
                  </a:moveTo>
                  <a:lnTo>
                    <a:pt x="0" y="1145"/>
                  </a:lnTo>
                  <a:lnTo>
                    <a:pt x="0" y="1542"/>
                  </a:lnTo>
                  <a:lnTo>
                    <a:pt x="280" y="1542"/>
                  </a:lnTo>
                  <a:lnTo>
                    <a:pt x="280" y="1145"/>
                  </a:lnTo>
                  <a:close/>
                  <a:moveTo>
                    <a:pt x="2268" y="0"/>
                  </a:moveTo>
                  <a:lnTo>
                    <a:pt x="1988" y="0"/>
                  </a:lnTo>
                  <a:lnTo>
                    <a:pt x="1988" y="397"/>
                  </a:lnTo>
                  <a:lnTo>
                    <a:pt x="2268" y="397"/>
                  </a:lnTo>
                  <a:lnTo>
                    <a:pt x="2268" y="0"/>
                  </a:lnTo>
                  <a:close/>
                </a:path>
              </a:pathLst>
            </a:custGeom>
            <a:solidFill>
              <a:srgbClr val="FFFF00">
                <a:alpha val="0"/>
              </a:srgbClr>
            </a:solidFill>
            <a:ln w="9525">
              <a:noFill/>
              <a:round/>
              <a:headEnd/>
              <a:tailEnd/>
            </a:ln>
          </p:spPr>
          <p:txBody>
            <a:bodyPr vert="horz" wrap="square" lIns="91440" tIns="45720" rIns="91440" bIns="45720" numCol="1" anchor="t" anchorCtr="0" compatLnSpc="1">
              <a:prstTxWarp prst="textNoShape">
                <a:avLst/>
              </a:prstTxWarp>
            </a:bodyPr>
            <a:lstStyle/>
            <a:p>
              <a:pPr algn="l"/>
              <a:endParaRPr lang="en-GB"/>
            </a:p>
          </p:txBody>
        </p:sp>
        <p:sp>
          <p:nvSpPr>
            <p:cNvPr id="11" name="Freeform 17"/>
            <p:cNvSpPr>
              <a:spLocks noChangeAspect="1" noEditPoints="1"/>
            </p:cNvSpPr>
            <p:nvPr/>
          </p:nvSpPr>
          <p:spPr bwMode="auto">
            <a:xfrm>
              <a:off x="2254251" y="3394076"/>
              <a:ext cx="2830513" cy="1238250"/>
            </a:xfrm>
            <a:custGeom>
              <a:avLst/>
              <a:gdLst/>
              <a:ahLst/>
              <a:cxnLst>
                <a:cxn ang="0">
                  <a:pos x="9113" y="2300"/>
                </a:cxn>
                <a:cxn ang="0">
                  <a:pos x="8293" y="3382"/>
                </a:cxn>
                <a:cxn ang="0">
                  <a:pos x="7164" y="75"/>
                </a:cxn>
                <a:cxn ang="0">
                  <a:pos x="3944" y="1878"/>
                </a:cxn>
                <a:cxn ang="0">
                  <a:pos x="3142" y="2625"/>
                </a:cxn>
                <a:cxn ang="0">
                  <a:pos x="3142" y="2625"/>
                </a:cxn>
                <a:cxn ang="0">
                  <a:pos x="640" y="1736"/>
                </a:cxn>
                <a:cxn ang="0">
                  <a:pos x="7240" y="0"/>
                </a:cxn>
                <a:cxn ang="0">
                  <a:pos x="27" y="3772"/>
                </a:cxn>
                <a:cxn ang="0">
                  <a:pos x="2882" y="2980"/>
                </a:cxn>
                <a:cxn ang="0">
                  <a:pos x="5727" y="2979"/>
                </a:cxn>
                <a:cxn ang="0">
                  <a:pos x="9524" y="0"/>
                </a:cxn>
                <a:cxn ang="0">
                  <a:pos x="201" y="5337"/>
                </a:cxn>
                <a:cxn ang="0">
                  <a:pos x="599" y="5150"/>
                </a:cxn>
                <a:cxn ang="0">
                  <a:pos x="434" y="5235"/>
                </a:cxn>
                <a:cxn ang="0">
                  <a:pos x="180" y="5429"/>
                </a:cxn>
                <a:cxn ang="0">
                  <a:pos x="1055" y="5097"/>
                </a:cxn>
                <a:cxn ang="0">
                  <a:pos x="2043" y="5096"/>
                </a:cxn>
                <a:cxn ang="0">
                  <a:pos x="1654" y="5160"/>
                </a:cxn>
                <a:cxn ang="0">
                  <a:pos x="1212" y="5239"/>
                </a:cxn>
                <a:cxn ang="0">
                  <a:pos x="2695" y="5520"/>
                </a:cxn>
                <a:cxn ang="0">
                  <a:pos x="2614" y="5123"/>
                </a:cxn>
                <a:cxn ang="0">
                  <a:pos x="3036" y="5613"/>
                </a:cxn>
                <a:cxn ang="0">
                  <a:pos x="3327" y="4866"/>
                </a:cxn>
                <a:cxn ang="0">
                  <a:pos x="3990" y="4690"/>
                </a:cxn>
                <a:cxn ang="0">
                  <a:pos x="3512" y="5613"/>
                </a:cxn>
                <a:cxn ang="0">
                  <a:pos x="4080" y="4704"/>
                </a:cxn>
                <a:cxn ang="0">
                  <a:pos x="4682" y="5592"/>
                </a:cxn>
                <a:cxn ang="0">
                  <a:pos x="4865" y="5109"/>
                </a:cxn>
                <a:cxn ang="0">
                  <a:pos x="4457" y="5225"/>
                </a:cxn>
                <a:cxn ang="0">
                  <a:pos x="5357" y="5140"/>
                </a:cxn>
                <a:cxn ang="0">
                  <a:pos x="5878" y="4703"/>
                </a:cxn>
                <a:cxn ang="0">
                  <a:pos x="6194" y="5240"/>
                </a:cxn>
                <a:cxn ang="0">
                  <a:pos x="6105" y="5160"/>
                </a:cxn>
                <a:cxn ang="0">
                  <a:pos x="6638" y="5161"/>
                </a:cxn>
                <a:cxn ang="0">
                  <a:pos x="6200" y="5437"/>
                </a:cxn>
                <a:cxn ang="0">
                  <a:pos x="7425" y="5113"/>
                </a:cxn>
                <a:cxn ang="0">
                  <a:pos x="7352" y="5472"/>
                </a:cxn>
                <a:cxn ang="0">
                  <a:pos x="7213" y="5021"/>
                </a:cxn>
                <a:cxn ang="0">
                  <a:pos x="8311" y="5296"/>
                </a:cxn>
                <a:cxn ang="0">
                  <a:pos x="7939" y="5506"/>
                </a:cxn>
                <a:cxn ang="0">
                  <a:pos x="8490" y="4977"/>
                </a:cxn>
                <a:cxn ang="0">
                  <a:pos x="9463" y="5130"/>
                </a:cxn>
                <a:cxn ang="0">
                  <a:pos x="9048" y="5213"/>
                </a:cxn>
                <a:cxn ang="0">
                  <a:pos x="8550" y="5613"/>
                </a:cxn>
                <a:cxn ang="0">
                  <a:pos x="9882" y="5621"/>
                </a:cxn>
                <a:cxn ang="0">
                  <a:pos x="9955" y="5084"/>
                </a:cxn>
                <a:cxn ang="0">
                  <a:pos x="10266" y="5613"/>
                </a:cxn>
                <a:cxn ang="0">
                  <a:pos x="11168" y="5485"/>
                </a:cxn>
                <a:cxn ang="0">
                  <a:pos x="11147" y="4987"/>
                </a:cxn>
                <a:cxn ang="0">
                  <a:pos x="10881" y="5126"/>
                </a:cxn>
                <a:cxn ang="0">
                  <a:pos x="11391" y="5613"/>
                </a:cxn>
                <a:cxn ang="0">
                  <a:pos x="12327" y="4704"/>
                </a:cxn>
                <a:cxn ang="0">
                  <a:pos x="12417" y="5104"/>
                </a:cxn>
                <a:cxn ang="0">
                  <a:pos x="12536" y="5408"/>
                </a:cxn>
                <a:cxn ang="0">
                  <a:pos x="12950" y="5480"/>
                </a:cxn>
                <a:cxn ang="0">
                  <a:pos x="12756" y="5413"/>
                </a:cxn>
                <a:cxn ang="0">
                  <a:pos x="12939" y="5342"/>
                </a:cxn>
                <a:cxn ang="0">
                  <a:pos x="13267" y="4694"/>
                </a:cxn>
              </a:cxnLst>
              <a:rect l="0" t="0" r="r" b="b"/>
              <a:pathLst>
                <a:path w="13436" h="5856">
                  <a:moveTo>
                    <a:pt x="9450" y="2904"/>
                  </a:moveTo>
                  <a:cubicBezTo>
                    <a:pt x="8957" y="2904"/>
                    <a:pt x="8957" y="2904"/>
                    <a:pt x="8957" y="2904"/>
                  </a:cubicBezTo>
                  <a:cubicBezTo>
                    <a:pt x="9038" y="2577"/>
                    <a:pt x="9038" y="2577"/>
                    <a:pt x="9038" y="2577"/>
                  </a:cubicBezTo>
                  <a:cubicBezTo>
                    <a:pt x="8049" y="2577"/>
                    <a:pt x="8049" y="2577"/>
                    <a:pt x="8049" y="2577"/>
                  </a:cubicBezTo>
                  <a:cubicBezTo>
                    <a:pt x="7968" y="2904"/>
                    <a:pt x="7968" y="2904"/>
                    <a:pt x="7968" y="2904"/>
                  </a:cubicBezTo>
                  <a:cubicBezTo>
                    <a:pt x="7490" y="2904"/>
                    <a:pt x="7490" y="2904"/>
                    <a:pt x="7490" y="2904"/>
                  </a:cubicBezTo>
                  <a:cubicBezTo>
                    <a:pt x="7490" y="2837"/>
                    <a:pt x="7490" y="2837"/>
                    <a:pt x="7490" y="2837"/>
                  </a:cubicBezTo>
                  <a:cubicBezTo>
                    <a:pt x="7497" y="2800"/>
                    <a:pt x="7504" y="2761"/>
                    <a:pt x="7513" y="2720"/>
                  </a:cubicBezTo>
                  <a:cubicBezTo>
                    <a:pt x="7600" y="2369"/>
                    <a:pt x="7831" y="2021"/>
                    <a:pt x="8231" y="2021"/>
                  </a:cubicBezTo>
                  <a:cubicBezTo>
                    <a:pt x="8389" y="2021"/>
                    <a:pt x="8546" y="2081"/>
                    <a:pt x="8524" y="2300"/>
                  </a:cubicBezTo>
                  <a:cubicBezTo>
                    <a:pt x="9113" y="2300"/>
                    <a:pt x="9113" y="2300"/>
                    <a:pt x="9113" y="2300"/>
                  </a:cubicBezTo>
                  <a:cubicBezTo>
                    <a:pt x="9136" y="2197"/>
                    <a:pt x="9175" y="2023"/>
                    <a:pt x="9063" y="1864"/>
                  </a:cubicBezTo>
                  <a:cubicBezTo>
                    <a:pt x="8938" y="1690"/>
                    <a:pt x="8686" y="1620"/>
                    <a:pt x="8359" y="1620"/>
                  </a:cubicBezTo>
                  <a:cubicBezTo>
                    <a:pt x="8125" y="1620"/>
                    <a:pt x="7785" y="1658"/>
                    <a:pt x="7490" y="1850"/>
                  </a:cubicBezTo>
                  <a:cubicBezTo>
                    <a:pt x="7490" y="75"/>
                    <a:pt x="7490" y="75"/>
                    <a:pt x="7490" y="75"/>
                  </a:cubicBezTo>
                  <a:cubicBezTo>
                    <a:pt x="9450" y="75"/>
                    <a:pt x="9450" y="75"/>
                    <a:pt x="9450" y="75"/>
                  </a:cubicBezTo>
                  <a:lnTo>
                    <a:pt x="9450" y="2904"/>
                  </a:lnTo>
                  <a:close/>
                  <a:moveTo>
                    <a:pt x="8293" y="3382"/>
                  </a:moveTo>
                  <a:cubicBezTo>
                    <a:pt x="8181" y="3402"/>
                    <a:pt x="8070" y="3416"/>
                    <a:pt x="7964" y="3416"/>
                  </a:cubicBezTo>
                  <a:cubicBezTo>
                    <a:pt x="7681" y="3416"/>
                    <a:pt x="7485" y="3284"/>
                    <a:pt x="7481" y="2979"/>
                  </a:cubicBezTo>
                  <a:cubicBezTo>
                    <a:pt x="8394" y="2979"/>
                    <a:pt x="8394" y="2979"/>
                    <a:pt x="8394" y="2979"/>
                  </a:cubicBezTo>
                  <a:lnTo>
                    <a:pt x="8293" y="3382"/>
                  </a:lnTo>
                  <a:close/>
                  <a:moveTo>
                    <a:pt x="7164" y="1766"/>
                  </a:moveTo>
                  <a:cubicBezTo>
                    <a:pt x="7164" y="2171"/>
                    <a:pt x="7164" y="2171"/>
                    <a:pt x="7164" y="2171"/>
                  </a:cubicBezTo>
                  <a:cubicBezTo>
                    <a:pt x="7027" y="2360"/>
                    <a:pt x="6942" y="2567"/>
                    <a:pt x="6902" y="2732"/>
                  </a:cubicBezTo>
                  <a:cubicBezTo>
                    <a:pt x="6887" y="2790"/>
                    <a:pt x="6877" y="2847"/>
                    <a:pt x="6871" y="2904"/>
                  </a:cubicBezTo>
                  <a:cubicBezTo>
                    <a:pt x="6583" y="2904"/>
                    <a:pt x="6583" y="2904"/>
                    <a:pt x="6583" y="2904"/>
                  </a:cubicBezTo>
                  <a:cubicBezTo>
                    <a:pt x="6829" y="1736"/>
                    <a:pt x="6829" y="1736"/>
                    <a:pt x="6829" y="1736"/>
                  </a:cubicBezTo>
                  <a:cubicBezTo>
                    <a:pt x="6001" y="1735"/>
                    <a:pt x="6001" y="1735"/>
                    <a:pt x="6001" y="1735"/>
                  </a:cubicBezTo>
                  <a:cubicBezTo>
                    <a:pt x="5259" y="2904"/>
                    <a:pt x="5259" y="2904"/>
                    <a:pt x="5259" y="2904"/>
                  </a:cubicBezTo>
                  <a:cubicBezTo>
                    <a:pt x="5205" y="2904"/>
                    <a:pt x="5205" y="2904"/>
                    <a:pt x="5205" y="2904"/>
                  </a:cubicBezTo>
                  <a:cubicBezTo>
                    <a:pt x="5205" y="75"/>
                    <a:pt x="5205" y="75"/>
                    <a:pt x="5205" y="75"/>
                  </a:cubicBezTo>
                  <a:cubicBezTo>
                    <a:pt x="7164" y="75"/>
                    <a:pt x="7164" y="75"/>
                    <a:pt x="7164" y="75"/>
                  </a:cubicBezTo>
                  <a:lnTo>
                    <a:pt x="7164" y="1766"/>
                  </a:lnTo>
                  <a:close/>
                  <a:moveTo>
                    <a:pt x="6070" y="2904"/>
                  </a:moveTo>
                  <a:cubicBezTo>
                    <a:pt x="5776" y="2904"/>
                    <a:pt x="5776" y="2904"/>
                    <a:pt x="5776" y="2904"/>
                  </a:cubicBezTo>
                  <a:cubicBezTo>
                    <a:pt x="6222" y="2202"/>
                    <a:pt x="6222" y="2202"/>
                    <a:pt x="6222" y="2202"/>
                  </a:cubicBezTo>
                  <a:lnTo>
                    <a:pt x="6070" y="2904"/>
                  </a:lnTo>
                  <a:close/>
                  <a:moveTo>
                    <a:pt x="4882" y="1733"/>
                  </a:moveTo>
                  <a:cubicBezTo>
                    <a:pt x="4391" y="1733"/>
                    <a:pt x="4391" y="1733"/>
                    <a:pt x="4391" y="1733"/>
                  </a:cubicBezTo>
                  <a:cubicBezTo>
                    <a:pt x="4055" y="2904"/>
                    <a:pt x="4055" y="2904"/>
                    <a:pt x="4055" y="2904"/>
                  </a:cubicBezTo>
                  <a:cubicBezTo>
                    <a:pt x="3535" y="2904"/>
                    <a:pt x="3535" y="2904"/>
                    <a:pt x="3535" y="2904"/>
                  </a:cubicBezTo>
                  <a:cubicBezTo>
                    <a:pt x="3800" y="2806"/>
                    <a:pt x="3961" y="2619"/>
                    <a:pt x="4011" y="2341"/>
                  </a:cubicBezTo>
                  <a:cubicBezTo>
                    <a:pt x="4052" y="2125"/>
                    <a:pt x="4033" y="1984"/>
                    <a:pt x="3944" y="1878"/>
                  </a:cubicBezTo>
                  <a:cubicBezTo>
                    <a:pt x="3812" y="1719"/>
                    <a:pt x="3548" y="1732"/>
                    <a:pt x="3313" y="1732"/>
                  </a:cubicBezTo>
                  <a:cubicBezTo>
                    <a:pt x="3271" y="1732"/>
                    <a:pt x="2924" y="1733"/>
                    <a:pt x="2924" y="1733"/>
                  </a:cubicBezTo>
                  <a:cubicBezTo>
                    <a:pt x="2924" y="75"/>
                    <a:pt x="2924" y="75"/>
                    <a:pt x="2924" y="75"/>
                  </a:cubicBezTo>
                  <a:cubicBezTo>
                    <a:pt x="4882" y="75"/>
                    <a:pt x="4882" y="75"/>
                    <a:pt x="4882" y="75"/>
                  </a:cubicBezTo>
                  <a:lnTo>
                    <a:pt x="4882" y="1733"/>
                  </a:lnTo>
                  <a:close/>
                  <a:moveTo>
                    <a:pt x="4568" y="2904"/>
                  </a:moveTo>
                  <a:cubicBezTo>
                    <a:pt x="4774" y="2171"/>
                    <a:pt x="4774" y="2171"/>
                    <a:pt x="4774" y="2171"/>
                  </a:cubicBezTo>
                  <a:cubicBezTo>
                    <a:pt x="4782" y="2904"/>
                    <a:pt x="4782" y="2904"/>
                    <a:pt x="4782" y="2904"/>
                  </a:cubicBezTo>
                  <a:lnTo>
                    <a:pt x="4568" y="2904"/>
                  </a:lnTo>
                  <a:close/>
                  <a:moveTo>
                    <a:pt x="3142" y="2625"/>
                  </a:moveTo>
                  <a:cubicBezTo>
                    <a:pt x="3142" y="2625"/>
                    <a:pt x="3142" y="2625"/>
                    <a:pt x="3142" y="2625"/>
                  </a:cubicBezTo>
                  <a:cubicBezTo>
                    <a:pt x="3123" y="2627"/>
                    <a:pt x="3103" y="2628"/>
                    <a:pt x="3082" y="2628"/>
                  </a:cubicBezTo>
                  <a:cubicBezTo>
                    <a:pt x="3053" y="2628"/>
                    <a:pt x="3030" y="2629"/>
                    <a:pt x="3010" y="2629"/>
                  </a:cubicBezTo>
                  <a:cubicBezTo>
                    <a:pt x="2884" y="2628"/>
                    <a:pt x="2884" y="2628"/>
                    <a:pt x="2884" y="2628"/>
                  </a:cubicBezTo>
                  <a:cubicBezTo>
                    <a:pt x="2942" y="2414"/>
                    <a:pt x="2942" y="2414"/>
                    <a:pt x="2942" y="2414"/>
                  </a:cubicBezTo>
                  <a:cubicBezTo>
                    <a:pt x="2970" y="2307"/>
                    <a:pt x="2970" y="2307"/>
                    <a:pt x="2970" y="2307"/>
                  </a:cubicBezTo>
                  <a:cubicBezTo>
                    <a:pt x="3036" y="2058"/>
                    <a:pt x="3036" y="2058"/>
                    <a:pt x="3036" y="2058"/>
                  </a:cubicBezTo>
                  <a:cubicBezTo>
                    <a:pt x="3065" y="2058"/>
                    <a:pt x="3093" y="2057"/>
                    <a:pt x="3120" y="2057"/>
                  </a:cubicBezTo>
                  <a:cubicBezTo>
                    <a:pt x="3217" y="2057"/>
                    <a:pt x="3217" y="2057"/>
                    <a:pt x="3217" y="2057"/>
                  </a:cubicBezTo>
                  <a:cubicBezTo>
                    <a:pt x="3383" y="2057"/>
                    <a:pt x="3488" y="2066"/>
                    <a:pt x="3526" y="2120"/>
                  </a:cubicBezTo>
                  <a:cubicBezTo>
                    <a:pt x="3556" y="2160"/>
                    <a:pt x="3551" y="2229"/>
                    <a:pt x="3517" y="2334"/>
                  </a:cubicBezTo>
                  <a:cubicBezTo>
                    <a:pt x="3458" y="2514"/>
                    <a:pt x="3383" y="2607"/>
                    <a:pt x="3142" y="2625"/>
                  </a:cubicBezTo>
                  <a:moveTo>
                    <a:pt x="2598" y="1837"/>
                  </a:moveTo>
                  <a:cubicBezTo>
                    <a:pt x="2567" y="1938"/>
                    <a:pt x="2567" y="1938"/>
                    <a:pt x="2567" y="1938"/>
                  </a:cubicBezTo>
                  <a:cubicBezTo>
                    <a:pt x="2287" y="2871"/>
                    <a:pt x="2287" y="2871"/>
                    <a:pt x="2287" y="2871"/>
                  </a:cubicBezTo>
                  <a:cubicBezTo>
                    <a:pt x="2275" y="2904"/>
                    <a:pt x="2275" y="2904"/>
                    <a:pt x="2275" y="2904"/>
                  </a:cubicBezTo>
                  <a:cubicBezTo>
                    <a:pt x="1354" y="2904"/>
                    <a:pt x="1354" y="2904"/>
                    <a:pt x="1354" y="2904"/>
                  </a:cubicBezTo>
                  <a:cubicBezTo>
                    <a:pt x="1282" y="2752"/>
                    <a:pt x="1282" y="2752"/>
                    <a:pt x="1282" y="2752"/>
                  </a:cubicBezTo>
                  <a:cubicBezTo>
                    <a:pt x="2275" y="1736"/>
                    <a:pt x="2275" y="1736"/>
                    <a:pt x="2275" y="1736"/>
                  </a:cubicBezTo>
                  <a:cubicBezTo>
                    <a:pt x="1637" y="1736"/>
                    <a:pt x="1637" y="1736"/>
                    <a:pt x="1637" y="1736"/>
                  </a:cubicBezTo>
                  <a:cubicBezTo>
                    <a:pt x="860" y="2574"/>
                    <a:pt x="860" y="2574"/>
                    <a:pt x="860" y="2574"/>
                  </a:cubicBezTo>
                  <a:cubicBezTo>
                    <a:pt x="1111" y="1736"/>
                    <a:pt x="1111" y="1736"/>
                    <a:pt x="1111" y="1736"/>
                  </a:cubicBezTo>
                  <a:cubicBezTo>
                    <a:pt x="640" y="1736"/>
                    <a:pt x="640" y="1736"/>
                    <a:pt x="640" y="1736"/>
                  </a:cubicBezTo>
                  <a:cubicBezTo>
                    <a:pt x="640" y="75"/>
                    <a:pt x="640" y="75"/>
                    <a:pt x="640" y="75"/>
                  </a:cubicBezTo>
                  <a:cubicBezTo>
                    <a:pt x="2598" y="75"/>
                    <a:pt x="2598" y="75"/>
                    <a:pt x="2598" y="75"/>
                  </a:cubicBezTo>
                  <a:lnTo>
                    <a:pt x="2598" y="1837"/>
                  </a:lnTo>
                  <a:close/>
                  <a:moveTo>
                    <a:pt x="761" y="2904"/>
                  </a:moveTo>
                  <a:cubicBezTo>
                    <a:pt x="763" y="2893"/>
                    <a:pt x="763" y="2893"/>
                    <a:pt x="763" y="2893"/>
                  </a:cubicBezTo>
                  <a:cubicBezTo>
                    <a:pt x="770" y="2904"/>
                    <a:pt x="770" y="2904"/>
                    <a:pt x="770" y="2904"/>
                  </a:cubicBezTo>
                  <a:lnTo>
                    <a:pt x="761" y="2904"/>
                  </a:lnTo>
                  <a:close/>
                  <a:moveTo>
                    <a:pt x="7416" y="0"/>
                  </a:moveTo>
                  <a:cubicBezTo>
                    <a:pt x="7416" y="1904"/>
                    <a:pt x="7416" y="1904"/>
                    <a:pt x="7416" y="1904"/>
                  </a:cubicBezTo>
                  <a:cubicBezTo>
                    <a:pt x="7350" y="1956"/>
                    <a:pt x="7293" y="2012"/>
                    <a:pt x="7240" y="2072"/>
                  </a:cubicBezTo>
                  <a:cubicBezTo>
                    <a:pt x="7240" y="0"/>
                    <a:pt x="7240" y="0"/>
                    <a:pt x="7240" y="0"/>
                  </a:cubicBezTo>
                  <a:cubicBezTo>
                    <a:pt x="5132" y="0"/>
                    <a:pt x="5132" y="0"/>
                    <a:pt x="5132" y="0"/>
                  </a:cubicBezTo>
                  <a:cubicBezTo>
                    <a:pt x="5132" y="1733"/>
                    <a:pt x="5132" y="1733"/>
                    <a:pt x="5132" y="1733"/>
                  </a:cubicBezTo>
                  <a:cubicBezTo>
                    <a:pt x="4957" y="1733"/>
                    <a:pt x="4957" y="1733"/>
                    <a:pt x="4957" y="1733"/>
                  </a:cubicBezTo>
                  <a:cubicBezTo>
                    <a:pt x="4957" y="0"/>
                    <a:pt x="4957" y="0"/>
                    <a:pt x="4957" y="0"/>
                  </a:cubicBezTo>
                  <a:cubicBezTo>
                    <a:pt x="2848" y="0"/>
                    <a:pt x="2848" y="0"/>
                    <a:pt x="2848" y="0"/>
                  </a:cubicBezTo>
                  <a:cubicBezTo>
                    <a:pt x="2848" y="1736"/>
                    <a:pt x="2848" y="1736"/>
                    <a:pt x="2848" y="1736"/>
                  </a:cubicBezTo>
                  <a:cubicBezTo>
                    <a:pt x="2673" y="1736"/>
                    <a:pt x="2673" y="1736"/>
                    <a:pt x="2673" y="1736"/>
                  </a:cubicBezTo>
                  <a:cubicBezTo>
                    <a:pt x="2673" y="0"/>
                    <a:pt x="2673" y="0"/>
                    <a:pt x="2673" y="0"/>
                  </a:cubicBezTo>
                  <a:cubicBezTo>
                    <a:pt x="565" y="0"/>
                    <a:pt x="565" y="0"/>
                    <a:pt x="565" y="0"/>
                  </a:cubicBezTo>
                  <a:cubicBezTo>
                    <a:pt x="565" y="1979"/>
                    <a:pt x="565" y="1979"/>
                    <a:pt x="565" y="1979"/>
                  </a:cubicBezTo>
                  <a:cubicBezTo>
                    <a:pt x="27" y="3772"/>
                    <a:pt x="27" y="3772"/>
                    <a:pt x="27" y="3772"/>
                  </a:cubicBezTo>
                  <a:cubicBezTo>
                    <a:pt x="500" y="3772"/>
                    <a:pt x="500" y="3772"/>
                    <a:pt x="500" y="3772"/>
                  </a:cubicBezTo>
                  <a:cubicBezTo>
                    <a:pt x="738" y="2979"/>
                    <a:pt x="738" y="2979"/>
                    <a:pt x="738" y="2979"/>
                  </a:cubicBezTo>
                  <a:cubicBezTo>
                    <a:pt x="806" y="2979"/>
                    <a:pt x="806" y="2979"/>
                    <a:pt x="806" y="2979"/>
                  </a:cubicBezTo>
                  <a:cubicBezTo>
                    <a:pt x="1199" y="3772"/>
                    <a:pt x="1199" y="3772"/>
                    <a:pt x="1199" y="3772"/>
                  </a:cubicBezTo>
                  <a:cubicBezTo>
                    <a:pt x="1770" y="3772"/>
                    <a:pt x="1770" y="3772"/>
                    <a:pt x="1770" y="3772"/>
                  </a:cubicBezTo>
                  <a:cubicBezTo>
                    <a:pt x="1389" y="2979"/>
                    <a:pt x="1389" y="2979"/>
                    <a:pt x="1389" y="2979"/>
                  </a:cubicBezTo>
                  <a:cubicBezTo>
                    <a:pt x="2254" y="2979"/>
                    <a:pt x="2254" y="2979"/>
                    <a:pt x="2254" y="2979"/>
                  </a:cubicBezTo>
                  <a:cubicBezTo>
                    <a:pt x="2014" y="3772"/>
                    <a:pt x="2014" y="3772"/>
                    <a:pt x="2014" y="3772"/>
                  </a:cubicBezTo>
                  <a:cubicBezTo>
                    <a:pt x="2531" y="3772"/>
                    <a:pt x="2531" y="3772"/>
                    <a:pt x="2531" y="3772"/>
                  </a:cubicBezTo>
                  <a:cubicBezTo>
                    <a:pt x="2767" y="2980"/>
                    <a:pt x="2767" y="2980"/>
                    <a:pt x="2767" y="2980"/>
                  </a:cubicBezTo>
                  <a:cubicBezTo>
                    <a:pt x="2882" y="2980"/>
                    <a:pt x="2882" y="2980"/>
                    <a:pt x="2882" y="2980"/>
                  </a:cubicBezTo>
                  <a:cubicBezTo>
                    <a:pt x="2882" y="2979"/>
                    <a:pt x="2882" y="2979"/>
                    <a:pt x="2882" y="2979"/>
                  </a:cubicBezTo>
                  <a:cubicBezTo>
                    <a:pt x="3044" y="2979"/>
                    <a:pt x="3044" y="2979"/>
                    <a:pt x="3044" y="2979"/>
                  </a:cubicBezTo>
                  <a:cubicBezTo>
                    <a:pt x="3057" y="2979"/>
                    <a:pt x="3057" y="2979"/>
                    <a:pt x="3057" y="2979"/>
                  </a:cubicBezTo>
                  <a:cubicBezTo>
                    <a:pt x="4033" y="2979"/>
                    <a:pt x="4033" y="2979"/>
                    <a:pt x="4033" y="2979"/>
                  </a:cubicBezTo>
                  <a:cubicBezTo>
                    <a:pt x="3804" y="3770"/>
                    <a:pt x="3804" y="3770"/>
                    <a:pt x="3804" y="3770"/>
                  </a:cubicBezTo>
                  <a:cubicBezTo>
                    <a:pt x="4325" y="3770"/>
                    <a:pt x="4325" y="3770"/>
                    <a:pt x="4325" y="3770"/>
                  </a:cubicBezTo>
                  <a:cubicBezTo>
                    <a:pt x="4547" y="2979"/>
                    <a:pt x="4547" y="2979"/>
                    <a:pt x="4547" y="2979"/>
                  </a:cubicBezTo>
                  <a:cubicBezTo>
                    <a:pt x="4782" y="2979"/>
                    <a:pt x="4782" y="2979"/>
                    <a:pt x="4782" y="2979"/>
                  </a:cubicBezTo>
                  <a:cubicBezTo>
                    <a:pt x="4788" y="3770"/>
                    <a:pt x="4788" y="3770"/>
                    <a:pt x="4788" y="3770"/>
                  </a:cubicBezTo>
                  <a:cubicBezTo>
                    <a:pt x="5225" y="3770"/>
                    <a:pt x="5225" y="3770"/>
                    <a:pt x="5225" y="3770"/>
                  </a:cubicBezTo>
                  <a:cubicBezTo>
                    <a:pt x="5727" y="2979"/>
                    <a:pt x="5727" y="2979"/>
                    <a:pt x="5727" y="2979"/>
                  </a:cubicBezTo>
                  <a:cubicBezTo>
                    <a:pt x="6055" y="2979"/>
                    <a:pt x="6055" y="2979"/>
                    <a:pt x="6055" y="2979"/>
                  </a:cubicBezTo>
                  <a:cubicBezTo>
                    <a:pt x="5886" y="3770"/>
                    <a:pt x="5886" y="3770"/>
                    <a:pt x="5886" y="3770"/>
                  </a:cubicBezTo>
                  <a:cubicBezTo>
                    <a:pt x="6399" y="3770"/>
                    <a:pt x="6399" y="3770"/>
                    <a:pt x="6399" y="3770"/>
                  </a:cubicBezTo>
                  <a:cubicBezTo>
                    <a:pt x="6566" y="2979"/>
                    <a:pt x="6566" y="2979"/>
                    <a:pt x="6566" y="2979"/>
                  </a:cubicBezTo>
                  <a:cubicBezTo>
                    <a:pt x="6863" y="2979"/>
                    <a:pt x="6863" y="2979"/>
                    <a:pt x="6863" y="2979"/>
                  </a:cubicBezTo>
                  <a:cubicBezTo>
                    <a:pt x="6851" y="3223"/>
                    <a:pt x="6913" y="3446"/>
                    <a:pt x="7076" y="3596"/>
                  </a:cubicBezTo>
                  <a:cubicBezTo>
                    <a:pt x="7276" y="3780"/>
                    <a:pt x="7581" y="3814"/>
                    <a:pt x="7807" y="3814"/>
                  </a:cubicBezTo>
                  <a:cubicBezTo>
                    <a:pt x="8117" y="3814"/>
                    <a:pt x="8437" y="3770"/>
                    <a:pt x="8760" y="3698"/>
                  </a:cubicBezTo>
                  <a:cubicBezTo>
                    <a:pt x="8939" y="2979"/>
                    <a:pt x="8939" y="2979"/>
                    <a:pt x="8939" y="2979"/>
                  </a:cubicBezTo>
                  <a:cubicBezTo>
                    <a:pt x="9524" y="2979"/>
                    <a:pt x="9524" y="2979"/>
                    <a:pt x="9524" y="2979"/>
                  </a:cubicBezTo>
                  <a:cubicBezTo>
                    <a:pt x="9524" y="0"/>
                    <a:pt x="9524" y="0"/>
                    <a:pt x="9524" y="0"/>
                  </a:cubicBezTo>
                  <a:lnTo>
                    <a:pt x="7416" y="0"/>
                  </a:lnTo>
                  <a:close/>
                  <a:moveTo>
                    <a:pt x="180" y="5429"/>
                  </a:moveTo>
                  <a:cubicBezTo>
                    <a:pt x="180" y="5432"/>
                    <a:pt x="179" y="5437"/>
                    <a:pt x="179" y="5446"/>
                  </a:cubicBezTo>
                  <a:cubicBezTo>
                    <a:pt x="179" y="5466"/>
                    <a:pt x="185" y="5482"/>
                    <a:pt x="197" y="5494"/>
                  </a:cubicBezTo>
                  <a:cubicBezTo>
                    <a:pt x="212" y="5509"/>
                    <a:pt x="235" y="5516"/>
                    <a:pt x="267" y="5516"/>
                  </a:cubicBezTo>
                  <a:cubicBezTo>
                    <a:pt x="299" y="5516"/>
                    <a:pt x="325" y="5509"/>
                    <a:pt x="345" y="5495"/>
                  </a:cubicBezTo>
                  <a:cubicBezTo>
                    <a:pt x="366" y="5481"/>
                    <a:pt x="378" y="5463"/>
                    <a:pt x="382" y="5441"/>
                  </a:cubicBezTo>
                  <a:cubicBezTo>
                    <a:pt x="383" y="5438"/>
                    <a:pt x="383" y="5434"/>
                    <a:pt x="383" y="5427"/>
                  </a:cubicBezTo>
                  <a:cubicBezTo>
                    <a:pt x="383" y="5414"/>
                    <a:pt x="378" y="5403"/>
                    <a:pt x="367" y="5394"/>
                  </a:cubicBezTo>
                  <a:cubicBezTo>
                    <a:pt x="356" y="5385"/>
                    <a:pt x="337" y="5376"/>
                    <a:pt x="309" y="5369"/>
                  </a:cubicBezTo>
                  <a:cubicBezTo>
                    <a:pt x="201" y="5337"/>
                    <a:pt x="201" y="5337"/>
                    <a:pt x="201" y="5337"/>
                  </a:cubicBezTo>
                  <a:cubicBezTo>
                    <a:pt x="164" y="5326"/>
                    <a:pt x="137" y="5313"/>
                    <a:pt x="120" y="5301"/>
                  </a:cubicBezTo>
                  <a:cubicBezTo>
                    <a:pt x="87" y="5277"/>
                    <a:pt x="71" y="5243"/>
                    <a:pt x="71" y="5201"/>
                  </a:cubicBezTo>
                  <a:cubicBezTo>
                    <a:pt x="71" y="5196"/>
                    <a:pt x="71" y="5190"/>
                    <a:pt x="71" y="5186"/>
                  </a:cubicBezTo>
                  <a:cubicBezTo>
                    <a:pt x="71" y="5182"/>
                    <a:pt x="73" y="5174"/>
                    <a:pt x="76" y="5161"/>
                  </a:cubicBezTo>
                  <a:cubicBezTo>
                    <a:pt x="83" y="5131"/>
                    <a:pt x="95" y="5103"/>
                    <a:pt x="114" y="5079"/>
                  </a:cubicBezTo>
                  <a:cubicBezTo>
                    <a:pt x="132" y="5054"/>
                    <a:pt x="155" y="5033"/>
                    <a:pt x="184" y="5016"/>
                  </a:cubicBezTo>
                  <a:cubicBezTo>
                    <a:pt x="212" y="4998"/>
                    <a:pt x="244" y="4985"/>
                    <a:pt x="280" y="4976"/>
                  </a:cubicBezTo>
                  <a:cubicBezTo>
                    <a:pt x="316" y="4967"/>
                    <a:pt x="355" y="4962"/>
                    <a:pt x="397" y="4962"/>
                  </a:cubicBezTo>
                  <a:cubicBezTo>
                    <a:pt x="460" y="4962"/>
                    <a:pt x="510" y="4975"/>
                    <a:pt x="547" y="5000"/>
                  </a:cubicBezTo>
                  <a:cubicBezTo>
                    <a:pt x="584" y="5025"/>
                    <a:pt x="602" y="5063"/>
                    <a:pt x="602" y="5113"/>
                  </a:cubicBezTo>
                  <a:cubicBezTo>
                    <a:pt x="602" y="5125"/>
                    <a:pt x="601" y="5137"/>
                    <a:pt x="599" y="5150"/>
                  </a:cubicBezTo>
                  <a:cubicBezTo>
                    <a:pt x="429" y="5150"/>
                    <a:pt x="429" y="5150"/>
                    <a:pt x="429" y="5150"/>
                  </a:cubicBezTo>
                  <a:cubicBezTo>
                    <a:pt x="429" y="5147"/>
                    <a:pt x="430" y="5142"/>
                    <a:pt x="430" y="5133"/>
                  </a:cubicBezTo>
                  <a:cubicBezTo>
                    <a:pt x="430" y="5108"/>
                    <a:pt x="421" y="5091"/>
                    <a:pt x="402" y="5083"/>
                  </a:cubicBezTo>
                  <a:cubicBezTo>
                    <a:pt x="391" y="5077"/>
                    <a:pt x="375" y="5074"/>
                    <a:pt x="354" y="5074"/>
                  </a:cubicBezTo>
                  <a:cubicBezTo>
                    <a:pt x="328" y="5074"/>
                    <a:pt x="306" y="5080"/>
                    <a:pt x="287" y="5091"/>
                  </a:cubicBezTo>
                  <a:cubicBezTo>
                    <a:pt x="268" y="5103"/>
                    <a:pt x="256" y="5118"/>
                    <a:pt x="252" y="5137"/>
                  </a:cubicBezTo>
                  <a:cubicBezTo>
                    <a:pt x="251" y="5140"/>
                    <a:pt x="251" y="5143"/>
                    <a:pt x="251" y="5146"/>
                  </a:cubicBezTo>
                  <a:cubicBezTo>
                    <a:pt x="251" y="5148"/>
                    <a:pt x="251" y="5150"/>
                    <a:pt x="251" y="5151"/>
                  </a:cubicBezTo>
                  <a:cubicBezTo>
                    <a:pt x="251" y="5165"/>
                    <a:pt x="258" y="5176"/>
                    <a:pt x="271" y="5184"/>
                  </a:cubicBezTo>
                  <a:cubicBezTo>
                    <a:pt x="279" y="5188"/>
                    <a:pt x="297" y="5195"/>
                    <a:pt x="325" y="5204"/>
                  </a:cubicBezTo>
                  <a:cubicBezTo>
                    <a:pt x="434" y="5235"/>
                    <a:pt x="434" y="5235"/>
                    <a:pt x="434" y="5235"/>
                  </a:cubicBezTo>
                  <a:cubicBezTo>
                    <a:pt x="524" y="5261"/>
                    <a:pt x="570" y="5308"/>
                    <a:pt x="570" y="5376"/>
                  </a:cubicBezTo>
                  <a:cubicBezTo>
                    <a:pt x="570" y="5388"/>
                    <a:pt x="568" y="5400"/>
                    <a:pt x="566" y="5413"/>
                  </a:cubicBezTo>
                  <a:cubicBezTo>
                    <a:pt x="552" y="5473"/>
                    <a:pt x="517" y="5524"/>
                    <a:pt x="463" y="5564"/>
                  </a:cubicBezTo>
                  <a:cubicBezTo>
                    <a:pt x="399" y="5609"/>
                    <a:pt x="320" y="5631"/>
                    <a:pt x="227" y="5631"/>
                  </a:cubicBezTo>
                  <a:cubicBezTo>
                    <a:pt x="182" y="5631"/>
                    <a:pt x="142" y="5625"/>
                    <a:pt x="108" y="5614"/>
                  </a:cubicBezTo>
                  <a:cubicBezTo>
                    <a:pt x="74" y="5603"/>
                    <a:pt x="46" y="5583"/>
                    <a:pt x="25" y="5554"/>
                  </a:cubicBezTo>
                  <a:cubicBezTo>
                    <a:pt x="16" y="5541"/>
                    <a:pt x="10" y="5529"/>
                    <a:pt x="6" y="5516"/>
                  </a:cubicBezTo>
                  <a:cubicBezTo>
                    <a:pt x="2" y="5503"/>
                    <a:pt x="0" y="5489"/>
                    <a:pt x="0" y="5473"/>
                  </a:cubicBezTo>
                  <a:cubicBezTo>
                    <a:pt x="0" y="5458"/>
                    <a:pt x="1" y="5449"/>
                    <a:pt x="2" y="5444"/>
                  </a:cubicBezTo>
                  <a:cubicBezTo>
                    <a:pt x="4" y="5437"/>
                    <a:pt x="5" y="5432"/>
                    <a:pt x="5" y="5429"/>
                  </a:cubicBezTo>
                  <a:lnTo>
                    <a:pt x="180" y="5429"/>
                  </a:lnTo>
                  <a:close/>
                  <a:moveTo>
                    <a:pt x="752" y="4976"/>
                  </a:moveTo>
                  <a:cubicBezTo>
                    <a:pt x="939" y="4976"/>
                    <a:pt x="939" y="4976"/>
                    <a:pt x="939" y="4976"/>
                  </a:cubicBezTo>
                  <a:cubicBezTo>
                    <a:pt x="803" y="5613"/>
                    <a:pt x="803" y="5613"/>
                    <a:pt x="803" y="5613"/>
                  </a:cubicBezTo>
                  <a:cubicBezTo>
                    <a:pt x="616" y="5613"/>
                    <a:pt x="616" y="5613"/>
                    <a:pt x="616" y="5613"/>
                  </a:cubicBezTo>
                  <a:lnTo>
                    <a:pt x="752" y="4976"/>
                  </a:lnTo>
                  <a:close/>
                  <a:moveTo>
                    <a:pt x="803" y="4704"/>
                  </a:moveTo>
                  <a:cubicBezTo>
                    <a:pt x="1002" y="4704"/>
                    <a:pt x="1002" y="4704"/>
                    <a:pt x="1002" y="4704"/>
                  </a:cubicBezTo>
                  <a:cubicBezTo>
                    <a:pt x="968" y="4866"/>
                    <a:pt x="968" y="4866"/>
                    <a:pt x="968" y="4866"/>
                  </a:cubicBezTo>
                  <a:cubicBezTo>
                    <a:pt x="769" y="4866"/>
                    <a:pt x="769" y="4866"/>
                    <a:pt x="769" y="4866"/>
                  </a:cubicBezTo>
                  <a:lnTo>
                    <a:pt x="803" y="4704"/>
                  </a:lnTo>
                  <a:close/>
                  <a:moveTo>
                    <a:pt x="1055" y="5097"/>
                  </a:moveTo>
                  <a:cubicBezTo>
                    <a:pt x="1064" y="5055"/>
                    <a:pt x="1070" y="5015"/>
                    <a:pt x="1074" y="4977"/>
                  </a:cubicBezTo>
                  <a:cubicBezTo>
                    <a:pt x="1254" y="4977"/>
                    <a:pt x="1254" y="4977"/>
                    <a:pt x="1254" y="4977"/>
                  </a:cubicBezTo>
                  <a:cubicBezTo>
                    <a:pt x="1244" y="5059"/>
                    <a:pt x="1244" y="5059"/>
                    <a:pt x="1244" y="5059"/>
                  </a:cubicBezTo>
                  <a:cubicBezTo>
                    <a:pt x="1266" y="5034"/>
                    <a:pt x="1289" y="5015"/>
                    <a:pt x="1313" y="5001"/>
                  </a:cubicBezTo>
                  <a:cubicBezTo>
                    <a:pt x="1357" y="4976"/>
                    <a:pt x="1406" y="4963"/>
                    <a:pt x="1460" y="4963"/>
                  </a:cubicBezTo>
                  <a:cubicBezTo>
                    <a:pt x="1562" y="4963"/>
                    <a:pt x="1620" y="5003"/>
                    <a:pt x="1634" y="5083"/>
                  </a:cubicBezTo>
                  <a:cubicBezTo>
                    <a:pt x="1668" y="5037"/>
                    <a:pt x="1708" y="5004"/>
                    <a:pt x="1752" y="4986"/>
                  </a:cubicBezTo>
                  <a:cubicBezTo>
                    <a:pt x="1788" y="4972"/>
                    <a:pt x="1825" y="4965"/>
                    <a:pt x="1863" y="4965"/>
                  </a:cubicBezTo>
                  <a:cubicBezTo>
                    <a:pt x="1918" y="4965"/>
                    <a:pt x="1962" y="4978"/>
                    <a:pt x="1994" y="5006"/>
                  </a:cubicBezTo>
                  <a:cubicBezTo>
                    <a:pt x="2014" y="5022"/>
                    <a:pt x="2028" y="5042"/>
                    <a:pt x="2036" y="5067"/>
                  </a:cubicBezTo>
                  <a:cubicBezTo>
                    <a:pt x="2039" y="5074"/>
                    <a:pt x="2042" y="5084"/>
                    <a:pt x="2043" y="5096"/>
                  </a:cubicBezTo>
                  <a:cubicBezTo>
                    <a:pt x="2045" y="5107"/>
                    <a:pt x="2046" y="5119"/>
                    <a:pt x="2046" y="5130"/>
                  </a:cubicBezTo>
                  <a:cubicBezTo>
                    <a:pt x="2046" y="5153"/>
                    <a:pt x="2044" y="5175"/>
                    <a:pt x="2041" y="5194"/>
                  </a:cubicBezTo>
                  <a:cubicBezTo>
                    <a:pt x="2038" y="5208"/>
                    <a:pt x="2035" y="5220"/>
                    <a:pt x="2033" y="5230"/>
                  </a:cubicBezTo>
                  <a:cubicBezTo>
                    <a:pt x="2032" y="5240"/>
                    <a:pt x="2030" y="5248"/>
                    <a:pt x="2028" y="5254"/>
                  </a:cubicBezTo>
                  <a:cubicBezTo>
                    <a:pt x="1952" y="5613"/>
                    <a:pt x="1952" y="5613"/>
                    <a:pt x="1952" y="5613"/>
                  </a:cubicBezTo>
                  <a:cubicBezTo>
                    <a:pt x="1764" y="5613"/>
                    <a:pt x="1764" y="5613"/>
                    <a:pt x="1764" y="5613"/>
                  </a:cubicBezTo>
                  <a:cubicBezTo>
                    <a:pt x="1843" y="5239"/>
                    <a:pt x="1843" y="5239"/>
                    <a:pt x="1843" y="5239"/>
                  </a:cubicBezTo>
                  <a:cubicBezTo>
                    <a:pt x="1849" y="5216"/>
                    <a:pt x="1852" y="5195"/>
                    <a:pt x="1852" y="5176"/>
                  </a:cubicBezTo>
                  <a:cubicBezTo>
                    <a:pt x="1852" y="5153"/>
                    <a:pt x="1846" y="5134"/>
                    <a:pt x="1834" y="5120"/>
                  </a:cubicBezTo>
                  <a:cubicBezTo>
                    <a:pt x="1821" y="5104"/>
                    <a:pt x="1798" y="5096"/>
                    <a:pt x="1766" y="5096"/>
                  </a:cubicBezTo>
                  <a:cubicBezTo>
                    <a:pt x="1717" y="5096"/>
                    <a:pt x="1679" y="5117"/>
                    <a:pt x="1654" y="5160"/>
                  </a:cubicBezTo>
                  <a:cubicBezTo>
                    <a:pt x="1646" y="5173"/>
                    <a:pt x="1638" y="5191"/>
                    <a:pt x="1631" y="5213"/>
                  </a:cubicBezTo>
                  <a:cubicBezTo>
                    <a:pt x="1624" y="5236"/>
                    <a:pt x="1617" y="5263"/>
                    <a:pt x="1610" y="5295"/>
                  </a:cubicBezTo>
                  <a:cubicBezTo>
                    <a:pt x="1542" y="5613"/>
                    <a:pt x="1542" y="5613"/>
                    <a:pt x="1542" y="5613"/>
                  </a:cubicBezTo>
                  <a:cubicBezTo>
                    <a:pt x="1354" y="5613"/>
                    <a:pt x="1354" y="5613"/>
                    <a:pt x="1354" y="5613"/>
                  </a:cubicBezTo>
                  <a:cubicBezTo>
                    <a:pt x="1435" y="5235"/>
                    <a:pt x="1435" y="5235"/>
                    <a:pt x="1435" y="5235"/>
                  </a:cubicBezTo>
                  <a:cubicBezTo>
                    <a:pt x="1437" y="5227"/>
                    <a:pt x="1438" y="5217"/>
                    <a:pt x="1440" y="5206"/>
                  </a:cubicBezTo>
                  <a:cubicBezTo>
                    <a:pt x="1442" y="5196"/>
                    <a:pt x="1443" y="5185"/>
                    <a:pt x="1443" y="5176"/>
                  </a:cubicBezTo>
                  <a:cubicBezTo>
                    <a:pt x="1443" y="5152"/>
                    <a:pt x="1438" y="5133"/>
                    <a:pt x="1428" y="5121"/>
                  </a:cubicBezTo>
                  <a:cubicBezTo>
                    <a:pt x="1413" y="5104"/>
                    <a:pt x="1391" y="5096"/>
                    <a:pt x="1359" y="5096"/>
                  </a:cubicBezTo>
                  <a:cubicBezTo>
                    <a:pt x="1310" y="5096"/>
                    <a:pt x="1272" y="5114"/>
                    <a:pt x="1245" y="5151"/>
                  </a:cubicBezTo>
                  <a:cubicBezTo>
                    <a:pt x="1232" y="5169"/>
                    <a:pt x="1221" y="5199"/>
                    <a:pt x="1212" y="5239"/>
                  </a:cubicBezTo>
                  <a:cubicBezTo>
                    <a:pt x="1133" y="5613"/>
                    <a:pt x="1133" y="5613"/>
                    <a:pt x="1133" y="5613"/>
                  </a:cubicBezTo>
                  <a:cubicBezTo>
                    <a:pt x="945" y="5613"/>
                    <a:pt x="945" y="5613"/>
                    <a:pt x="945" y="5613"/>
                  </a:cubicBezTo>
                  <a:lnTo>
                    <a:pt x="1055" y="5097"/>
                  </a:lnTo>
                  <a:close/>
                  <a:moveTo>
                    <a:pt x="2415" y="4977"/>
                  </a:moveTo>
                  <a:cubicBezTo>
                    <a:pt x="2401" y="5068"/>
                    <a:pt x="2401" y="5068"/>
                    <a:pt x="2401" y="5068"/>
                  </a:cubicBezTo>
                  <a:cubicBezTo>
                    <a:pt x="2427" y="5034"/>
                    <a:pt x="2459" y="5009"/>
                    <a:pt x="2496" y="4991"/>
                  </a:cubicBezTo>
                  <a:cubicBezTo>
                    <a:pt x="2533" y="4973"/>
                    <a:pt x="2573" y="4965"/>
                    <a:pt x="2617" y="4965"/>
                  </a:cubicBezTo>
                  <a:cubicBezTo>
                    <a:pt x="2685" y="4965"/>
                    <a:pt x="2736" y="4984"/>
                    <a:pt x="2772" y="5023"/>
                  </a:cubicBezTo>
                  <a:cubicBezTo>
                    <a:pt x="2808" y="5061"/>
                    <a:pt x="2826" y="5115"/>
                    <a:pt x="2826" y="5184"/>
                  </a:cubicBezTo>
                  <a:cubicBezTo>
                    <a:pt x="2826" y="5214"/>
                    <a:pt x="2822" y="5247"/>
                    <a:pt x="2814" y="5282"/>
                  </a:cubicBezTo>
                  <a:cubicBezTo>
                    <a:pt x="2794" y="5377"/>
                    <a:pt x="2754" y="5456"/>
                    <a:pt x="2695" y="5520"/>
                  </a:cubicBezTo>
                  <a:cubicBezTo>
                    <a:pt x="2630" y="5587"/>
                    <a:pt x="2554" y="5621"/>
                    <a:pt x="2465" y="5621"/>
                  </a:cubicBezTo>
                  <a:cubicBezTo>
                    <a:pt x="2415" y="5621"/>
                    <a:pt x="2376" y="5610"/>
                    <a:pt x="2347" y="5589"/>
                  </a:cubicBezTo>
                  <a:cubicBezTo>
                    <a:pt x="2331" y="5578"/>
                    <a:pt x="2317" y="5562"/>
                    <a:pt x="2304" y="5540"/>
                  </a:cubicBezTo>
                  <a:cubicBezTo>
                    <a:pt x="2237" y="5856"/>
                    <a:pt x="2237" y="5856"/>
                    <a:pt x="2237" y="5856"/>
                  </a:cubicBezTo>
                  <a:cubicBezTo>
                    <a:pt x="2047" y="5856"/>
                    <a:pt x="2047" y="5856"/>
                    <a:pt x="2047" y="5856"/>
                  </a:cubicBezTo>
                  <a:cubicBezTo>
                    <a:pt x="2234" y="4977"/>
                    <a:pt x="2234" y="4977"/>
                    <a:pt x="2234" y="4977"/>
                  </a:cubicBezTo>
                  <a:lnTo>
                    <a:pt x="2415" y="4977"/>
                  </a:lnTo>
                  <a:close/>
                  <a:moveTo>
                    <a:pt x="2555" y="5444"/>
                  </a:moveTo>
                  <a:cubicBezTo>
                    <a:pt x="2587" y="5407"/>
                    <a:pt x="2610" y="5355"/>
                    <a:pt x="2624" y="5290"/>
                  </a:cubicBezTo>
                  <a:cubicBezTo>
                    <a:pt x="2630" y="5264"/>
                    <a:pt x="2633" y="5237"/>
                    <a:pt x="2633" y="5209"/>
                  </a:cubicBezTo>
                  <a:cubicBezTo>
                    <a:pt x="2633" y="5173"/>
                    <a:pt x="2627" y="5144"/>
                    <a:pt x="2614" y="5123"/>
                  </a:cubicBezTo>
                  <a:cubicBezTo>
                    <a:pt x="2598" y="5097"/>
                    <a:pt x="2573" y="5084"/>
                    <a:pt x="2539" y="5084"/>
                  </a:cubicBezTo>
                  <a:cubicBezTo>
                    <a:pt x="2501" y="5084"/>
                    <a:pt x="2466" y="5099"/>
                    <a:pt x="2434" y="5128"/>
                  </a:cubicBezTo>
                  <a:cubicBezTo>
                    <a:pt x="2393" y="5166"/>
                    <a:pt x="2364" y="5224"/>
                    <a:pt x="2347" y="5301"/>
                  </a:cubicBezTo>
                  <a:cubicBezTo>
                    <a:pt x="2345" y="5311"/>
                    <a:pt x="2342" y="5324"/>
                    <a:pt x="2340" y="5339"/>
                  </a:cubicBezTo>
                  <a:cubicBezTo>
                    <a:pt x="2338" y="5355"/>
                    <a:pt x="2337" y="5368"/>
                    <a:pt x="2337" y="5379"/>
                  </a:cubicBezTo>
                  <a:cubicBezTo>
                    <a:pt x="2337" y="5414"/>
                    <a:pt x="2344" y="5442"/>
                    <a:pt x="2357" y="5461"/>
                  </a:cubicBezTo>
                  <a:cubicBezTo>
                    <a:pt x="2375" y="5487"/>
                    <a:pt x="2403" y="5500"/>
                    <a:pt x="2443" y="5500"/>
                  </a:cubicBezTo>
                  <a:cubicBezTo>
                    <a:pt x="2486" y="5500"/>
                    <a:pt x="2523" y="5481"/>
                    <a:pt x="2555" y="5444"/>
                  </a:cubicBezTo>
                  <a:close/>
                  <a:moveTo>
                    <a:pt x="3044" y="4703"/>
                  </a:moveTo>
                  <a:cubicBezTo>
                    <a:pt x="3230" y="4703"/>
                    <a:pt x="3230" y="4703"/>
                    <a:pt x="3230" y="4703"/>
                  </a:cubicBezTo>
                  <a:cubicBezTo>
                    <a:pt x="3036" y="5613"/>
                    <a:pt x="3036" y="5613"/>
                    <a:pt x="3036" y="5613"/>
                  </a:cubicBezTo>
                  <a:cubicBezTo>
                    <a:pt x="2850" y="5613"/>
                    <a:pt x="2850" y="5613"/>
                    <a:pt x="2850" y="5613"/>
                  </a:cubicBezTo>
                  <a:lnTo>
                    <a:pt x="3044" y="4703"/>
                  </a:lnTo>
                  <a:close/>
                  <a:moveTo>
                    <a:pt x="3311" y="4976"/>
                  </a:moveTo>
                  <a:cubicBezTo>
                    <a:pt x="3497" y="4976"/>
                    <a:pt x="3497" y="4976"/>
                    <a:pt x="3497" y="4976"/>
                  </a:cubicBezTo>
                  <a:cubicBezTo>
                    <a:pt x="3361" y="5613"/>
                    <a:pt x="3361" y="5613"/>
                    <a:pt x="3361" y="5613"/>
                  </a:cubicBezTo>
                  <a:cubicBezTo>
                    <a:pt x="3175" y="5613"/>
                    <a:pt x="3175" y="5613"/>
                    <a:pt x="3175" y="5613"/>
                  </a:cubicBezTo>
                  <a:lnTo>
                    <a:pt x="3311" y="4976"/>
                  </a:lnTo>
                  <a:close/>
                  <a:moveTo>
                    <a:pt x="3361" y="4704"/>
                  </a:moveTo>
                  <a:cubicBezTo>
                    <a:pt x="3560" y="4704"/>
                    <a:pt x="3560" y="4704"/>
                    <a:pt x="3560" y="4704"/>
                  </a:cubicBezTo>
                  <a:cubicBezTo>
                    <a:pt x="3526" y="4866"/>
                    <a:pt x="3526" y="4866"/>
                    <a:pt x="3526" y="4866"/>
                  </a:cubicBezTo>
                  <a:cubicBezTo>
                    <a:pt x="3327" y="4866"/>
                    <a:pt x="3327" y="4866"/>
                    <a:pt x="3327" y="4866"/>
                  </a:cubicBezTo>
                  <a:lnTo>
                    <a:pt x="3361" y="4704"/>
                  </a:lnTo>
                  <a:close/>
                  <a:moveTo>
                    <a:pt x="3619" y="5109"/>
                  </a:moveTo>
                  <a:cubicBezTo>
                    <a:pt x="3525" y="5109"/>
                    <a:pt x="3525" y="5109"/>
                    <a:pt x="3525" y="5109"/>
                  </a:cubicBezTo>
                  <a:cubicBezTo>
                    <a:pt x="3553" y="4977"/>
                    <a:pt x="3553" y="4977"/>
                    <a:pt x="3553" y="4977"/>
                  </a:cubicBezTo>
                  <a:cubicBezTo>
                    <a:pt x="3647" y="4977"/>
                    <a:pt x="3647" y="4977"/>
                    <a:pt x="3647" y="4977"/>
                  </a:cubicBezTo>
                  <a:cubicBezTo>
                    <a:pt x="3666" y="4890"/>
                    <a:pt x="3666" y="4890"/>
                    <a:pt x="3666" y="4890"/>
                  </a:cubicBezTo>
                  <a:cubicBezTo>
                    <a:pt x="3680" y="4826"/>
                    <a:pt x="3704" y="4778"/>
                    <a:pt x="3738" y="4747"/>
                  </a:cubicBezTo>
                  <a:cubicBezTo>
                    <a:pt x="3781" y="4707"/>
                    <a:pt x="3845" y="4687"/>
                    <a:pt x="3928" y="4687"/>
                  </a:cubicBezTo>
                  <a:cubicBezTo>
                    <a:pt x="3934" y="4687"/>
                    <a:pt x="3939" y="4687"/>
                    <a:pt x="3944" y="4687"/>
                  </a:cubicBezTo>
                  <a:cubicBezTo>
                    <a:pt x="3950" y="4687"/>
                    <a:pt x="3957" y="4688"/>
                    <a:pt x="3964" y="4688"/>
                  </a:cubicBezTo>
                  <a:cubicBezTo>
                    <a:pt x="3971" y="4688"/>
                    <a:pt x="3980" y="4689"/>
                    <a:pt x="3990" y="4690"/>
                  </a:cubicBezTo>
                  <a:cubicBezTo>
                    <a:pt x="4000" y="4691"/>
                    <a:pt x="4012" y="4692"/>
                    <a:pt x="4027" y="4694"/>
                  </a:cubicBezTo>
                  <a:cubicBezTo>
                    <a:pt x="4000" y="4823"/>
                    <a:pt x="4000" y="4823"/>
                    <a:pt x="4000" y="4823"/>
                  </a:cubicBezTo>
                  <a:cubicBezTo>
                    <a:pt x="3962" y="4820"/>
                    <a:pt x="3962" y="4820"/>
                    <a:pt x="3962" y="4820"/>
                  </a:cubicBezTo>
                  <a:cubicBezTo>
                    <a:pt x="3922" y="4820"/>
                    <a:pt x="3892" y="4829"/>
                    <a:pt x="3872" y="4849"/>
                  </a:cubicBezTo>
                  <a:cubicBezTo>
                    <a:pt x="3861" y="4860"/>
                    <a:pt x="3853" y="4879"/>
                    <a:pt x="3849" y="4903"/>
                  </a:cubicBezTo>
                  <a:cubicBezTo>
                    <a:pt x="3832" y="4977"/>
                    <a:pt x="3832" y="4977"/>
                    <a:pt x="3832" y="4977"/>
                  </a:cubicBezTo>
                  <a:cubicBezTo>
                    <a:pt x="3951" y="4977"/>
                    <a:pt x="3951" y="4977"/>
                    <a:pt x="3951" y="4977"/>
                  </a:cubicBezTo>
                  <a:cubicBezTo>
                    <a:pt x="3923" y="5109"/>
                    <a:pt x="3923" y="5109"/>
                    <a:pt x="3923" y="5109"/>
                  </a:cubicBezTo>
                  <a:cubicBezTo>
                    <a:pt x="3804" y="5109"/>
                    <a:pt x="3804" y="5109"/>
                    <a:pt x="3804" y="5109"/>
                  </a:cubicBezTo>
                  <a:cubicBezTo>
                    <a:pt x="3697" y="5613"/>
                    <a:pt x="3697" y="5613"/>
                    <a:pt x="3697" y="5613"/>
                  </a:cubicBezTo>
                  <a:cubicBezTo>
                    <a:pt x="3512" y="5613"/>
                    <a:pt x="3512" y="5613"/>
                    <a:pt x="3512" y="5613"/>
                  </a:cubicBezTo>
                  <a:lnTo>
                    <a:pt x="3619" y="5109"/>
                  </a:lnTo>
                  <a:close/>
                  <a:moveTo>
                    <a:pt x="4030" y="4976"/>
                  </a:moveTo>
                  <a:cubicBezTo>
                    <a:pt x="4216" y="4976"/>
                    <a:pt x="4216" y="4976"/>
                    <a:pt x="4216" y="4976"/>
                  </a:cubicBezTo>
                  <a:cubicBezTo>
                    <a:pt x="4080" y="5613"/>
                    <a:pt x="4080" y="5613"/>
                    <a:pt x="4080" y="5613"/>
                  </a:cubicBezTo>
                  <a:cubicBezTo>
                    <a:pt x="3894" y="5613"/>
                    <a:pt x="3894" y="5613"/>
                    <a:pt x="3894" y="5613"/>
                  </a:cubicBezTo>
                  <a:lnTo>
                    <a:pt x="4030" y="4976"/>
                  </a:lnTo>
                  <a:close/>
                  <a:moveTo>
                    <a:pt x="4080" y="4704"/>
                  </a:moveTo>
                  <a:cubicBezTo>
                    <a:pt x="4279" y="4704"/>
                    <a:pt x="4279" y="4704"/>
                    <a:pt x="4279" y="4704"/>
                  </a:cubicBezTo>
                  <a:cubicBezTo>
                    <a:pt x="4245" y="4866"/>
                    <a:pt x="4245" y="4866"/>
                    <a:pt x="4245" y="4866"/>
                  </a:cubicBezTo>
                  <a:cubicBezTo>
                    <a:pt x="4046" y="4866"/>
                    <a:pt x="4046" y="4866"/>
                    <a:pt x="4046" y="4866"/>
                  </a:cubicBezTo>
                  <a:lnTo>
                    <a:pt x="4080" y="4704"/>
                  </a:lnTo>
                  <a:close/>
                  <a:moveTo>
                    <a:pt x="4427" y="5342"/>
                  </a:moveTo>
                  <a:cubicBezTo>
                    <a:pt x="4425" y="5353"/>
                    <a:pt x="4423" y="5364"/>
                    <a:pt x="4421" y="5376"/>
                  </a:cubicBezTo>
                  <a:cubicBezTo>
                    <a:pt x="4419" y="5388"/>
                    <a:pt x="4418" y="5399"/>
                    <a:pt x="4418" y="5409"/>
                  </a:cubicBezTo>
                  <a:cubicBezTo>
                    <a:pt x="4418" y="5439"/>
                    <a:pt x="4424" y="5463"/>
                    <a:pt x="4437" y="5480"/>
                  </a:cubicBezTo>
                  <a:cubicBezTo>
                    <a:pt x="4454" y="5502"/>
                    <a:pt x="4481" y="5513"/>
                    <a:pt x="4520" y="5513"/>
                  </a:cubicBezTo>
                  <a:cubicBezTo>
                    <a:pt x="4545" y="5513"/>
                    <a:pt x="4568" y="5507"/>
                    <a:pt x="4589" y="5495"/>
                  </a:cubicBezTo>
                  <a:cubicBezTo>
                    <a:pt x="4614" y="5480"/>
                    <a:pt x="4635" y="5456"/>
                    <a:pt x="4650" y="5424"/>
                  </a:cubicBezTo>
                  <a:cubicBezTo>
                    <a:pt x="4820" y="5424"/>
                    <a:pt x="4820" y="5424"/>
                    <a:pt x="4820" y="5424"/>
                  </a:cubicBezTo>
                  <a:cubicBezTo>
                    <a:pt x="4816" y="5436"/>
                    <a:pt x="4813" y="5447"/>
                    <a:pt x="4808" y="5457"/>
                  </a:cubicBezTo>
                  <a:cubicBezTo>
                    <a:pt x="4804" y="5467"/>
                    <a:pt x="4800" y="5476"/>
                    <a:pt x="4796" y="5485"/>
                  </a:cubicBezTo>
                  <a:cubicBezTo>
                    <a:pt x="4772" y="5528"/>
                    <a:pt x="4734" y="5564"/>
                    <a:pt x="4682" y="5592"/>
                  </a:cubicBezTo>
                  <a:cubicBezTo>
                    <a:pt x="4629" y="5621"/>
                    <a:pt x="4566" y="5636"/>
                    <a:pt x="4491" y="5636"/>
                  </a:cubicBezTo>
                  <a:cubicBezTo>
                    <a:pt x="4449" y="5636"/>
                    <a:pt x="4414" y="5632"/>
                    <a:pt x="4386" y="5623"/>
                  </a:cubicBezTo>
                  <a:cubicBezTo>
                    <a:pt x="4342" y="5612"/>
                    <a:pt x="4307" y="5590"/>
                    <a:pt x="4283" y="5558"/>
                  </a:cubicBezTo>
                  <a:cubicBezTo>
                    <a:pt x="4256" y="5519"/>
                    <a:pt x="4243" y="5471"/>
                    <a:pt x="4243" y="5413"/>
                  </a:cubicBezTo>
                  <a:cubicBezTo>
                    <a:pt x="4243" y="5380"/>
                    <a:pt x="4247" y="5346"/>
                    <a:pt x="4254" y="5310"/>
                  </a:cubicBezTo>
                  <a:cubicBezTo>
                    <a:pt x="4268" y="5249"/>
                    <a:pt x="4288" y="5196"/>
                    <a:pt x="4315" y="5148"/>
                  </a:cubicBezTo>
                  <a:cubicBezTo>
                    <a:pt x="4349" y="5089"/>
                    <a:pt x="4394" y="5042"/>
                    <a:pt x="4451" y="5009"/>
                  </a:cubicBezTo>
                  <a:cubicBezTo>
                    <a:pt x="4481" y="4991"/>
                    <a:pt x="4511" y="4978"/>
                    <a:pt x="4542" y="4969"/>
                  </a:cubicBezTo>
                  <a:cubicBezTo>
                    <a:pt x="4573" y="4960"/>
                    <a:pt x="4606" y="4956"/>
                    <a:pt x="4641" y="4956"/>
                  </a:cubicBezTo>
                  <a:cubicBezTo>
                    <a:pt x="4694" y="4956"/>
                    <a:pt x="4738" y="4966"/>
                    <a:pt x="4774" y="4987"/>
                  </a:cubicBezTo>
                  <a:cubicBezTo>
                    <a:pt x="4820" y="5014"/>
                    <a:pt x="4850" y="5055"/>
                    <a:pt x="4865" y="5109"/>
                  </a:cubicBezTo>
                  <a:cubicBezTo>
                    <a:pt x="4873" y="5138"/>
                    <a:pt x="4876" y="5167"/>
                    <a:pt x="4876" y="5196"/>
                  </a:cubicBezTo>
                  <a:cubicBezTo>
                    <a:pt x="4876" y="5219"/>
                    <a:pt x="4875" y="5239"/>
                    <a:pt x="4873" y="5256"/>
                  </a:cubicBezTo>
                  <a:cubicBezTo>
                    <a:pt x="4872" y="5271"/>
                    <a:pt x="4865" y="5300"/>
                    <a:pt x="4854" y="5342"/>
                  </a:cubicBezTo>
                  <a:lnTo>
                    <a:pt x="4427" y="5342"/>
                  </a:lnTo>
                  <a:close/>
                  <a:moveTo>
                    <a:pt x="4687" y="5225"/>
                  </a:moveTo>
                  <a:cubicBezTo>
                    <a:pt x="4689" y="5220"/>
                    <a:pt x="4691" y="5213"/>
                    <a:pt x="4692" y="5203"/>
                  </a:cubicBezTo>
                  <a:cubicBezTo>
                    <a:pt x="4693" y="5193"/>
                    <a:pt x="4694" y="5183"/>
                    <a:pt x="4694" y="5175"/>
                  </a:cubicBezTo>
                  <a:cubicBezTo>
                    <a:pt x="4694" y="5148"/>
                    <a:pt x="4688" y="5128"/>
                    <a:pt x="4677" y="5113"/>
                  </a:cubicBezTo>
                  <a:cubicBezTo>
                    <a:pt x="4664" y="5093"/>
                    <a:pt x="4640" y="5083"/>
                    <a:pt x="4607" y="5083"/>
                  </a:cubicBezTo>
                  <a:cubicBezTo>
                    <a:pt x="4567" y="5083"/>
                    <a:pt x="4535" y="5097"/>
                    <a:pt x="4509" y="5126"/>
                  </a:cubicBezTo>
                  <a:cubicBezTo>
                    <a:pt x="4486" y="5150"/>
                    <a:pt x="4469" y="5183"/>
                    <a:pt x="4457" y="5225"/>
                  </a:cubicBezTo>
                  <a:lnTo>
                    <a:pt x="4687" y="5225"/>
                  </a:lnTo>
                  <a:close/>
                  <a:moveTo>
                    <a:pt x="4996" y="5133"/>
                  </a:moveTo>
                  <a:cubicBezTo>
                    <a:pt x="5000" y="5117"/>
                    <a:pt x="5005" y="5086"/>
                    <a:pt x="5011" y="5043"/>
                  </a:cubicBezTo>
                  <a:cubicBezTo>
                    <a:pt x="5015" y="5021"/>
                    <a:pt x="5017" y="5004"/>
                    <a:pt x="5019" y="4993"/>
                  </a:cubicBezTo>
                  <a:cubicBezTo>
                    <a:pt x="5020" y="4982"/>
                    <a:pt x="5021" y="4976"/>
                    <a:pt x="5021" y="4975"/>
                  </a:cubicBezTo>
                  <a:cubicBezTo>
                    <a:pt x="5196" y="4975"/>
                    <a:pt x="5196" y="4975"/>
                    <a:pt x="5196" y="4975"/>
                  </a:cubicBezTo>
                  <a:cubicBezTo>
                    <a:pt x="5174" y="5097"/>
                    <a:pt x="5174" y="5097"/>
                    <a:pt x="5174" y="5097"/>
                  </a:cubicBezTo>
                  <a:cubicBezTo>
                    <a:pt x="5204" y="5050"/>
                    <a:pt x="5239" y="5017"/>
                    <a:pt x="5279" y="5000"/>
                  </a:cubicBezTo>
                  <a:cubicBezTo>
                    <a:pt x="5319" y="4982"/>
                    <a:pt x="5365" y="4973"/>
                    <a:pt x="5417" y="4973"/>
                  </a:cubicBezTo>
                  <a:cubicBezTo>
                    <a:pt x="5382" y="5141"/>
                    <a:pt x="5382" y="5141"/>
                    <a:pt x="5382" y="5141"/>
                  </a:cubicBezTo>
                  <a:cubicBezTo>
                    <a:pt x="5374" y="5141"/>
                    <a:pt x="5366" y="5141"/>
                    <a:pt x="5357" y="5140"/>
                  </a:cubicBezTo>
                  <a:cubicBezTo>
                    <a:pt x="5348" y="5139"/>
                    <a:pt x="5342" y="5138"/>
                    <a:pt x="5339" y="5138"/>
                  </a:cubicBezTo>
                  <a:cubicBezTo>
                    <a:pt x="5274" y="5138"/>
                    <a:pt x="5226" y="5156"/>
                    <a:pt x="5194" y="5191"/>
                  </a:cubicBezTo>
                  <a:cubicBezTo>
                    <a:pt x="5173" y="5215"/>
                    <a:pt x="5157" y="5251"/>
                    <a:pt x="5147" y="5300"/>
                  </a:cubicBezTo>
                  <a:cubicBezTo>
                    <a:pt x="5080" y="5613"/>
                    <a:pt x="5080" y="5613"/>
                    <a:pt x="5080" y="5613"/>
                  </a:cubicBezTo>
                  <a:cubicBezTo>
                    <a:pt x="4894" y="5613"/>
                    <a:pt x="4894" y="5613"/>
                    <a:pt x="4894" y="5613"/>
                  </a:cubicBezTo>
                  <a:lnTo>
                    <a:pt x="4996" y="5133"/>
                  </a:lnTo>
                  <a:close/>
                  <a:moveTo>
                    <a:pt x="5878" y="4703"/>
                  </a:moveTo>
                  <a:cubicBezTo>
                    <a:pt x="6064" y="4703"/>
                    <a:pt x="6064" y="4703"/>
                    <a:pt x="6064" y="4703"/>
                  </a:cubicBezTo>
                  <a:cubicBezTo>
                    <a:pt x="5870" y="5613"/>
                    <a:pt x="5870" y="5613"/>
                    <a:pt x="5870" y="5613"/>
                  </a:cubicBezTo>
                  <a:cubicBezTo>
                    <a:pt x="5684" y="5613"/>
                    <a:pt x="5684" y="5613"/>
                    <a:pt x="5684" y="5613"/>
                  </a:cubicBezTo>
                  <a:lnTo>
                    <a:pt x="5878" y="4703"/>
                  </a:lnTo>
                  <a:close/>
                  <a:moveTo>
                    <a:pt x="6391" y="5613"/>
                  </a:moveTo>
                  <a:cubicBezTo>
                    <a:pt x="6391" y="5594"/>
                    <a:pt x="6391" y="5579"/>
                    <a:pt x="6393" y="5569"/>
                  </a:cubicBezTo>
                  <a:cubicBezTo>
                    <a:pt x="6395" y="5558"/>
                    <a:pt x="6398" y="5544"/>
                    <a:pt x="6403" y="5526"/>
                  </a:cubicBezTo>
                  <a:cubicBezTo>
                    <a:pt x="6364" y="5570"/>
                    <a:pt x="6321" y="5599"/>
                    <a:pt x="6275" y="5615"/>
                  </a:cubicBezTo>
                  <a:cubicBezTo>
                    <a:pt x="6252" y="5623"/>
                    <a:pt x="6224" y="5627"/>
                    <a:pt x="6190" y="5627"/>
                  </a:cubicBezTo>
                  <a:cubicBezTo>
                    <a:pt x="6150" y="5627"/>
                    <a:pt x="6116" y="5622"/>
                    <a:pt x="6089" y="5612"/>
                  </a:cubicBezTo>
                  <a:cubicBezTo>
                    <a:pt x="6071" y="5604"/>
                    <a:pt x="6055" y="5593"/>
                    <a:pt x="6043" y="5578"/>
                  </a:cubicBezTo>
                  <a:cubicBezTo>
                    <a:pt x="6023" y="5553"/>
                    <a:pt x="6013" y="5521"/>
                    <a:pt x="6013" y="5484"/>
                  </a:cubicBezTo>
                  <a:cubicBezTo>
                    <a:pt x="6013" y="5466"/>
                    <a:pt x="6014" y="5451"/>
                    <a:pt x="6018" y="5438"/>
                  </a:cubicBezTo>
                  <a:cubicBezTo>
                    <a:pt x="6024" y="5404"/>
                    <a:pt x="6038" y="5371"/>
                    <a:pt x="6060" y="5341"/>
                  </a:cubicBezTo>
                  <a:cubicBezTo>
                    <a:pt x="6092" y="5298"/>
                    <a:pt x="6137" y="5265"/>
                    <a:pt x="6194" y="5240"/>
                  </a:cubicBezTo>
                  <a:cubicBezTo>
                    <a:pt x="6230" y="5225"/>
                    <a:pt x="6271" y="5216"/>
                    <a:pt x="6317" y="5211"/>
                  </a:cubicBezTo>
                  <a:cubicBezTo>
                    <a:pt x="6363" y="5207"/>
                    <a:pt x="6408" y="5205"/>
                    <a:pt x="6453" y="5205"/>
                  </a:cubicBezTo>
                  <a:cubicBezTo>
                    <a:pt x="6458" y="5185"/>
                    <a:pt x="6460" y="5171"/>
                    <a:pt x="6462" y="5163"/>
                  </a:cubicBezTo>
                  <a:cubicBezTo>
                    <a:pt x="6463" y="5155"/>
                    <a:pt x="6464" y="5146"/>
                    <a:pt x="6464" y="5137"/>
                  </a:cubicBezTo>
                  <a:cubicBezTo>
                    <a:pt x="6464" y="5129"/>
                    <a:pt x="6463" y="5123"/>
                    <a:pt x="6462" y="5121"/>
                  </a:cubicBezTo>
                  <a:cubicBezTo>
                    <a:pt x="6459" y="5097"/>
                    <a:pt x="6445" y="5081"/>
                    <a:pt x="6419" y="5073"/>
                  </a:cubicBezTo>
                  <a:cubicBezTo>
                    <a:pt x="6409" y="5070"/>
                    <a:pt x="6400" y="5068"/>
                    <a:pt x="6391" y="5068"/>
                  </a:cubicBezTo>
                  <a:cubicBezTo>
                    <a:pt x="6359" y="5068"/>
                    <a:pt x="6333" y="5079"/>
                    <a:pt x="6314" y="5102"/>
                  </a:cubicBezTo>
                  <a:cubicBezTo>
                    <a:pt x="6304" y="5113"/>
                    <a:pt x="6297" y="5122"/>
                    <a:pt x="6294" y="5130"/>
                  </a:cubicBezTo>
                  <a:cubicBezTo>
                    <a:pt x="6291" y="5138"/>
                    <a:pt x="6289" y="5148"/>
                    <a:pt x="6287" y="5160"/>
                  </a:cubicBezTo>
                  <a:cubicBezTo>
                    <a:pt x="6105" y="5160"/>
                    <a:pt x="6105" y="5160"/>
                    <a:pt x="6105" y="5160"/>
                  </a:cubicBezTo>
                  <a:cubicBezTo>
                    <a:pt x="6108" y="5146"/>
                    <a:pt x="6111" y="5134"/>
                    <a:pt x="6115" y="5122"/>
                  </a:cubicBezTo>
                  <a:cubicBezTo>
                    <a:pt x="6119" y="5110"/>
                    <a:pt x="6124" y="5100"/>
                    <a:pt x="6130" y="5091"/>
                  </a:cubicBezTo>
                  <a:cubicBezTo>
                    <a:pt x="6144" y="5065"/>
                    <a:pt x="6162" y="5044"/>
                    <a:pt x="6183" y="5027"/>
                  </a:cubicBezTo>
                  <a:cubicBezTo>
                    <a:pt x="6205" y="5010"/>
                    <a:pt x="6228" y="4996"/>
                    <a:pt x="6253" y="4986"/>
                  </a:cubicBezTo>
                  <a:cubicBezTo>
                    <a:pt x="6278" y="4976"/>
                    <a:pt x="6305" y="4969"/>
                    <a:pt x="6333" y="4965"/>
                  </a:cubicBezTo>
                  <a:cubicBezTo>
                    <a:pt x="6360" y="4960"/>
                    <a:pt x="6387" y="4958"/>
                    <a:pt x="6412" y="4958"/>
                  </a:cubicBezTo>
                  <a:cubicBezTo>
                    <a:pt x="6455" y="4958"/>
                    <a:pt x="6490" y="4962"/>
                    <a:pt x="6518" y="4971"/>
                  </a:cubicBezTo>
                  <a:cubicBezTo>
                    <a:pt x="6566" y="4984"/>
                    <a:pt x="6600" y="5007"/>
                    <a:pt x="6621" y="5040"/>
                  </a:cubicBezTo>
                  <a:cubicBezTo>
                    <a:pt x="6628" y="5051"/>
                    <a:pt x="6633" y="5063"/>
                    <a:pt x="6636" y="5077"/>
                  </a:cubicBezTo>
                  <a:cubicBezTo>
                    <a:pt x="6638" y="5090"/>
                    <a:pt x="6640" y="5105"/>
                    <a:pt x="6640" y="5122"/>
                  </a:cubicBezTo>
                  <a:cubicBezTo>
                    <a:pt x="6640" y="5137"/>
                    <a:pt x="6639" y="5150"/>
                    <a:pt x="6638" y="5161"/>
                  </a:cubicBezTo>
                  <a:cubicBezTo>
                    <a:pt x="6637" y="5172"/>
                    <a:pt x="6634" y="5184"/>
                    <a:pt x="6631" y="5196"/>
                  </a:cubicBezTo>
                  <a:cubicBezTo>
                    <a:pt x="6578" y="5452"/>
                    <a:pt x="6578" y="5452"/>
                    <a:pt x="6578" y="5452"/>
                  </a:cubicBezTo>
                  <a:cubicBezTo>
                    <a:pt x="6571" y="5482"/>
                    <a:pt x="6567" y="5510"/>
                    <a:pt x="6564" y="5535"/>
                  </a:cubicBezTo>
                  <a:cubicBezTo>
                    <a:pt x="6561" y="5560"/>
                    <a:pt x="6559" y="5586"/>
                    <a:pt x="6559" y="5613"/>
                  </a:cubicBezTo>
                  <a:lnTo>
                    <a:pt x="6391" y="5613"/>
                  </a:lnTo>
                  <a:close/>
                  <a:moveTo>
                    <a:pt x="6411" y="5312"/>
                  </a:moveTo>
                  <a:cubicBezTo>
                    <a:pt x="6403" y="5312"/>
                    <a:pt x="6398" y="5312"/>
                    <a:pt x="6394" y="5312"/>
                  </a:cubicBezTo>
                  <a:cubicBezTo>
                    <a:pt x="6343" y="5312"/>
                    <a:pt x="6300" y="5321"/>
                    <a:pt x="6266" y="5339"/>
                  </a:cubicBezTo>
                  <a:cubicBezTo>
                    <a:pt x="6231" y="5357"/>
                    <a:pt x="6210" y="5383"/>
                    <a:pt x="6203" y="5417"/>
                  </a:cubicBezTo>
                  <a:cubicBezTo>
                    <a:pt x="6202" y="5421"/>
                    <a:pt x="6201" y="5425"/>
                    <a:pt x="6201" y="5428"/>
                  </a:cubicBezTo>
                  <a:cubicBezTo>
                    <a:pt x="6200" y="5431"/>
                    <a:pt x="6200" y="5434"/>
                    <a:pt x="6200" y="5437"/>
                  </a:cubicBezTo>
                  <a:cubicBezTo>
                    <a:pt x="6200" y="5458"/>
                    <a:pt x="6206" y="5475"/>
                    <a:pt x="6218" y="5488"/>
                  </a:cubicBezTo>
                  <a:cubicBezTo>
                    <a:pt x="6230" y="5501"/>
                    <a:pt x="6249" y="5507"/>
                    <a:pt x="6275" y="5507"/>
                  </a:cubicBezTo>
                  <a:cubicBezTo>
                    <a:pt x="6307" y="5507"/>
                    <a:pt x="6336" y="5495"/>
                    <a:pt x="6362" y="5471"/>
                  </a:cubicBezTo>
                  <a:cubicBezTo>
                    <a:pt x="6379" y="5455"/>
                    <a:pt x="6394" y="5432"/>
                    <a:pt x="6406" y="5403"/>
                  </a:cubicBezTo>
                  <a:cubicBezTo>
                    <a:pt x="6410" y="5393"/>
                    <a:pt x="6414" y="5380"/>
                    <a:pt x="6418" y="5365"/>
                  </a:cubicBezTo>
                  <a:cubicBezTo>
                    <a:pt x="6422" y="5350"/>
                    <a:pt x="6427" y="5333"/>
                    <a:pt x="6431" y="5313"/>
                  </a:cubicBezTo>
                  <a:cubicBezTo>
                    <a:pt x="6425" y="5313"/>
                    <a:pt x="6418" y="5312"/>
                    <a:pt x="6411" y="5312"/>
                  </a:cubicBezTo>
                  <a:close/>
                  <a:moveTo>
                    <a:pt x="7432" y="5203"/>
                  </a:moveTo>
                  <a:cubicBezTo>
                    <a:pt x="7433" y="5198"/>
                    <a:pt x="7434" y="5193"/>
                    <a:pt x="7434" y="5188"/>
                  </a:cubicBezTo>
                  <a:cubicBezTo>
                    <a:pt x="7435" y="5182"/>
                    <a:pt x="7435" y="5175"/>
                    <a:pt x="7435" y="5169"/>
                  </a:cubicBezTo>
                  <a:cubicBezTo>
                    <a:pt x="7435" y="5147"/>
                    <a:pt x="7431" y="5128"/>
                    <a:pt x="7425" y="5113"/>
                  </a:cubicBezTo>
                  <a:cubicBezTo>
                    <a:pt x="7416" y="5095"/>
                    <a:pt x="7400" y="5086"/>
                    <a:pt x="7376" y="5086"/>
                  </a:cubicBezTo>
                  <a:cubicBezTo>
                    <a:pt x="7337" y="5086"/>
                    <a:pt x="7304" y="5111"/>
                    <a:pt x="7277" y="5161"/>
                  </a:cubicBezTo>
                  <a:cubicBezTo>
                    <a:pt x="7269" y="5177"/>
                    <a:pt x="7261" y="5196"/>
                    <a:pt x="7254" y="5217"/>
                  </a:cubicBezTo>
                  <a:cubicBezTo>
                    <a:pt x="7247" y="5238"/>
                    <a:pt x="7240" y="5261"/>
                    <a:pt x="7234" y="5288"/>
                  </a:cubicBezTo>
                  <a:cubicBezTo>
                    <a:pt x="7232" y="5303"/>
                    <a:pt x="7229" y="5321"/>
                    <a:pt x="7226" y="5341"/>
                  </a:cubicBezTo>
                  <a:cubicBezTo>
                    <a:pt x="7223" y="5361"/>
                    <a:pt x="7222" y="5381"/>
                    <a:pt x="7222" y="5400"/>
                  </a:cubicBezTo>
                  <a:cubicBezTo>
                    <a:pt x="7222" y="5416"/>
                    <a:pt x="7223" y="5431"/>
                    <a:pt x="7224" y="5444"/>
                  </a:cubicBezTo>
                  <a:cubicBezTo>
                    <a:pt x="7226" y="5458"/>
                    <a:pt x="7231" y="5471"/>
                    <a:pt x="7240" y="5484"/>
                  </a:cubicBezTo>
                  <a:cubicBezTo>
                    <a:pt x="7245" y="5492"/>
                    <a:pt x="7252" y="5498"/>
                    <a:pt x="7260" y="5501"/>
                  </a:cubicBezTo>
                  <a:cubicBezTo>
                    <a:pt x="7268" y="5504"/>
                    <a:pt x="7276" y="5505"/>
                    <a:pt x="7285" y="5505"/>
                  </a:cubicBezTo>
                  <a:cubicBezTo>
                    <a:pt x="7310" y="5505"/>
                    <a:pt x="7333" y="5494"/>
                    <a:pt x="7352" y="5472"/>
                  </a:cubicBezTo>
                  <a:cubicBezTo>
                    <a:pt x="7372" y="5450"/>
                    <a:pt x="7387" y="5421"/>
                    <a:pt x="7397" y="5383"/>
                  </a:cubicBezTo>
                  <a:cubicBezTo>
                    <a:pt x="7581" y="5383"/>
                    <a:pt x="7581" y="5383"/>
                    <a:pt x="7581" y="5383"/>
                  </a:cubicBezTo>
                  <a:cubicBezTo>
                    <a:pt x="7577" y="5400"/>
                    <a:pt x="7572" y="5417"/>
                    <a:pt x="7566" y="5431"/>
                  </a:cubicBezTo>
                  <a:cubicBezTo>
                    <a:pt x="7561" y="5446"/>
                    <a:pt x="7555" y="5459"/>
                    <a:pt x="7548" y="5471"/>
                  </a:cubicBezTo>
                  <a:cubicBezTo>
                    <a:pt x="7526" y="5511"/>
                    <a:pt x="7496" y="5544"/>
                    <a:pt x="7459" y="5570"/>
                  </a:cubicBezTo>
                  <a:cubicBezTo>
                    <a:pt x="7407" y="5609"/>
                    <a:pt x="7343" y="5628"/>
                    <a:pt x="7265" y="5628"/>
                  </a:cubicBezTo>
                  <a:cubicBezTo>
                    <a:pt x="7219" y="5628"/>
                    <a:pt x="7180" y="5622"/>
                    <a:pt x="7147" y="5610"/>
                  </a:cubicBezTo>
                  <a:cubicBezTo>
                    <a:pt x="7114" y="5598"/>
                    <a:pt x="7087" y="5576"/>
                    <a:pt x="7066" y="5545"/>
                  </a:cubicBezTo>
                  <a:cubicBezTo>
                    <a:pt x="7040" y="5507"/>
                    <a:pt x="7027" y="5458"/>
                    <a:pt x="7027" y="5400"/>
                  </a:cubicBezTo>
                  <a:cubicBezTo>
                    <a:pt x="7027" y="5369"/>
                    <a:pt x="7031" y="5334"/>
                    <a:pt x="7039" y="5295"/>
                  </a:cubicBezTo>
                  <a:cubicBezTo>
                    <a:pt x="7065" y="5169"/>
                    <a:pt x="7123" y="5078"/>
                    <a:pt x="7213" y="5021"/>
                  </a:cubicBezTo>
                  <a:cubicBezTo>
                    <a:pt x="7273" y="4983"/>
                    <a:pt x="7337" y="4965"/>
                    <a:pt x="7406" y="4965"/>
                  </a:cubicBezTo>
                  <a:cubicBezTo>
                    <a:pt x="7465" y="4965"/>
                    <a:pt x="7515" y="4978"/>
                    <a:pt x="7553" y="5006"/>
                  </a:cubicBezTo>
                  <a:cubicBezTo>
                    <a:pt x="7599" y="5037"/>
                    <a:pt x="7621" y="5084"/>
                    <a:pt x="7621" y="5147"/>
                  </a:cubicBezTo>
                  <a:cubicBezTo>
                    <a:pt x="7621" y="5154"/>
                    <a:pt x="7621" y="5162"/>
                    <a:pt x="7619" y="5171"/>
                  </a:cubicBezTo>
                  <a:cubicBezTo>
                    <a:pt x="7618" y="5180"/>
                    <a:pt x="7617" y="5191"/>
                    <a:pt x="7615" y="5203"/>
                  </a:cubicBezTo>
                  <a:lnTo>
                    <a:pt x="7432" y="5203"/>
                  </a:lnTo>
                  <a:close/>
                  <a:moveTo>
                    <a:pt x="7770" y="5074"/>
                  </a:moveTo>
                  <a:cubicBezTo>
                    <a:pt x="7845" y="4999"/>
                    <a:pt x="7939" y="4962"/>
                    <a:pt x="8052" y="4962"/>
                  </a:cubicBezTo>
                  <a:cubicBezTo>
                    <a:pt x="8143" y="4962"/>
                    <a:pt x="8212" y="4986"/>
                    <a:pt x="8259" y="5033"/>
                  </a:cubicBezTo>
                  <a:cubicBezTo>
                    <a:pt x="8301" y="5076"/>
                    <a:pt x="8322" y="5135"/>
                    <a:pt x="8322" y="5208"/>
                  </a:cubicBezTo>
                  <a:cubicBezTo>
                    <a:pt x="8322" y="5233"/>
                    <a:pt x="8318" y="5262"/>
                    <a:pt x="8311" y="5296"/>
                  </a:cubicBezTo>
                  <a:cubicBezTo>
                    <a:pt x="8290" y="5392"/>
                    <a:pt x="8247" y="5471"/>
                    <a:pt x="8180" y="5533"/>
                  </a:cubicBezTo>
                  <a:cubicBezTo>
                    <a:pt x="8107" y="5601"/>
                    <a:pt x="8015" y="5635"/>
                    <a:pt x="7905" y="5635"/>
                  </a:cubicBezTo>
                  <a:cubicBezTo>
                    <a:pt x="7826" y="5635"/>
                    <a:pt x="7763" y="5615"/>
                    <a:pt x="7716" y="5575"/>
                  </a:cubicBezTo>
                  <a:cubicBezTo>
                    <a:pt x="7666" y="5533"/>
                    <a:pt x="7641" y="5472"/>
                    <a:pt x="7641" y="5393"/>
                  </a:cubicBezTo>
                  <a:cubicBezTo>
                    <a:pt x="7641" y="5381"/>
                    <a:pt x="7641" y="5371"/>
                    <a:pt x="7641" y="5364"/>
                  </a:cubicBezTo>
                  <a:cubicBezTo>
                    <a:pt x="7641" y="5356"/>
                    <a:pt x="7642" y="5349"/>
                    <a:pt x="7643" y="5345"/>
                  </a:cubicBezTo>
                  <a:cubicBezTo>
                    <a:pt x="7643" y="5340"/>
                    <a:pt x="7645" y="5334"/>
                    <a:pt x="7646" y="5326"/>
                  </a:cubicBezTo>
                  <a:cubicBezTo>
                    <a:pt x="7648" y="5319"/>
                    <a:pt x="7650" y="5310"/>
                    <a:pt x="7651" y="5301"/>
                  </a:cubicBezTo>
                  <a:cubicBezTo>
                    <a:pt x="7670" y="5211"/>
                    <a:pt x="7709" y="5135"/>
                    <a:pt x="7770" y="5074"/>
                  </a:cubicBezTo>
                  <a:close/>
                  <a:moveTo>
                    <a:pt x="7832" y="5392"/>
                  </a:moveTo>
                  <a:cubicBezTo>
                    <a:pt x="7832" y="5468"/>
                    <a:pt x="7867" y="5506"/>
                    <a:pt x="7939" y="5506"/>
                  </a:cubicBezTo>
                  <a:cubicBezTo>
                    <a:pt x="7982" y="5506"/>
                    <a:pt x="8018" y="5491"/>
                    <a:pt x="8047" y="5461"/>
                  </a:cubicBezTo>
                  <a:cubicBezTo>
                    <a:pt x="8080" y="5426"/>
                    <a:pt x="8105" y="5368"/>
                    <a:pt x="8123" y="5288"/>
                  </a:cubicBezTo>
                  <a:cubicBezTo>
                    <a:pt x="8125" y="5275"/>
                    <a:pt x="8127" y="5259"/>
                    <a:pt x="8129" y="5242"/>
                  </a:cubicBezTo>
                  <a:cubicBezTo>
                    <a:pt x="8132" y="5224"/>
                    <a:pt x="8133" y="5212"/>
                    <a:pt x="8133" y="5205"/>
                  </a:cubicBezTo>
                  <a:cubicBezTo>
                    <a:pt x="8133" y="5169"/>
                    <a:pt x="8125" y="5141"/>
                    <a:pt x="8111" y="5122"/>
                  </a:cubicBezTo>
                  <a:cubicBezTo>
                    <a:pt x="8095" y="5099"/>
                    <a:pt x="8067" y="5087"/>
                    <a:pt x="8026" y="5087"/>
                  </a:cubicBezTo>
                  <a:cubicBezTo>
                    <a:pt x="7968" y="5087"/>
                    <a:pt x="7923" y="5115"/>
                    <a:pt x="7888" y="5172"/>
                  </a:cubicBezTo>
                  <a:cubicBezTo>
                    <a:pt x="7868" y="5206"/>
                    <a:pt x="7853" y="5249"/>
                    <a:pt x="7843" y="5302"/>
                  </a:cubicBezTo>
                  <a:cubicBezTo>
                    <a:pt x="7835" y="5336"/>
                    <a:pt x="7832" y="5366"/>
                    <a:pt x="7832" y="5392"/>
                  </a:cubicBezTo>
                  <a:close/>
                  <a:moveTo>
                    <a:pt x="8471" y="5097"/>
                  </a:moveTo>
                  <a:cubicBezTo>
                    <a:pt x="8481" y="5055"/>
                    <a:pt x="8487" y="5015"/>
                    <a:pt x="8490" y="4977"/>
                  </a:cubicBezTo>
                  <a:cubicBezTo>
                    <a:pt x="8670" y="4977"/>
                    <a:pt x="8670" y="4977"/>
                    <a:pt x="8670" y="4977"/>
                  </a:cubicBezTo>
                  <a:cubicBezTo>
                    <a:pt x="8660" y="5059"/>
                    <a:pt x="8660" y="5059"/>
                    <a:pt x="8660" y="5059"/>
                  </a:cubicBezTo>
                  <a:cubicBezTo>
                    <a:pt x="8683" y="5034"/>
                    <a:pt x="8706" y="5015"/>
                    <a:pt x="8730" y="5001"/>
                  </a:cubicBezTo>
                  <a:cubicBezTo>
                    <a:pt x="8774" y="4976"/>
                    <a:pt x="8823" y="4963"/>
                    <a:pt x="8877" y="4963"/>
                  </a:cubicBezTo>
                  <a:cubicBezTo>
                    <a:pt x="8979" y="4963"/>
                    <a:pt x="9037" y="5003"/>
                    <a:pt x="9051" y="5083"/>
                  </a:cubicBezTo>
                  <a:cubicBezTo>
                    <a:pt x="9085" y="5037"/>
                    <a:pt x="9125" y="5004"/>
                    <a:pt x="9169" y="4986"/>
                  </a:cubicBezTo>
                  <a:cubicBezTo>
                    <a:pt x="9205" y="4972"/>
                    <a:pt x="9242" y="4965"/>
                    <a:pt x="9280" y="4965"/>
                  </a:cubicBezTo>
                  <a:cubicBezTo>
                    <a:pt x="9335" y="4965"/>
                    <a:pt x="9378" y="4978"/>
                    <a:pt x="9411" y="5006"/>
                  </a:cubicBezTo>
                  <a:cubicBezTo>
                    <a:pt x="9430" y="5022"/>
                    <a:pt x="9444" y="5042"/>
                    <a:pt x="9453" y="5067"/>
                  </a:cubicBezTo>
                  <a:cubicBezTo>
                    <a:pt x="9456" y="5074"/>
                    <a:pt x="9459" y="5084"/>
                    <a:pt x="9460" y="5096"/>
                  </a:cubicBezTo>
                  <a:cubicBezTo>
                    <a:pt x="9462" y="5107"/>
                    <a:pt x="9463" y="5119"/>
                    <a:pt x="9463" y="5130"/>
                  </a:cubicBezTo>
                  <a:cubicBezTo>
                    <a:pt x="9463" y="5153"/>
                    <a:pt x="9461" y="5175"/>
                    <a:pt x="9458" y="5194"/>
                  </a:cubicBezTo>
                  <a:cubicBezTo>
                    <a:pt x="9454" y="5208"/>
                    <a:pt x="9452" y="5220"/>
                    <a:pt x="9450" y="5230"/>
                  </a:cubicBezTo>
                  <a:cubicBezTo>
                    <a:pt x="9449" y="5240"/>
                    <a:pt x="9447" y="5248"/>
                    <a:pt x="9445" y="5254"/>
                  </a:cubicBezTo>
                  <a:cubicBezTo>
                    <a:pt x="9368" y="5613"/>
                    <a:pt x="9368" y="5613"/>
                    <a:pt x="9368" y="5613"/>
                  </a:cubicBezTo>
                  <a:cubicBezTo>
                    <a:pt x="9181" y="5613"/>
                    <a:pt x="9181" y="5613"/>
                    <a:pt x="9181" y="5613"/>
                  </a:cubicBezTo>
                  <a:cubicBezTo>
                    <a:pt x="9260" y="5239"/>
                    <a:pt x="9260" y="5239"/>
                    <a:pt x="9260" y="5239"/>
                  </a:cubicBezTo>
                  <a:cubicBezTo>
                    <a:pt x="9266" y="5216"/>
                    <a:pt x="9269" y="5195"/>
                    <a:pt x="9269" y="5176"/>
                  </a:cubicBezTo>
                  <a:cubicBezTo>
                    <a:pt x="9269" y="5153"/>
                    <a:pt x="9263" y="5134"/>
                    <a:pt x="9251" y="5120"/>
                  </a:cubicBezTo>
                  <a:cubicBezTo>
                    <a:pt x="9238" y="5104"/>
                    <a:pt x="9215" y="5096"/>
                    <a:pt x="9183" y="5096"/>
                  </a:cubicBezTo>
                  <a:cubicBezTo>
                    <a:pt x="9134" y="5096"/>
                    <a:pt x="9096" y="5117"/>
                    <a:pt x="9071" y="5160"/>
                  </a:cubicBezTo>
                  <a:cubicBezTo>
                    <a:pt x="9063" y="5173"/>
                    <a:pt x="9055" y="5191"/>
                    <a:pt x="9048" y="5213"/>
                  </a:cubicBezTo>
                  <a:cubicBezTo>
                    <a:pt x="9041" y="5236"/>
                    <a:pt x="9034" y="5263"/>
                    <a:pt x="9027" y="5295"/>
                  </a:cubicBezTo>
                  <a:cubicBezTo>
                    <a:pt x="8959" y="5613"/>
                    <a:pt x="8959" y="5613"/>
                    <a:pt x="8959" y="5613"/>
                  </a:cubicBezTo>
                  <a:cubicBezTo>
                    <a:pt x="8771" y="5613"/>
                    <a:pt x="8771" y="5613"/>
                    <a:pt x="8771" y="5613"/>
                  </a:cubicBezTo>
                  <a:cubicBezTo>
                    <a:pt x="8852" y="5235"/>
                    <a:pt x="8852" y="5235"/>
                    <a:pt x="8852" y="5235"/>
                  </a:cubicBezTo>
                  <a:cubicBezTo>
                    <a:pt x="8854" y="5227"/>
                    <a:pt x="8855" y="5217"/>
                    <a:pt x="8857" y="5206"/>
                  </a:cubicBezTo>
                  <a:cubicBezTo>
                    <a:pt x="8859" y="5196"/>
                    <a:pt x="8859" y="5185"/>
                    <a:pt x="8859" y="5176"/>
                  </a:cubicBezTo>
                  <a:cubicBezTo>
                    <a:pt x="8859" y="5152"/>
                    <a:pt x="8854" y="5133"/>
                    <a:pt x="8844" y="5121"/>
                  </a:cubicBezTo>
                  <a:cubicBezTo>
                    <a:pt x="8830" y="5104"/>
                    <a:pt x="8807" y="5096"/>
                    <a:pt x="8776" y="5096"/>
                  </a:cubicBezTo>
                  <a:cubicBezTo>
                    <a:pt x="8727" y="5096"/>
                    <a:pt x="8689" y="5114"/>
                    <a:pt x="8662" y="5151"/>
                  </a:cubicBezTo>
                  <a:cubicBezTo>
                    <a:pt x="8649" y="5169"/>
                    <a:pt x="8638" y="5199"/>
                    <a:pt x="8629" y="5239"/>
                  </a:cubicBezTo>
                  <a:cubicBezTo>
                    <a:pt x="8550" y="5613"/>
                    <a:pt x="8550" y="5613"/>
                    <a:pt x="8550" y="5613"/>
                  </a:cubicBezTo>
                  <a:cubicBezTo>
                    <a:pt x="8362" y="5613"/>
                    <a:pt x="8362" y="5613"/>
                    <a:pt x="8362" y="5613"/>
                  </a:cubicBezTo>
                  <a:lnTo>
                    <a:pt x="8471" y="5097"/>
                  </a:lnTo>
                  <a:close/>
                  <a:moveTo>
                    <a:pt x="9832" y="4977"/>
                  </a:moveTo>
                  <a:cubicBezTo>
                    <a:pt x="9818" y="5068"/>
                    <a:pt x="9818" y="5068"/>
                    <a:pt x="9818" y="5068"/>
                  </a:cubicBezTo>
                  <a:cubicBezTo>
                    <a:pt x="9844" y="5034"/>
                    <a:pt x="9876" y="5009"/>
                    <a:pt x="9912" y="4991"/>
                  </a:cubicBezTo>
                  <a:cubicBezTo>
                    <a:pt x="9949" y="4973"/>
                    <a:pt x="9990" y="4965"/>
                    <a:pt x="10033" y="4965"/>
                  </a:cubicBezTo>
                  <a:cubicBezTo>
                    <a:pt x="10101" y="4965"/>
                    <a:pt x="10153" y="4984"/>
                    <a:pt x="10189" y="5023"/>
                  </a:cubicBezTo>
                  <a:cubicBezTo>
                    <a:pt x="10225" y="5061"/>
                    <a:pt x="10243" y="5115"/>
                    <a:pt x="10243" y="5184"/>
                  </a:cubicBezTo>
                  <a:cubicBezTo>
                    <a:pt x="10243" y="5214"/>
                    <a:pt x="10239" y="5247"/>
                    <a:pt x="10231" y="5282"/>
                  </a:cubicBezTo>
                  <a:cubicBezTo>
                    <a:pt x="10211" y="5377"/>
                    <a:pt x="10171" y="5456"/>
                    <a:pt x="10112" y="5520"/>
                  </a:cubicBezTo>
                  <a:cubicBezTo>
                    <a:pt x="10047" y="5587"/>
                    <a:pt x="9970" y="5621"/>
                    <a:pt x="9882" y="5621"/>
                  </a:cubicBezTo>
                  <a:cubicBezTo>
                    <a:pt x="9832" y="5621"/>
                    <a:pt x="9792" y="5610"/>
                    <a:pt x="9764" y="5589"/>
                  </a:cubicBezTo>
                  <a:cubicBezTo>
                    <a:pt x="9748" y="5578"/>
                    <a:pt x="9734" y="5562"/>
                    <a:pt x="9721" y="5540"/>
                  </a:cubicBezTo>
                  <a:cubicBezTo>
                    <a:pt x="9654" y="5856"/>
                    <a:pt x="9654" y="5856"/>
                    <a:pt x="9654" y="5856"/>
                  </a:cubicBezTo>
                  <a:cubicBezTo>
                    <a:pt x="9464" y="5856"/>
                    <a:pt x="9464" y="5856"/>
                    <a:pt x="9464" y="5856"/>
                  </a:cubicBezTo>
                  <a:cubicBezTo>
                    <a:pt x="9650" y="4977"/>
                    <a:pt x="9650" y="4977"/>
                    <a:pt x="9650" y="4977"/>
                  </a:cubicBezTo>
                  <a:lnTo>
                    <a:pt x="9832" y="4977"/>
                  </a:lnTo>
                  <a:close/>
                  <a:moveTo>
                    <a:pt x="9972" y="5444"/>
                  </a:moveTo>
                  <a:cubicBezTo>
                    <a:pt x="10004" y="5407"/>
                    <a:pt x="10027" y="5355"/>
                    <a:pt x="10041" y="5290"/>
                  </a:cubicBezTo>
                  <a:cubicBezTo>
                    <a:pt x="10047" y="5264"/>
                    <a:pt x="10050" y="5237"/>
                    <a:pt x="10050" y="5209"/>
                  </a:cubicBezTo>
                  <a:cubicBezTo>
                    <a:pt x="10050" y="5173"/>
                    <a:pt x="10043" y="5144"/>
                    <a:pt x="10031" y="5123"/>
                  </a:cubicBezTo>
                  <a:cubicBezTo>
                    <a:pt x="10015" y="5097"/>
                    <a:pt x="9990" y="5084"/>
                    <a:pt x="9955" y="5084"/>
                  </a:cubicBezTo>
                  <a:cubicBezTo>
                    <a:pt x="9918" y="5084"/>
                    <a:pt x="9883" y="5099"/>
                    <a:pt x="9851" y="5128"/>
                  </a:cubicBezTo>
                  <a:cubicBezTo>
                    <a:pt x="9810" y="5166"/>
                    <a:pt x="9781" y="5224"/>
                    <a:pt x="9764" y="5301"/>
                  </a:cubicBezTo>
                  <a:cubicBezTo>
                    <a:pt x="9761" y="5311"/>
                    <a:pt x="9759" y="5324"/>
                    <a:pt x="9757" y="5339"/>
                  </a:cubicBezTo>
                  <a:cubicBezTo>
                    <a:pt x="9755" y="5355"/>
                    <a:pt x="9754" y="5368"/>
                    <a:pt x="9754" y="5379"/>
                  </a:cubicBezTo>
                  <a:cubicBezTo>
                    <a:pt x="9754" y="5414"/>
                    <a:pt x="9760" y="5442"/>
                    <a:pt x="9774" y="5461"/>
                  </a:cubicBezTo>
                  <a:cubicBezTo>
                    <a:pt x="9792" y="5487"/>
                    <a:pt x="9820" y="5500"/>
                    <a:pt x="9860" y="5500"/>
                  </a:cubicBezTo>
                  <a:cubicBezTo>
                    <a:pt x="9902" y="5500"/>
                    <a:pt x="9940" y="5481"/>
                    <a:pt x="9972" y="5444"/>
                  </a:cubicBezTo>
                  <a:close/>
                  <a:moveTo>
                    <a:pt x="10460" y="4703"/>
                  </a:moveTo>
                  <a:cubicBezTo>
                    <a:pt x="10647" y="4703"/>
                    <a:pt x="10647" y="4703"/>
                    <a:pt x="10647" y="4703"/>
                  </a:cubicBezTo>
                  <a:cubicBezTo>
                    <a:pt x="10453" y="5613"/>
                    <a:pt x="10453" y="5613"/>
                    <a:pt x="10453" y="5613"/>
                  </a:cubicBezTo>
                  <a:cubicBezTo>
                    <a:pt x="10266" y="5613"/>
                    <a:pt x="10266" y="5613"/>
                    <a:pt x="10266" y="5613"/>
                  </a:cubicBezTo>
                  <a:lnTo>
                    <a:pt x="10460" y="4703"/>
                  </a:lnTo>
                  <a:close/>
                  <a:moveTo>
                    <a:pt x="10799" y="5342"/>
                  </a:moveTo>
                  <a:cubicBezTo>
                    <a:pt x="10798" y="5353"/>
                    <a:pt x="10796" y="5364"/>
                    <a:pt x="10794" y="5376"/>
                  </a:cubicBezTo>
                  <a:cubicBezTo>
                    <a:pt x="10792" y="5388"/>
                    <a:pt x="10790" y="5399"/>
                    <a:pt x="10790" y="5409"/>
                  </a:cubicBezTo>
                  <a:cubicBezTo>
                    <a:pt x="10790" y="5439"/>
                    <a:pt x="10797" y="5463"/>
                    <a:pt x="10809" y="5480"/>
                  </a:cubicBezTo>
                  <a:cubicBezTo>
                    <a:pt x="10826" y="5502"/>
                    <a:pt x="10854" y="5513"/>
                    <a:pt x="10892" y="5513"/>
                  </a:cubicBezTo>
                  <a:cubicBezTo>
                    <a:pt x="10918" y="5513"/>
                    <a:pt x="10941" y="5507"/>
                    <a:pt x="10962" y="5495"/>
                  </a:cubicBezTo>
                  <a:cubicBezTo>
                    <a:pt x="10987" y="5480"/>
                    <a:pt x="11007" y="5456"/>
                    <a:pt x="11022" y="5424"/>
                  </a:cubicBezTo>
                  <a:cubicBezTo>
                    <a:pt x="11192" y="5424"/>
                    <a:pt x="11192" y="5424"/>
                    <a:pt x="11192" y="5424"/>
                  </a:cubicBezTo>
                  <a:cubicBezTo>
                    <a:pt x="11189" y="5436"/>
                    <a:pt x="11185" y="5447"/>
                    <a:pt x="11181" y="5457"/>
                  </a:cubicBezTo>
                  <a:cubicBezTo>
                    <a:pt x="11177" y="5467"/>
                    <a:pt x="11173" y="5476"/>
                    <a:pt x="11168" y="5485"/>
                  </a:cubicBezTo>
                  <a:cubicBezTo>
                    <a:pt x="11145" y="5528"/>
                    <a:pt x="11107" y="5564"/>
                    <a:pt x="11054" y="5592"/>
                  </a:cubicBezTo>
                  <a:cubicBezTo>
                    <a:pt x="11002" y="5621"/>
                    <a:pt x="10938" y="5636"/>
                    <a:pt x="10864" y="5636"/>
                  </a:cubicBezTo>
                  <a:cubicBezTo>
                    <a:pt x="10822" y="5636"/>
                    <a:pt x="10787" y="5632"/>
                    <a:pt x="10759" y="5623"/>
                  </a:cubicBezTo>
                  <a:cubicBezTo>
                    <a:pt x="10714" y="5612"/>
                    <a:pt x="10680" y="5590"/>
                    <a:pt x="10656" y="5558"/>
                  </a:cubicBezTo>
                  <a:cubicBezTo>
                    <a:pt x="10629" y="5519"/>
                    <a:pt x="10615" y="5471"/>
                    <a:pt x="10615" y="5413"/>
                  </a:cubicBezTo>
                  <a:cubicBezTo>
                    <a:pt x="10615" y="5380"/>
                    <a:pt x="10619" y="5346"/>
                    <a:pt x="10627" y="5310"/>
                  </a:cubicBezTo>
                  <a:cubicBezTo>
                    <a:pt x="10640" y="5249"/>
                    <a:pt x="10660" y="5196"/>
                    <a:pt x="10687" y="5148"/>
                  </a:cubicBezTo>
                  <a:cubicBezTo>
                    <a:pt x="10722" y="5089"/>
                    <a:pt x="10767" y="5042"/>
                    <a:pt x="10823" y="5009"/>
                  </a:cubicBezTo>
                  <a:cubicBezTo>
                    <a:pt x="10853" y="4991"/>
                    <a:pt x="10884" y="4978"/>
                    <a:pt x="10915" y="4969"/>
                  </a:cubicBezTo>
                  <a:cubicBezTo>
                    <a:pt x="10945" y="4960"/>
                    <a:pt x="10978" y="4956"/>
                    <a:pt x="11013" y="4956"/>
                  </a:cubicBezTo>
                  <a:cubicBezTo>
                    <a:pt x="11066" y="4956"/>
                    <a:pt x="11111" y="4966"/>
                    <a:pt x="11147" y="4987"/>
                  </a:cubicBezTo>
                  <a:cubicBezTo>
                    <a:pt x="11192" y="5014"/>
                    <a:pt x="11223" y="5055"/>
                    <a:pt x="11238" y="5109"/>
                  </a:cubicBezTo>
                  <a:cubicBezTo>
                    <a:pt x="11245" y="5138"/>
                    <a:pt x="11249" y="5167"/>
                    <a:pt x="11249" y="5196"/>
                  </a:cubicBezTo>
                  <a:cubicBezTo>
                    <a:pt x="11249" y="5219"/>
                    <a:pt x="11248" y="5239"/>
                    <a:pt x="11245" y="5256"/>
                  </a:cubicBezTo>
                  <a:cubicBezTo>
                    <a:pt x="11244" y="5271"/>
                    <a:pt x="11238" y="5300"/>
                    <a:pt x="11226" y="5342"/>
                  </a:cubicBezTo>
                  <a:lnTo>
                    <a:pt x="10799" y="5342"/>
                  </a:lnTo>
                  <a:close/>
                  <a:moveTo>
                    <a:pt x="11060" y="5225"/>
                  </a:moveTo>
                  <a:cubicBezTo>
                    <a:pt x="11062" y="5220"/>
                    <a:pt x="11063" y="5213"/>
                    <a:pt x="11064" y="5203"/>
                  </a:cubicBezTo>
                  <a:cubicBezTo>
                    <a:pt x="11066" y="5193"/>
                    <a:pt x="11066" y="5183"/>
                    <a:pt x="11066" y="5175"/>
                  </a:cubicBezTo>
                  <a:cubicBezTo>
                    <a:pt x="11066" y="5148"/>
                    <a:pt x="11061" y="5128"/>
                    <a:pt x="11050" y="5113"/>
                  </a:cubicBezTo>
                  <a:cubicBezTo>
                    <a:pt x="11037" y="5093"/>
                    <a:pt x="11013" y="5083"/>
                    <a:pt x="10979" y="5083"/>
                  </a:cubicBezTo>
                  <a:cubicBezTo>
                    <a:pt x="10940" y="5083"/>
                    <a:pt x="10907" y="5097"/>
                    <a:pt x="10881" y="5126"/>
                  </a:cubicBezTo>
                  <a:cubicBezTo>
                    <a:pt x="10858" y="5150"/>
                    <a:pt x="10841" y="5183"/>
                    <a:pt x="10830" y="5225"/>
                  </a:cubicBezTo>
                  <a:lnTo>
                    <a:pt x="11060" y="5225"/>
                  </a:lnTo>
                  <a:close/>
                  <a:moveTo>
                    <a:pt x="11560" y="4977"/>
                  </a:moveTo>
                  <a:cubicBezTo>
                    <a:pt x="11636" y="5185"/>
                    <a:pt x="11636" y="5185"/>
                    <a:pt x="11636" y="5185"/>
                  </a:cubicBezTo>
                  <a:cubicBezTo>
                    <a:pt x="11804" y="4977"/>
                    <a:pt x="11804" y="4977"/>
                    <a:pt x="11804" y="4977"/>
                  </a:cubicBezTo>
                  <a:cubicBezTo>
                    <a:pt x="11998" y="4977"/>
                    <a:pt x="11998" y="4977"/>
                    <a:pt x="11998" y="4977"/>
                  </a:cubicBezTo>
                  <a:cubicBezTo>
                    <a:pt x="11726" y="5287"/>
                    <a:pt x="11726" y="5287"/>
                    <a:pt x="11726" y="5287"/>
                  </a:cubicBezTo>
                  <a:cubicBezTo>
                    <a:pt x="11870" y="5613"/>
                    <a:pt x="11870" y="5613"/>
                    <a:pt x="11870" y="5613"/>
                  </a:cubicBezTo>
                  <a:cubicBezTo>
                    <a:pt x="11650" y="5613"/>
                    <a:pt x="11650" y="5613"/>
                    <a:pt x="11650" y="5613"/>
                  </a:cubicBezTo>
                  <a:cubicBezTo>
                    <a:pt x="11570" y="5380"/>
                    <a:pt x="11570" y="5380"/>
                    <a:pt x="11570" y="5380"/>
                  </a:cubicBezTo>
                  <a:cubicBezTo>
                    <a:pt x="11391" y="5613"/>
                    <a:pt x="11391" y="5613"/>
                    <a:pt x="11391" y="5613"/>
                  </a:cubicBezTo>
                  <a:cubicBezTo>
                    <a:pt x="11196" y="5613"/>
                    <a:pt x="11196" y="5613"/>
                    <a:pt x="11196" y="5613"/>
                  </a:cubicBezTo>
                  <a:cubicBezTo>
                    <a:pt x="11482" y="5272"/>
                    <a:pt x="11482" y="5272"/>
                    <a:pt x="11482" y="5272"/>
                  </a:cubicBezTo>
                  <a:cubicBezTo>
                    <a:pt x="11340" y="4977"/>
                    <a:pt x="11340" y="4977"/>
                    <a:pt x="11340" y="4977"/>
                  </a:cubicBezTo>
                  <a:lnTo>
                    <a:pt x="11560" y="4977"/>
                  </a:lnTo>
                  <a:close/>
                  <a:moveTo>
                    <a:pt x="12078" y="4976"/>
                  </a:moveTo>
                  <a:cubicBezTo>
                    <a:pt x="12264" y="4976"/>
                    <a:pt x="12264" y="4976"/>
                    <a:pt x="12264" y="4976"/>
                  </a:cubicBezTo>
                  <a:cubicBezTo>
                    <a:pt x="12128" y="5613"/>
                    <a:pt x="12128" y="5613"/>
                    <a:pt x="12128" y="5613"/>
                  </a:cubicBezTo>
                  <a:cubicBezTo>
                    <a:pt x="11942" y="5613"/>
                    <a:pt x="11942" y="5613"/>
                    <a:pt x="11942" y="5613"/>
                  </a:cubicBezTo>
                  <a:lnTo>
                    <a:pt x="12078" y="4976"/>
                  </a:lnTo>
                  <a:close/>
                  <a:moveTo>
                    <a:pt x="12128" y="4704"/>
                  </a:moveTo>
                  <a:cubicBezTo>
                    <a:pt x="12327" y="4704"/>
                    <a:pt x="12327" y="4704"/>
                    <a:pt x="12327" y="4704"/>
                  </a:cubicBezTo>
                  <a:cubicBezTo>
                    <a:pt x="12293" y="4866"/>
                    <a:pt x="12293" y="4866"/>
                    <a:pt x="12293" y="4866"/>
                  </a:cubicBezTo>
                  <a:cubicBezTo>
                    <a:pt x="12094" y="4866"/>
                    <a:pt x="12094" y="4866"/>
                    <a:pt x="12094" y="4866"/>
                  </a:cubicBezTo>
                  <a:lnTo>
                    <a:pt x="12128" y="4704"/>
                  </a:lnTo>
                  <a:close/>
                  <a:moveTo>
                    <a:pt x="12642" y="5604"/>
                  </a:moveTo>
                  <a:cubicBezTo>
                    <a:pt x="12613" y="5611"/>
                    <a:pt x="12585" y="5616"/>
                    <a:pt x="12560" y="5619"/>
                  </a:cubicBezTo>
                  <a:cubicBezTo>
                    <a:pt x="12535" y="5622"/>
                    <a:pt x="12513" y="5623"/>
                    <a:pt x="12494" y="5623"/>
                  </a:cubicBezTo>
                  <a:cubicBezTo>
                    <a:pt x="12431" y="5623"/>
                    <a:pt x="12388" y="5612"/>
                    <a:pt x="12364" y="5588"/>
                  </a:cubicBezTo>
                  <a:cubicBezTo>
                    <a:pt x="12344" y="5569"/>
                    <a:pt x="12335" y="5543"/>
                    <a:pt x="12335" y="5510"/>
                  </a:cubicBezTo>
                  <a:cubicBezTo>
                    <a:pt x="12335" y="5501"/>
                    <a:pt x="12336" y="5491"/>
                    <a:pt x="12337" y="5480"/>
                  </a:cubicBezTo>
                  <a:cubicBezTo>
                    <a:pt x="12339" y="5469"/>
                    <a:pt x="12341" y="5460"/>
                    <a:pt x="12342" y="5453"/>
                  </a:cubicBezTo>
                  <a:cubicBezTo>
                    <a:pt x="12417" y="5104"/>
                    <a:pt x="12417" y="5104"/>
                    <a:pt x="12417" y="5104"/>
                  </a:cubicBezTo>
                  <a:cubicBezTo>
                    <a:pt x="12295" y="5104"/>
                    <a:pt x="12295" y="5104"/>
                    <a:pt x="12295" y="5104"/>
                  </a:cubicBezTo>
                  <a:cubicBezTo>
                    <a:pt x="12321" y="4981"/>
                    <a:pt x="12321" y="4981"/>
                    <a:pt x="12321" y="4981"/>
                  </a:cubicBezTo>
                  <a:cubicBezTo>
                    <a:pt x="12443" y="4981"/>
                    <a:pt x="12443" y="4981"/>
                    <a:pt x="12443" y="4981"/>
                  </a:cubicBezTo>
                  <a:cubicBezTo>
                    <a:pt x="12470" y="4856"/>
                    <a:pt x="12470" y="4856"/>
                    <a:pt x="12470" y="4856"/>
                  </a:cubicBezTo>
                  <a:cubicBezTo>
                    <a:pt x="12669" y="4788"/>
                    <a:pt x="12669" y="4788"/>
                    <a:pt x="12669" y="4788"/>
                  </a:cubicBezTo>
                  <a:cubicBezTo>
                    <a:pt x="12628" y="4981"/>
                    <a:pt x="12628" y="4981"/>
                    <a:pt x="12628" y="4981"/>
                  </a:cubicBezTo>
                  <a:cubicBezTo>
                    <a:pt x="12779" y="4981"/>
                    <a:pt x="12779" y="4981"/>
                    <a:pt x="12779" y="4981"/>
                  </a:cubicBezTo>
                  <a:cubicBezTo>
                    <a:pt x="12753" y="5104"/>
                    <a:pt x="12753" y="5104"/>
                    <a:pt x="12753" y="5104"/>
                  </a:cubicBezTo>
                  <a:cubicBezTo>
                    <a:pt x="12602" y="5104"/>
                    <a:pt x="12602" y="5104"/>
                    <a:pt x="12602" y="5104"/>
                  </a:cubicBezTo>
                  <a:cubicBezTo>
                    <a:pt x="12540" y="5392"/>
                    <a:pt x="12540" y="5392"/>
                    <a:pt x="12540" y="5392"/>
                  </a:cubicBezTo>
                  <a:cubicBezTo>
                    <a:pt x="12538" y="5397"/>
                    <a:pt x="12537" y="5403"/>
                    <a:pt x="12536" y="5408"/>
                  </a:cubicBezTo>
                  <a:cubicBezTo>
                    <a:pt x="12536" y="5413"/>
                    <a:pt x="12535" y="5418"/>
                    <a:pt x="12534" y="5423"/>
                  </a:cubicBezTo>
                  <a:cubicBezTo>
                    <a:pt x="12534" y="5439"/>
                    <a:pt x="12534" y="5439"/>
                    <a:pt x="12534" y="5439"/>
                  </a:cubicBezTo>
                  <a:cubicBezTo>
                    <a:pt x="12534" y="5455"/>
                    <a:pt x="12539" y="5466"/>
                    <a:pt x="12549" y="5474"/>
                  </a:cubicBezTo>
                  <a:cubicBezTo>
                    <a:pt x="12559" y="5482"/>
                    <a:pt x="12577" y="5486"/>
                    <a:pt x="12604" y="5486"/>
                  </a:cubicBezTo>
                  <a:cubicBezTo>
                    <a:pt x="12638" y="5486"/>
                    <a:pt x="12638" y="5486"/>
                    <a:pt x="12638" y="5486"/>
                  </a:cubicBezTo>
                  <a:cubicBezTo>
                    <a:pt x="12651" y="5484"/>
                    <a:pt x="12661" y="5483"/>
                    <a:pt x="12669" y="5482"/>
                  </a:cubicBezTo>
                  <a:lnTo>
                    <a:pt x="12642" y="5604"/>
                  </a:lnTo>
                  <a:close/>
                  <a:moveTo>
                    <a:pt x="12939" y="5342"/>
                  </a:moveTo>
                  <a:cubicBezTo>
                    <a:pt x="12938" y="5353"/>
                    <a:pt x="12936" y="5364"/>
                    <a:pt x="12934" y="5376"/>
                  </a:cubicBezTo>
                  <a:cubicBezTo>
                    <a:pt x="12932" y="5388"/>
                    <a:pt x="12931" y="5399"/>
                    <a:pt x="12931" y="5409"/>
                  </a:cubicBezTo>
                  <a:cubicBezTo>
                    <a:pt x="12931" y="5439"/>
                    <a:pt x="12937" y="5463"/>
                    <a:pt x="12950" y="5480"/>
                  </a:cubicBezTo>
                  <a:cubicBezTo>
                    <a:pt x="12966" y="5502"/>
                    <a:pt x="12994" y="5513"/>
                    <a:pt x="13033" y="5513"/>
                  </a:cubicBezTo>
                  <a:cubicBezTo>
                    <a:pt x="13058" y="5513"/>
                    <a:pt x="13081" y="5507"/>
                    <a:pt x="13102" y="5495"/>
                  </a:cubicBezTo>
                  <a:cubicBezTo>
                    <a:pt x="13127" y="5480"/>
                    <a:pt x="13147" y="5456"/>
                    <a:pt x="13162" y="5424"/>
                  </a:cubicBezTo>
                  <a:cubicBezTo>
                    <a:pt x="13332" y="5424"/>
                    <a:pt x="13332" y="5424"/>
                    <a:pt x="13332" y="5424"/>
                  </a:cubicBezTo>
                  <a:cubicBezTo>
                    <a:pt x="13329" y="5436"/>
                    <a:pt x="13325" y="5447"/>
                    <a:pt x="13321" y="5457"/>
                  </a:cubicBezTo>
                  <a:cubicBezTo>
                    <a:pt x="13317" y="5467"/>
                    <a:pt x="13313" y="5476"/>
                    <a:pt x="13309" y="5485"/>
                  </a:cubicBezTo>
                  <a:cubicBezTo>
                    <a:pt x="13285" y="5528"/>
                    <a:pt x="13247" y="5564"/>
                    <a:pt x="13195" y="5592"/>
                  </a:cubicBezTo>
                  <a:cubicBezTo>
                    <a:pt x="13142" y="5621"/>
                    <a:pt x="13078" y="5636"/>
                    <a:pt x="13004" y="5636"/>
                  </a:cubicBezTo>
                  <a:cubicBezTo>
                    <a:pt x="12962" y="5636"/>
                    <a:pt x="12927" y="5632"/>
                    <a:pt x="12899" y="5623"/>
                  </a:cubicBezTo>
                  <a:cubicBezTo>
                    <a:pt x="12855" y="5612"/>
                    <a:pt x="12820" y="5590"/>
                    <a:pt x="12796" y="5558"/>
                  </a:cubicBezTo>
                  <a:cubicBezTo>
                    <a:pt x="12769" y="5519"/>
                    <a:pt x="12756" y="5471"/>
                    <a:pt x="12756" y="5413"/>
                  </a:cubicBezTo>
                  <a:cubicBezTo>
                    <a:pt x="12756" y="5380"/>
                    <a:pt x="12759" y="5346"/>
                    <a:pt x="12767" y="5310"/>
                  </a:cubicBezTo>
                  <a:cubicBezTo>
                    <a:pt x="12780" y="5249"/>
                    <a:pt x="12800" y="5196"/>
                    <a:pt x="12827" y="5148"/>
                  </a:cubicBezTo>
                  <a:cubicBezTo>
                    <a:pt x="12862" y="5089"/>
                    <a:pt x="12907" y="5042"/>
                    <a:pt x="12963" y="5009"/>
                  </a:cubicBezTo>
                  <a:cubicBezTo>
                    <a:pt x="12994" y="4991"/>
                    <a:pt x="13024" y="4978"/>
                    <a:pt x="13055" y="4969"/>
                  </a:cubicBezTo>
                  <a:cubicBezTo>
                    <a:pt x="13085" y="4960"/>
                    <a:pt x="13118" y="4956"/>
                    <a:pt x="13154" y="4956"/>
                  </a:cubicBezTo>
                  <a:cubicBezTo>
                    <a:pt x="13206" y="4956"/>
                    <a:pt x="13251" y="4966"/>
                    <a:pt x="13287" y="4987"/>
                  </a:cubicBezTo>
                  <a:cubicBezTo>
                    <a:pt x="13332" y="5014"/>
                    <a:pt x="13363" y="5055"/>
                    <a:pt x="13378" y="5109"/>
                  </a:cubicBezTo>
                  <a:cubicBezTo>
                    <a:pt x="13385" y="5138"/>
                    <a:pt x="13389" y="5167"/>
                    <a:pt x="13389" y="5196"/>
                  </a:cubicBezTo>
                  <a:cubicBezTo>
                    <a:pt x="13389" y="5219"/>
                    <a:pt x="13388" y="5239"/>
                    <a:pt x="13385" y="5256"/>
                  </a:cubicBezTo>
                  <a:cubicBezTo>
                    <a:pt x="13385" y="5271"/>
                    <a:pt x="13378" y="5300"/>
                    <a:pt x="13366" y="5342"/>
                  </a:cubicBezTo>
                  <a:lnTo>
                    <a:pt x="12939" y="5342"/>
                  </a:lnTo>
                  <a:close/>
                  <a:moveTo>
                    <a:pt x="13200" y="5225"/>
                  </a:moveTo>
                  <a:cubicBezTo>
                    <a:pt x="13202" y="5220"/>
                    <a:pt x="13203" y="5213"/>
                    <a:pt x="13205" y="5203"/>
                  </a:cubicBezTo>
                  <a:cubicBezTo>
                    <a:pt x="13206" y="5193"/>
                    <a:pt x="13206" y="5183"/>
                    <a:pt x="13206" y="5175"/>
                  </a:cubicBezTo>
                  <a:cubicBezTo>
                    <a:pt x="13206" y="5148"/>
                    <a:pt x="13201" y="5128"/>
                    <a:pt x="13190" y="5113"/>
                  </a:cubicBezTo>
                  <a:cubicBezTo>
                    <a:pt x="13177" y="5093"/>
                    <a:pt x="13153" y="5083"/>
                    <a:pt x="13120" y="5083"/>
                  </a:cubicBezTo>
                  <a:cubicBezTo>
                    <a:pt x="13080" y="5083"/>
                    <a:pt x="13047" y="5097"/>
                    <a:pt x="13021" y="5126"/>
                  </a:cubicBezTo>
                  <a:cubicBezTo>
                    <a:pt x="12999" y="5150"/>
                    <a:pt x="12981" y="5183"/>
                    <a:pt x="12970" y="5225"/>
                  </a:cubicBezTo>
                  <a:lnTo>
                    <a:pt x="13200" y="5225"/>
                  </a:lnTo>
                  <a:close/>
                  <a:moveTo>
                    <a:pt x="13224" y="4876"/>
                  </a:moveTo>
                  <a:cubicBezTo>
                    <a:pt x="13123" y="4876"/>
                    <a:pt x="13123" y="4876"/>
                    <a:pt x="13123" y="4876"/>
                  </a:cubicBezTo>
                  <a:cubicBezTo>
                    <a:pt x="13267" y="4694"/>
                    <a:pt x="13267" y="4694"/>
                    <a:pt x="13267" y="4694"/>
                  </a:cubicBezTo>
                  <a:cubicBezTo>
                    <a:pt x="13436" y="4694"/>
                    <a:pt x="13436" y="4694"/>
                    <a:pt x="13436" y="4694"/>
                  </a:cubicBezTo>
                  <a:lnTo>
                    <a:pt x="13224" y="487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a:endParaRPr lang="en-GB"/>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3081" name="Freeform 9"/>
          <p:cNvSpPr>
            <a:spLocks/>
          </p:cNvSpPr>
          <p:nvPr userDrawn="1"/>
        </p:nvSpPr>
        <p:spPr bwMode="gray">
          <a:xfrm>
            <a:off x="0" y="548680"/>
            <a:ext cx="4634979" cy="5036867"/>
          </a:xfrm>
          <a:custGeom>
            <a:avLst/>
            <a:gdLst/>
            <a:ahLst/>
            <a:cxnLst>
              <a:cxn ang="0">
                <a:pos x="2618" y="0"/>
              </a:cxn>
              <a:cxn ang="0">
                <a:pos x="388" y="0"/>
              </a:cxn>
              <a:cxn ang="0">
                <a:pos x="0" y="1310"/>
              </a:cxn>
              <a:cxn ang="0">
                <a:pos x="0" y="2845"/>
              </a:cxn>
              <a:cxn ang="0">
                <a:pos x="1775" y="2845"/>
              </a:cxn>
              <a:cxn ang="0">
                <a:pos x="2618" y="0"/>
              </a:cxn>
            </a:cxnLst>
            <a:rect l="0" t="0" r="r" b="b"/>
            <a:pathLst>
              <a:path w="2618" h="2845">
                <a:moveTo>
                  <a:pt x="2618" y="0"/>
                </a:moveTo>
                <a:lnTo>
                  <a:pt x="388" y="0"/>
                </a:lnTo>
                <a:lnTo>
                  <a:pt x="0" y="1310"/>
                </a:lnTo>
                <a:lnTo>
                  <a:pt x="0" y="2845"/>
                </a:lnTo>
                <a:lnTo>
                  <a:pt x="1775" y="2845"/>
                </a:lnTo>
                <a:lnTo>
                  <a:pt x="2618" y="0"/>
                </a:lnTo>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15" name="Title 9"/>
          <p:cNvSpPr>
            <a:spLocks noGrp="1"/>
          </p:cNvSpPr>
          <p:nvPr>
            <p:ph type="title"/>
          </p:nvPr>
        </p:nvSpPr>
        <p:spPr bwMode="gray">
          <a:xfrm>
            <a:off x="827583" y="1844824"/>
            <a:ext cx="2808313" cy="1943892"/>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16" name="Text Placeholder 16"/>
          <p:cNvSpPr>
            <a:spLocks noGrp="1"/>
          </p:cNvSpPr>
          <p:nvPr>
            <p:ph type="body" sz="quarter" idx="10"/>
          </p:nvPr>
        </p:nvSpPr>
        <p:spPr bwMode="gray">
          <a:xfrm>
            <a:off x="810020" y="4005064"/>
            <a:ext cx="2465836"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grpSp>
        <p:nvGrpSpPr>
          <p:cNvPr id="6" name="Group 5"/>
          <p:cNvGrpSpPr>
            <a:grpSpLocks/>
          </p:cNvGrpSpPr>
          <p:nvPr userDrawn="1"/>
        </p:nvGrpSpPr>
        <p:grpSpPr>
          <a:xfrm>
            <a:off x="899592" y="548680"/>
            <a:ext cx="1656183" cy="1080119"/>
            <a:chOff x="1928813" y="2763838"/>
            <a:chExt cx="3600450" cy="2447925"/>
          </a:xfrm>
        </p:grpSpPr>
        <p:sp>
          <p:nvSpPr>
            <p:cNvPr id="7" name="Freeform 15"/>
            <p:cNvSpPr>
              <a:spLocks noChangeAspect="1" noEditPoints="1"/>
            </p:cNvSpPr>
            <p:nvPr/>
          </p:nvSpPr>
          <p:spPr bwMode="auto">
            <a:xfrm>
              <a:off x="1928813" y="2763838"/>
              <a:ext cx="3600450" cy="2447925"/>
            </a:xfrm>
            <a:custGeom>
              <a:avLst/>
              <a:gdLst/>
              <a:ahLst/>
              <a:cxnLst>
                <a:cxn ang="0">
                  <a:pos x="280" y="0"/>
                </a:cxn>
                <a:cxn ang="0">
                  <a:pos x="0" y="0"/>
                </a:cxn>
                <a:cxn ang="0">
                  <a:pos x="0" y="397"/>
                </a:cxn>
                <a:cxn ang="0">
                  <a:pos x="280" y="397"/>
                </a:cxn>
                <a:cxn ang="0">
                  <a:pos x="280" y="0"/>
                </a:cxn>
                <a:cxn ang="0">
                  <a:pos x="2268" y="1145"/>
                </a:cxn>
                <a:cxn ang="0">
                  <a:pos x="1988" y="1145"/>
                </a:cxn>
                <a:cxn ang="0">
                  <a:pos x="1988" y="1542"/>
                </a:cxn>
                <a:cxn ang="0">
                  <a:pos x="2268" y="1542"/>
                </a:cxn>
                <a:cxn ang="0">
                  <a:pos x="2268" y="1145"/>
                </a:cxn>
                <a:cxn ang="0">
                  <a:pos x="280" y="1145"/>
                </a:cxn>
                <a:cxn ang="0">
                  <a:pos x="0" y="1145"/>
                </a:cxn>
                <a:cxn ang="0">
                  <a:pos x="0" y="1542"/>
                </a:cxn>
                <a:cxn ang="0">
                  <a:pos x="280" y="1542"/>
                </a:cxn>
                <a:cxn ang="0">
                  <a:pos x="280" y="1145"/>
                </a:cxn>
                <a:cxn ang="0">
                  <a:pos x="2268" y="0"/>
                </a:cxn>
                <a:cxn ang="0">
                  <a:pos x="1988" y="0"/>
                </a:cxn>
                <a:cxn ang="0">
                  <a:pos x="1988" y="397"/>
                </a:cxn>
                <a:cxn ang="0">
                  <a:pos x="2268" y="397"/>
                </a:cxn>
                <a:cxn ang="0">
                  <a:pos x="2268" y="0"/>
                </a:cxn>
              </a:cxnLst>
              <a:rect l="0" t="0" r="r" b="b"/>
              <a:pathLst>
                <a:path w="2268" h="1542">
                  <a:moveTo>
                    <a:pt x="280" y="0"/>
                  </a:moveTo>
                  <a:lnTo>
                    <a:pt x="0" y="0"/>
                  </a:lnTo>
                  <a:lnTo>
                    <a:pt x="0" y="397"/>
                  </a:lnTo>
                  <a:lnTo>
                    <a:pt x="280" y="397"/>
                  </a:lnTo>
                  <a:lnTo>
                    <a:pt x="280" y="0"/>
                  </a:lnTo>
                  <a:close/>
                  <a:moveTo>
                    <a:pt x="2268" y="1145"/>
                  </a:moveTo>
                  <a:lnTo>
                    <a:pt x="1988" y="1145"/>
                  </a:lnTo>
                  <a:lnTo>
                    <a:pt x="1988" y="1542"/>
                  </a:lnTo>
                  <a:lnTo>
                    <a:pt x="2268" y="1542"/>
                  </a:lnTo>
                  <a:lnTo>
                    <a:pt x="2268" y="1145"/>
                  </a:lnTo>
                  <a:close/>
                  <a:moveTo>
                    <a:pt x="280" y="1145"/>
                  </a:moveTo>
                  <a:lnTo>
                    <a:pt x="0" y="1145"/>
                  </a:lnTo>
                  <a:lnTo>
                    <a:pt x="0" y="1542"/>
                  </a:lnTo>
                  <a:lnTo>
                    <a:pt x="280" y="1542"/>
                  </a:lnTo>
                  <a:lnTo>
                    <a:pt x="280" y="1145"/>
                  </a:lnTo>
                  <a:close/>
                  <a:moveTo>
                    <a:pt x="2268" y="0"/>
                  </a:moveTo>
                  <a:lnTo>
                    <a:pt x="1988" y="0"/>
                  </a:lnTo>
                  <a:lnTo>
                    <a:pt x="1988" y="397"/>
                  </a:lnTo>
                  <a:lnTo>
                    <a:pt x="2268" y="397"/>
                  </a:lnTo>
                  <a:lnTo>
                    <a:pt x="2268" y="0"/>
                  </a:lnTo>
                  <a:close/>
                </a:path>
              </a:pathLst>
            </a:custGeom>
            <a:solidFill>
              <a:srgbClr val="FFFF00">
                <a:alpha val="0"/>
              </a:srgbClr>
            </a:solidFill>
            <a:ln w="9525">
              <a:noFill/>
              <a:round/>
              <a:headEnd/>
              <a:tailEnd/>
            </a:ln>
          </p:spPr>
          <p:txBody>
            <a:bodyPr vert="horz" wrap="square" lIns="91440" tIns="45720" rIns="91440" bIns="45720" numCol="1" anchor="t" anchorCtr="0" compatLnSpc="1">
              <a:prstTxWarp prst="textNoShape">
                <a:avLst/>
              </a:prstTxWarp>
            </a:bodyPr>
            <a:lstStyle/>
            <a:p>
              <a:pPr algn="l"/>
              <a:endParaRPr lang="en-GB"/>
            </a:p>
          </p:txBody>
        </p:sp>
        <p:sp>
          <p:nvSpPr>
            <p:cNvPr id="9" name="Freeform 17"/>
            <p:cNvSpPr>
              <a:spLocks noChangeAspect="1" noEditPoints="1"/>
            </p:cNvSpPr>
            <p:nvPr/>
          </p:nvSpPr>
          <p:spPr bwMode="auto">
            <a:xfrm>
              <a:off x="2254251" y="3394076"/>
              <a:ext cx="2830513" cy="1238250"/>
            </a:xfrm>
            <a:custGeom>
              <a:avLst/>
              <a:gdLst/>
              <a:ahLst/>
              <a:cxnLst>
                <a:cxn ang="0">
                  <a:pos x="9113" y="2300"/>
                </a:cxn>
                <a:cxn ang="0">
                  <a:pos x="8293" y="3382"/>
                </a:cxn>
                <a:cxn ang="0">
                  <a:pos x="7164" y="75"/>
                </a:cxn>
                <a:cxn ang="0">
                  <a:pos x="3944" y="1878"/>
                </a:cxn>
                <a:cxn ang="0">
                  <a:pos x="3142" y="2625"/>
                </a:cxn>
                <a:cxn ang="0">
                  <a:pos x="3142" y="2625"/>
                </a:cxn>
                <a:cxn ang="0">
                  <a:pos x="640" y="1736"/>
                </a:cxn>
                <a:cxn ang="0">
                  <a:pos x="7240" y="0"/>
                </a:cxn>
                <a:cxn ang="0">
                  <a:pos x="27" y="3772"/>
                </a:cxn>
                <a:cxn ang="0">
                  <a:pos x="2882" y="2980"/>
                </a:cxn>
                <a:cxn ang="0">
                  <a:pos x="5727" y="2979"/>
                </a:cxn>
                <a:cxn ang="0">
                  <a:pos x="9524" y="0"/>
                </a:cxn>
                <a:cxn ang="0">
                  <a:pos x="201" y="5337"/>
                </a:cxn>
                <a:cxn ang="0">
                  <a:pos x="599" y="5150"/>
                </a:cxn>
                <a:cxn ang="0">
                  <a:pos x="434" y="5235"/>
                </a:cxn>
                <a:cxn ang="0">
                  <a:pos x="180" y="5429"/>
                </a:cxn>
                <a:cxn ang="0">
                  <a:pos x="1055" y="5097"/>
                </a:cxn>
                <a:cxn ang="0">
                  <a:pos x="2043" y="5096"/>
                </a:cxn>
                <a:cxn ang="0">
                  <a:pos x="1654" y="5160"/>
                </a:cxn>
                <a:cxn ang="0">
                  <a:pos x="1212" y="5239"/>
                </a:cxn>
                <a:cxn ang="0">
                  <a:pos x="2695" y="5520"/>
                </a:cxn>
                <a:cxn ang="0">
                  <a:pos x="2614" y="5123"/>
                </a:cxn>
                <a:cxn ang="0">
                  <a:pos x="3036" y="5613"/>
                </a:cxn>
                <a:cxn ang="0">
                  <a:pos x="3327" y="4866"/>
                </a:cxn>
                <a:cxn ang="0">
                  <a:pos x="3990" y="4690"/>
                </a:cxn>
                <a:cxn ang="0">
                  <a:pos x="3512" y="5613"/>
                </a:cxn>
                <a:cxn ang="0">
                  <a:pos x="4080" y="4704"/>
                </a:cxn>
                <a:cxn ang="0">
                  <a:pos x="4682" y="5592"/>
                </a:cxn>
                <a:cxn ang="0">
                  <a:pos x="4865" y="5109"/>
                </a:cxn>
                <a:cxn ang="0">
                  <a:pos x="4457" y="5225"/>
                </a:cxn>
                <a:cxn ang="0">
                  <a:pos x="5357" y="5140"/>
                </a:cxn>
                <a:cxn ang="0">
                  <a:pos x="5878" y="4703"/>
                </a:cxn>
                <a:cxn ang="0">
                  <a:pos x="6194" y="5240"/>
                </a:cxn>
                <a:cxn ang="0">
                  <a:pos x="6105" y="5160"/>
                </a:cxn>
                <a:cxn ang="0">
                  <a:pos x="6638" y="5161"/>
                </a:cxn>
                <a:cxn ang="0">
                  <a:pos x="6200" y="5437"/>
                </a:cxn>
                <a:cxn ang="0">
                  <a:pos x="7425" y="5113"/>
                </a:cxn>
                <a:cxn ang="0">
                  <a:pos x="7352" y="5472"/>
                </a:cxn>
                <a:cxn ang="0">
                  <a:pos x="7213" y="5021"/>
                </a:cxn>
                <a:cxn ang="0">
                  <a:pos x="8311" y="5296"/>
                </a:cxn>
                <a:cxn ang="0">
                  <a:pos x="7939" y="5506"/>
                </a:cxn>
                <a:cxn ang="0">
                  <a:pos x="8490" y="4977"/>
                </a:cxn>
                <a:cxn ang="0">
                  <a:pos x="9463" y="5130"/>
                </a:cxn>
                <a:cxn ang="0">
                  <a:pos x="9048" y="5213"/>
                </a:cxn>
                <a:cxn ang="0">
                  <a:pos x="8550" y="5613"/>
                </a:cxn>
                <a:cxn ang="0">
                  <a:pos x="9882" y="5621"/>
                </a:cxn>
                <a:cxn ang="0">
                  <a:pos x="9955" y="5084"/>
                </a:cxn>
                <a:cxn ang="0">
                  <a:pos x="10266" y="5613"/>
                </a:cxn>
                <a:cxn ang="0">
                  <a:pos x="11168" y="5485"/>
                </a:cxn>
                <a:cxn ang="0">
                  <a:pos x="11147" y="4987"/>
                </a:cxn>
                <a:cxn ang="0">
                  <a:pos x="10881" y="5126"/>
                </a:cxn>
                <a:cxn ang="0">
                  <a:pos x="11391" y="5613"/>
                </a:cxn>
                <a:cxn ang="0">
                  <a:pos x="12327" y="4704"/>
                </a:cxn>
                <a:cxn ang="0">
                  <a:pos x="12417" y="5104"/>
                </a:cxn>
                <a:cxn ang="0">
                  <a:pos x="12536" y="5408"/>
                </a:cxn>
                <a:cxn ang="0">
                  <a:pos x="12950" y="5480"/>
                </a:cxn>
                <a:cxn ang="0">
                  <a:pos x="12756" y="5413"/>
                </a:cxn>
                <a:cxn ang="0">
                  <a:pos x="12939" y="5342"/>
                </a:cxn>
                <a:cxn ang="0">
                  <a:pos x="13267" y="4694"/>
                </a:cxn>
              </a:cxnLst>
              <a:rect l="0" t="0" r="r" b="b"/>
              <a:pathLst>
                <a:path w="13436" h="5856">
                  <a:moveTo>
                    <a:pt x="9450" y="2904"/>
                  </a:moveTo>
                  <a:cubicBezTo>
                    <a:pt x="8957" y="2904"/>
                    <a:pt x="8957" y="2904"/>
                    <a:pt x="8957" y="2904"/>
                  </a:cubicBezTo>
                  <a:cubicBezTo>
                    <a:pt x="9038" y="2577"/>
                    <a:pt x="9038" y="2577"/>
                    <a:pt x="9038" y="2577"/>
                  </a:cubicBezTo>
                  <a:cubicBezTo>
                    <a:pt x="8049" y="2577"/>
                    <a:pt x="8049" y="2577"/>
                    <a:pt x="8049" y="2577"/>
                  </a:cubicBezTo>
                  <a:cubicBezTo>
                    <a:pt x="7968" y="2904"/>
                    <a:pt x="7968" y="2904"/>
                    <a:pt x="7968" y="2904"/>
                  </a:cubicBezTo>
                  <a:cubicBezTo>
                    <a:pt x="7490" y="2904"/>
                    <a:pt x="7490" y="2904"/>
                    <a:pt x="7490" y="2904"/>
                  </a:cubicBezTo>
                  <a:cubicBezTo>
                    <a:pt x="7490" y="2837"/>
                    <a:pt x="7490" y="2837"/>
                    <a:pt x="7490" y="2837"/>
                  </a:cubicBezTo>
                  <a:cubicBezTo>
                    <a:pt x="7497" y="2800"/>
                    <a:pt x="7504" y="2761"/>
                    <a:pt x="7513" y="2720"/>
                  </a:cubicBezTo>
                  <a:cubicBezTo>
                    <a:pt x="7600" y="2369"/>
                    <a:pt x="7831" y="2021"/>
                    <a:pt x="8231" y="2021"/>
                  </a:cubicBezTo>
                  <a:cubicBezTo>
                    <a:pt x="8389" y="2021"/>
                    <a:pt x="8546" y="2081"/>
                    <a:pt x="8524" y="2300"/>
                  </a:cubicBezTo>
                  <a:cubicBezTo>
                    <a:pt x="9113" y="2300"/>
                    <a:pt x="9113" y="2300"/>
                    <a:pt x="9113" y="2300"/>
                  </a:cubicBezTo>
                  <a:cubicBezTo>
                    <a:pt x="9136" y="2197"/>
                    <a:pt x="9175" y="2023"/>
                    <a:pt x="9063" y="1864"/>
                  </a:cubicBezTo>
                  <a:cubicBezTo>
                    <a:pt x="8938" y="1690"/>
                    <a:pt x="8686" y="1620"/>
                    <a:pt x="8359" y="1620"/>
                  </a:cubicBezTo>
                  <a:cubicBezTo>
                    <a:pt x="8125" y="1620"/>
                    <a:pt x="7785" y="1658"/>
                    <a:pt x="7490" y="1850"/>
                  </a:cubicBezTo>
                  <a:cubicBezTo>
                    <a:pt x="7490" y="75"/>
                    <a:pt x="7490" y="75"/>
                    <a:pt x="7490" y="75"/>
                  </a:cubicBezTo>
                  <a:cubicBezTo>
                    <a:pt x="9450" y="75"/>
                    <a:pt x="9450" y="75"/>
                    <a:pt x="9450" y="75"/>
                  </a:cubicBezTo>
                  <a:lnTo>
                    <a:pt x="9450" y="2904"/>
                  </a:lnTo>
                  <a:close/>
                  <a:moveTo>
                    <a:pt x="8293" y="3382"/>
                  </a:moveTo>
                  <a:cubicBezTo>
                    <a:pt x="8181" y="3402"/>
                    <a:pt x="8070" y="3416"/>
                    <a:pt x="7964" y="3416"/>
                  </a:cubicBezTo>
                  <a:cubicBezTo>
                    <a:pt x="7681" y="3416"/>
                    <a:pt x="7485" y="3284"/>
                    <a:pt x="7481" y="2979"/>
                  </a:cubicBezTo>
                  <a:cubicBezTo>
                    <a:pt x="8394" y="2979"/>
                    <a:pt x="8394" y="2979"/>
                    <a:pt x="8394" y="2979"/>
                  </a:cubicBezTo>
                  <a:lnTo>
                    <a:pt x="8293" y="3382"/>
                  </a:lnTo>
                  <a:close/>
                  <a:moveTo>
                    <a:pt x="7164" y="1766"/>
                  </a:moveTo>
                  <a:cubicBezTo>
                    <a:pt x="7164" y="2171"/>
                    <a:pt x="7164" y="2171"/>
                    <a:pt x="7164" y="2171"/>
                  </a:cubicBezTo>
                  <a:cubicBezTo>
                    <a:pt x="7027" y="2360"/>
                    <a:pt x="6942" y="2567"/>
                    <a:pt x="6902" y="2732"/>
                  </a:cubicBezTo>
                  <a:cubicBezTo>
                    <a:pt x="6887" y="2790"/>
                    <a:pt x="6877" y="2847"/>
                    <a:pt x="6871" y="2904"/>
                  </a:cubicBezTo>
                  <a:cubicBezTo>
                    <a:pt x="6583" y="2904"/>
                    <a:pt x="6583" y="2904"/>
                    <a:pt x="6583" y="2904"/>
                  </a:cubicBezTo>
                  <a:cubicBezTo>
                    <a:pt x="6829" y="1736"/>
                    <a:pt x="6829" y="1736"/>
                    <a:pt x="6829" y="1736"/>
                  </a:cubicBezTo>
                  <a:cubicBezTo>
                    <a:pt x="6001" y="1735"/>
                    <a:pt x="6001" y="1735"/>
                    <a:pt x="6001" y="1735"/>
                  </a:cubicBezTo>
                  <a:cubicBezTo>
                    <a:pt x="5259" y="2904"/>
                    <a:pt x="5259" y="2904"/>
                    <a:pt x="5259" y="2904"/>
                  </a:cubicBezTo>
                  <a:cubicBezTo>
                    <a:pt x="5205" y="2904"/>
                    <a:pt x="5205" y="2904"/>
                    <a:pt x="5205" y="2904"/>
                  </a:cubicBezTo>
                  <a:cubicBezTo>
                    <a:pt x="5205" y="75"/>
                    <a:pt x="5205" y="75"/>
                    <a:pt x="5205" y="75"/>
                  </a:cubicBezTo>
                  <a:cubicBezTo>
                    <a:pt x="7164" y="75"/>
                    <a:pt x="7164" y="75"/>
                    <a:pt x="7164" y="75"/>
                  </a:cubicBezTo>
                  <a:lnTo>
                    <a:pt x="7164" y="1766"/>
                  </a:lnTo>
                  <a:close/>
                  <a:moveTo>
                    <a:pt x="6070" y="2904"/>
                  </a:moveTo>
                  <a:cubicBezTo>
                    <a:pt x="5776" y="2904"/>
                    <a:pt x="5776" y="2904"/>
                    <a:pt x="5776" y="2904"/>
                  </a:cubicBezTo>
                  <a:cubicBezTo>
                    <a:pt x="6222" y="2202"/>
                    <a:pt x="6222" y="2202"/>
                    <a:pt x="6222" y="2202"/>
                  </a:cubicBezTo>
                  <a:lnTo>
                    <a:pt x="6070" y="2904"/>
                  </a:lnTo>
                  <a:close/>
                  <a:moveTo>
                    <a:pt x="4882" y="1733"/>
                  </a:moveTo>
                  <a:cubicBezTo>
                    <a:pt x="4391" y="1733"/>
                    <a:pt x="4391" y="1733"/>
                    <a:pt x="4391" y="1733"/>
                  </a:cubicBezTo>
                  <a:cubicBezTo>
                    <a:pt x="4055" y="2904"/>
                    <a:pt x="4055" y="2904"/>
                    <a:pt x="4055" y="2904"/>
                  </a:cubicBezTo>
                  <a:cubicBezTo>
                    <a:pt x="3535" y="2904"/>
                    <a:pt x="3535" y="2904"/>
                    <a:pt x="3535" y="2904"/>
                  </a:cubicBezTo>
                  <a:cubicBezTo>
                    <a:pt x="3800" y="2806"/>
                    <a:pt x="3961" y="2619"/>
                    <a:pt x="4011" y="2341"/>
                  </a:cubicBezTo>
                  <a:cubicBezTo>
                    <a:pt x="4052" y="2125"/>
                    <a:pt x="4033" y="1984"/>
                    <a:pt x="3944" y="1878"/>
                  </a:cubicBezTo>
                  <a:cubicBezTo>
                    <a:pt x="3812" y="1719"/>
                    <a:pt x="3548" y="1732"/>
                    <a:pt x="3313" y="1732"/>
                  </a:cubicBezTo>
                  <a:cubicBezTo>
                    <a:pt x="3271" y="1732"/>
                    <a:pt x="2924" y="1733"/>
                    <a:pt x="2924" y="1733"/>
                  </a:cubicBezTo>
                  <a:cubicBezTo>
                    <a:pt x="2924" y="75"/>
                    <a:pt x="2924" y="75"/>
                    <a:pt x="2924" y="75"/>
                  </a:cubicBezTo>
                  <a:cubicBezTo>
                    <a:pt x="4882" y="75"/>
                    <a:pt x="4882" y="75"/>
                    <a:pt x="4882" y="75"/>
                  </a:cubicBezTo>
                  <a:lnTo>
                    <a:pt x="4882" y="1733"/>
                  </a:lnTo>
                  <a:close/>
                  <a:moveTo>
                    <a:pt x="4568" y="2904"/>
                  </a:moveTo>
                  <a:cubicBezTo>
                    <a:pt x="4774" y="2171"/>
                    <a:pt x="4774" y="2171"/>
                    <a:pt x="4774" y="2171"/>
                  </a:cubicBezTo>
                  <a:cubicBezTo>
                    <a:pt x="4782" y="2904"/>
                    <a:pt x="4782" y="2904"/>
                    <a:pt x="4782" y="2904"/>
                  </a:cubicBezTo>
                  <a:lnTo>
                    <a:pt x="4568" y="2904"/>
                  </a:lnTo>
                  <a:close/>
                  <a:moveTo>
                    <a:pt x="3142" y="2625"/>
                  </a:moveTo>
                  <a:cubicBezTo>
                    <a:pt x="3142" y="2625"/>
                    <a:pt x="3142" y="2625"/>
                    <a:pt x="3142" y="2625"/>
                  </a:cubicBezTo>
                  <a:cubicBezTo>
                    <a:pt x="3123" y="2627"/>
                    <a:pt x="3103" y="2628"/>
                    <a:pt x="3082" y="2628"/>
                  </a:cubicBezTo>
                  <a:cubicBezTo>
                    <a:pt x="3053" y="2628"/>
                    <a:pt x="3030" y="2629"/>
                    <a:pt x="3010" y="2629"/>
                  </a:cubicBezTo>
                  <a:cubicBezTo>
                    <a:pt x="2884" y="2628"/>
                    <a:pt x="2884" y="2628"/>
                    <a:pt x="2884" y="2628"/>
                  </a:cubicBezTo>
                  <a:cubicBezTo>
                    <a:pt x="2942" y="2414"/>
                    <a:pt x="2942" y="2414"/>
                    <a:pt x="2942" y="2414"/>
                  </a:cubicBezTo>
                  <a:cubicBezTo>
                    <a:pt x="2970" y="2307"/>
                    <a:pt x="2970" y="2307"/>
                    <a:pt x="2970" y="2307"/>
                  </a:cubicBezTo>
                  <a:cubicBezTo>
                    <a:pt x="3036" y="2058"/>
                    <a:pt x="3036" y="2058"/>
                    <a:pt x="3036" y="2058"/>
                  </a:cubicBezTo>
                  <a:cubicBezTo>
                    <a:pt x="3065" y="2058"/>
                    <a:pt x="3093" y="2057"/>
                    <a:pt x="3120" y="2057"/>
                  </a:cubicBezTo>
                  <a:cubicBezTo>
                    <a:pt x="3217" y="2057"/>
                    <a:pt x="3217" y="2057"/>
                    <a:pt x="3217" y="2057"/>
                  </a:cubicBezTo>
                  <a:cubicBezTo>
                    <a:pt x="3383" y="2057"/>
                    <a:pt x="3488" y="2066"/>
                    <a:pt x="3526" y="2120"/>
                  </a:cubicBezTo>
                  <a:cubicBezTo>
                    <a:pt x="3556" y="2160"/>
                    <a:pt x="3551" y="2229"/>
                    <a:pt x="3517" y="2334"/>
                  </a:cubicBezTo>
                  <a:cubicBezTo>
                    <a:pt x="3458" y="2514"/>
                    <a:pt x="3383" y="2607"/>
                    <a:pt x="3142" y="2625"/>
                  </a:cubicBezTo>
                  <a:moveTo>
                    <a:pt x="2598" y="1837"/>
                  </a:moveTo>
                  <a:cubicBezTo>
                    <a:pt x="2567" y="1938"/>
                    <a:pt x="2567" y="1938"/>
                    <a:pt x="2567" y="1938"/>
                  </a:cubicBezTo>
                  <a:cubicBezTo>
                    <a:pt x="2287" y="2871"/>
                    <a:pt x="2287" y="2871"/>
                    <a:pt x="2287" y="2871"/>
                  </a:cubicBezTo>
                  <a:cubicBezTo>
                    <a:pt x="2275" y="2904"/>
                    <a:pt x="2275" y="2904"/>
                    <a:pt x="2275" y="2904"/>
                  </a:cubicBezTo>
                  <a:cubicBezTo>
                    <a:pt x="1354" y="2904"/>
                    <a:pt x="1354" y="2904"/>
                    <a:pt x="1354" y="2904"/>
                  </a:cubicBezTo>
                  <a:cubicBezTo>
                    <a:pt x="1282" y="2752"/>
                    <a:pt x="1282" y="2752"/>
                    <a:pt x="1282" y="2752"/>
                  </a:cubicBezTo>
                  <a:cubicBezTo>
                    <a:pt x="2275" y="1736"/>
                    <a:pt x="2275" y="1736"/>
                    <a:pt x="2275" y="1736"/>
                  </a:cubicBezTo>
                  <a:cubicBezTo>
                    <a:pt x="1637" y="1736"/>
                    <a:pt x="1637" y="1736"/>
                    <a:pt x="1637" y="1736"/>
                  </a:cubicBezTo>
                  <a:cubicBezTo>
                    <a:pt x="860" y="2574"/>
                    <a:pt x="860" y="2574"/>
                    <a:pt x="860" y="2574"/>
                  </a:cubicBezTo>
                  <a:cubicBezTo>
                    <a:pt x="1111" y="1736"/>
                    <a:pt x="1111" y="1736"/>
                    <a:pt x="1111" y="1736"/>
                  </a:cubicBezTo>
                  <a:cubicBezTo>
                    <a:pt x="640" y="1736"/>
                    <a:pt x="640" y="1736"/>
                    <a:pt x="640" y="1736"/>
                  </a:cubicBezTo>
                  <a:cubicBezTo>
                    <a:pt x="640" y="75"/>
                    <a:pt x="640" y="75"/>
                    <a:pt x="640" y="75"/>
                  </a:cubicBezTo>
                  <a:cubicBezTo>
                    <a:pt x="2598" y="75"/>
                    <a:pt x="2598" y="75"/>
                    <a:pt x="2598" y="75"/>
                  </a:cubicBezTo>
                  <a:lnTo>
                    <a:pt x="2598" y="1837"/>
                  </a:lnTo>
                  <a:close/>
                  <a:moveTo>
                    <a:pt x="761" y="2904"/>
                  </a:moveTo>
                  <a:cubicBezTo>
                    <a:pt x="763" y="2893"/>
                    <a:pt x="763" y="2893"/>
                    <a:pt x="763" y="2893"/>
                  </a:cubicBezTo>
                  <a:cubicBezTo>
                    <a:pt x="770" y="2904"/>
                    <a:pt x="770" y="2904"/>
                    <a:pt x="770" y="2904"/>
                  </a:cubicBezTo>
                  <a:lnTo>
                    <a:pt x="761" y="2904"/>
                  </a:lnTo>
                  <a:close/>
                  <a:moveTo>
                    <a:pt x="7416" y="0"/>
                  </a:moveTo>
                  <a:cubicBezTo>
                    <a:pt x="7416" y="1904"/>
                    <a:pt x="7416" y="1904"/>
                    <a:pt x="7416" y="1904"/>
                  </a:cubicBezTo>
                  <a:cubicBezTo>
                    <a:pt x="7350" y="1956"/>
                    <a:pt x="7293" y="2012"/>
                    <a:pt x="7240" y="2072"/>
                  </a:cubicBezTo>
                  <a:cubicBezTo>
                    <a:pt x="7240" y="0"/>
                    <a:pt x="7240" y="0"/>
                    <a:pt x="7240" y="0"/>
                  </a:cubicBezTo>
                  <a:cubicBezTo>
                    <a:pt x="5132" y="0"/>
                    <a:pt x="5132" y="0"/>
                    <a:pt x="5132" y="0"/>
                  </a:cubicBezTo>
                  <a:cubicBezTo>
                    <a:pt x="5132" y="1733"/>
                    <a:pt x="5132" y="1733"/>
                    <a:pt x="5132" y="1733"/>
                  </a:cubicBezTo>
                  <a:cubicBezTo>
                    <a:pt x="4957" y="1733"/>
                    <a:pt x="4957" y="1733"/>
                    <a:pt x="4957" y="1733"/>
                  </a:cubicBezTo>
                  <a:cubicBezTo>
                    <a:pt x="4957" y="0"/>
                    <a:pt x="4957" y="0"/>
                    <a:pt x="4957" y="0"/>
                  </a:cubicBezTo>
                  <a:cubicBezTo>
                    <a:pt x="2848" y="0"/>
                    <a:pt x="2848" y="0"/>
                    <a:pt x="2848" y="0"/>
                  </a:cubicBezTo>
                  <a:cubicBezTo>
                    <a:pt x="2848" y="1736"/>
                    <a:pt x="2848" y="1736"/>
                    <a:pt x="2848" y="1736"/>
                  </a:cubicBezTo>
                  <a:cubicBezTo>
                    <a:pt x="2673" y="1736"/>
                    <a:pt x="2673" y="1736"/>
                    <a:pt x="2673" y="1736"/>
                  </a:cubicBezTo>
                  <a:cubicBezTo>
                    <a:pt x="2673" y="0"/>
                    <a:pt x="2673" y="0"/>
                    <a:pt x="2673" y="0"/>
                  </a:cubicBezTo>
                  <a:cubicBezTo>
                    <a:pt x="565" y="0"/>
                    <a:pt x="565" y="0"/>
                    <a:pt x="565" y="0"/>
                  </a:cubicBezTo>
                  <a:cubicBezTo>
                    <a:pt x="565" y="1979"/>
                    <a:pt x="565" y="1979"/>
                    <a:pt x="565" y="1979"/>
                  </a:cubicBezTo>
                  <a:cubicBezTo>
                    <a:pt x="27" y="3772"/>
                    <a:pt x="27" y="3772"/>
                    <a:pt x="27" y="3772"/>
                  </a:cubicBezTo>
                  <a:cubicBezTo>
                    <a:pt x="500" y="3772"/>
                    <a:pt x="500" y="3772"/>
                    <a:pt x="500" y="3772"/>
                  </a:cubicBezTo>
                  <a:cubicBezTo>
                    <a:pt x="738" y="2979"/>
                    <a:pt x="738" y="2979"/>
                    <a:pt x="738" y="2979"/>
                  </a:cubicBezTo>
                  <a:cubicBezTo>
                    <a:pt x="806" y="2979"/>
                    <a:pt x="806" y="2979"/>
                    <a:pt x="806" y="2979"/>
                  </a:cubicBezTo>
                  <a:cubicBezTo>
                    <a:pt x="1199" y="3772"/>
                    <a:pt x="1199" y="3772"/>
                    <a:pt x="1199" y="3772"/>
                  </a:cubicBezTo>
                  <a:cubicBezTo>
                    <a:pt x="1770" y="3772"/>
                    <a:pt x="1770" y="3772"/>
                    <a:pt x="1770" y="3772"/>
                  </a:cubicBezTo>
                  <a:cubicBezTo>
                    <a:pt x="1389" y="2979"/>
                    <a:pt x="1389" y="2979"/>
                    <a:pt x="1389" y="2979"/>
                  </a:cubicBezTo>
                  <a:cubicBezTo>
                    <a:pt x="2254" y="2979"/>
                    <a:pt x="2254" y="2979"/>
                    <a:pt x="2254" y="2979"/>
                  </a:cubicBezTo>
                  <a:cubicBezTo>
                    <a:pt x="2014" y="3772"/>
                    <a:pt x="2014" y="3772"/>
                    <a:pt x="2014" y="3772"/>
                  </a:cubicBezTo>
                  <a:cubicBezTo>
                    <a:pt x="2531" y="3772"/>
                    <a:pt x="2531" y="3772"/>
                    <a:pt x="2531" y="3772"/>
                  </a:cubicBezTo>
                  <a:cubicBezTo>
                    <a:pt x="2767" y="2980"/>
                    <a:pt x="2767" y="2980"/>
                    <a:pt x="2767" y="2980"/>
                  </a:cubicBezTo>
                  <a:cubicBezTo>
                    <a:pt x="2882" y="2980"/>
                    <a:pt x="2882" y="2980"/>
                    <a:pt x="2882" y="2980"/>
                  </a:cubicBezTo>
                  <a:cubicBezTo>
                    <a:pt x="2882" y="2979"/>
                    <a:pt x="2882" y="2979"/>
                    <a:pt x="2882" y="2979"/>
                  </a:cubicBezTo>
                  <a:cubicBezTo>
                    <a:pt x="3044" y="2979"/>
                    <a:pt x="3044" y="2979"/>
                    <a:pt x="3044" y="2979"/>
                  </a:cubicBezTo>
                  <a:cubicBezTo>
                    <a:pt x="3057" y="2979"/>
                    <a:pt x="3057" y="2979"/>
                    <a:pt x="3057" y="2979"/>
                  </a:cubicBezTo>
                  <a:cubicBezTo>
                    <a:pt x="4033" y="2979"/>
                    <a:pt x="4033" y="2979"/>
                    <a:pt x="4033" y="2979"/>
                  </a:cubicBezTo>
                  <a:cubicBezTo>
                    <a:pt x="3804" y="3770"/>
                    <a:pt x="3804" y="3770"/>
                    <a:pt x="3804" y="3770"/>
                  </a:cubicBezTo>
                  <a:cubicBezTo>
                    <a:pt x="4325" y="3770"/>
                    <a:pt x="4325" y="3770"/>
                    <a:pt x="4325" y="3770"/>
                  </a:cubicBezTo>
                  <a:cubicBezTo>
                    <a:pt x="4547" y="2979"/>
                    <a:pt x="4547" y="2979"/>
                    <a:pt x="4547" y="2979"/>
                  </a:cubicBezTo>
                  <a:cubicBezTo>
                    <a:pt x="4782" y="2979"/>
                    <a:pt x="4782" y="2979"/>
                    <a:pt x="4782" y="2979"/>
                  </a:cubicBezTo>
                  <a:cubicBezTo>
                    <a:pt x="4788" y="3770"/>
                    <a:pt x="4788" y="3770"/>
                    <a:pt x="4788" y="3770"/>
                  </a:cubicBezTo>
                  <a:cubicBezTo>
                    <a:pt x="5225" y="3770"/>
                    <a:pt x="5225" y="3770"/>
                    <a:pt x="5225" y="3770"/>
                  </a:cubicBezTo>
                  <a:cubicBezTo>
                    <a:pt x="5727" y="2979"/>
                    <a:pt x="5727" y="2979"/>
                    <a:pt x="5727" y="2979"/>
                  </a:cubicBezTo>
                  <a:cubicBezTo>
                    <a:pt x="6055" y="2979"/>
                    <a:pt x="6055" y="2979"/>
                    <a:pt x="6055" y="2979"/>
                  </a:cubicBezTo>
                  <a:cubicBezTo>
                    <a:pt x="5886" y="3770"/>
                    <a:pt x="5886" y="3770"/>
                    <a:pt x="5886" y="3770"/>
                  </a:cubicBezTo>
                  <a:cubicBezTo>
                    <a:pt x="6399" y="3770"/>
                    <a:pt x="6399" y="3770"/>
                    <a:pt x="6399" y="3770"/>
                  </a:cubicBezTo>
                  <a:cubicBezTo>
                    <a:pt x="6566" y="2979"/>
                    <a:pt x="6566" y="2979"/>
                    <a:pt x="6566" y="2979"/>
                  </a:cubicBezTo>
                  <a:cubicBezTo>
                    <a:pt x="6863" y="2979"/>
                    <a:pt x="6863" y="2979"/>
                    <a:pt x="6863" y="2979"/>
                  </a:cubicBezTo>
                  <a:cubicBezTo>
                    <a:pt x="6851" y="3223"/>
                    <a:pt x="6913" y="3446"/>
                    <a:pt x="7076" y="3596"/>
                  </a:cubicBezTo>
                  <a:cubicBezTo>
                    <a:pt x="7276" y="3780"/>
                    <a:pt x="7581" y="3814"/>
                    <a:pt x="7807" y="3814"/>
                  </a:cubicBezTo>
                  <a:cubicBezTo>
                    <a:pt x="8117" y="3814"/>
                    <a:pt x="8437" y="3770"/>
                    <a:pt x="8760" y="3698"/>
                  </a:cubicBezTo>
                  <a:cubicBezTo>
                    <a:pt x="8939" y="2979"/>
                    <a:pt x="8939" y="2979"/>
                    <a:pt x="8939" y="2979"/>
                  </a:cubicBezTo>
                  <a:cubicBezTo>
                    <a:pt x="9524" y="2979"/>
                    <a:pt x="9524" y="2979"/>
                    <a:pt x="9524" y="2979"/>
                  </a:cubicBezTo>
                  <a:cubicBezTo>
                    <a:pt x="9524" y="0"/>
                    <a:pt x="9524" y="0"/>
                    <a:pt x="9524" y="0"/>
                  </a:cubicBezTo>
                  <a:lnTo>
                    <a:pt x="7416" y="0"/>
                  </a:lnTo>
                  <a:close/>
                  <a:moveTo>
                    <a:pt x="180" y="5429"/>
                  </a:moveTo>
                  <a:cubicBezTo>
                    <a:pt x="180" y="5432"/>
                    <a:pt x="179" y="5437"/>
                    <a:pt x="179" y="5446"/>
                  </a:cubicBezTo>
                  <a:cubicBezTo>
                    <a:pt x="179" y="5466"/>
                    <a:pt x="185" y="5482"/>
                    <a:pt x="197" y="5494"/>
                  </a:cubicBezTo>
                  <a:cubicBezTo>
                    <a:pt x="212" y="5509"/>
                    <a:pt x="235" y="5516"/>
                    <a:pt x="267" y="5516"/>
                  </a:cubicBezTo>
                  <a:cubicBezTo>
                    <a:pt x="299" y="5516"/>
                    <a:pt x="325" y="5509"/>
                    <a:pt x="345" y="5495"/>
                  </a:cubicBezTo>
                  <a:cubicBezTo>
                    <a:pt x="366" y="5481"/>
                    <a:pt x="378" y="5463"/>
                    <a:pt x="382" y="5441"/>
                  </a:cubicBezTo>
                  <a:cubicBezTo>
                    <a:pt x="383" y="5438"/>
                    <a:pt x="383" y="5434"/>
                    <a:pt x="383" y="5427"/>
                  </a:cubicBezTo>
                  <a:cubicBezTo>
                    <a:pt x="383" y="5414"/>
                    <a:pt x="378" y="5403"/>
                    <a:pt x="367" y="5394"/>
                  </a:cubicBezTo>
                  <a:cubicBezTo>
                    <a:pt x="356" y="5385"/>
                    <a:pt x="337" y="5376"/>
                    <a:pt x="309" y="5369"/>
                  </a:cubicBezTo>
                  <a:cubicBezTo>
                    <a:pt x="201" y="5337"/>
                    <a:pt x="201" y="5337"/>
                    <a:pt x="201" y="5337"/>
                  </a:cubicBezTo>
                  <a:cubicBezTo>
                    <a:pt x="164" y="5326"/>
                    <a:pt x="137" y="5313"/>
                    <a:pt x="120" y="5301"/>
                  </a:cubicBezTo>
                  <a:cubicBezTo>
                    <a:pt x="87" y="5277"/>
                    <a:pt x="71" y="5243"/>
                    <a:pt x="71" y="5201"/>
                  </a:cubicBezTo>
                  <a:cubicBezTo>
                    <a:pt x="71" y="5196"/>
                    <a:pt x="71" y="5190"/>
                    <a:pt x="71" y="5186"/>
                  </a:cubicBezTo>
                  <a:cubicBezTo>
                    <a:pt x="71" y="5182"/>
                    <a:pt x="73" y="5174"/>
                    <a:pt x="76" y="5161"/>
                  </a:cubicBezTo>
                  <a:cubicBezTo>
                    <a:pt x="83" y="5131"/>
                    <a:pt x="95" y="5103"/>
                    <a:pt x="114" y="5079"/>
                  </a:cubicBezTo>
                  <a:cubicBezTo>
                    <a:pt x="132" y="5054"/>
                    <a:pt x="155" y="5033"/>
                    <a:pt x="184" y="5016"/>
                  </a:cubicBezTo>
                  <a:cubicBezTo>
                    <a:pt x="212" y="4998"/>
                    <a:pt x="244" y="4985"/>
                    <a:pt x="280" y="4976"/>
                  </a:cubicBezTo>
                  <a:cubicBezTo>
                    <a:pt x="316" y="4967"/>
                    <a:pt x="355" y="4962"/>
                    <a:pt x="397" y="4962"/>
                  </a:cubicBezTo>
                  <a:cubicBezTo>
                    <a:pt x="460" y="4962"/>
                    <a:pt x="510" y="4975"/>
                    <a:pt x="547" y="5000"/>
                  </a:cubicBezTo>
                  <a:cubicBezTo>
                    <a:pt x="584" y="5025"/>
                    <a:pt x="602" y="5063"/>
                    <a:pt x="602" y="5113"/>
                  </a:cubicBezTo>
                  <a:cubicBezTo>
                    <a:pt x="602" y="5125"/>
                    <a:pt x="601" y="5137"/>
                    <a:pt x="599" y="5150"/>
                  </a:cubicBezTo>
                  <a:cubicBezTo>
                    <a:pt x="429" y="5150"/>
                    <a:pt x="429" y="5150"/>
                    <a:pt x="429" y="5150"/>
                  </a:cubicBezTo>
                  <a:cubicBezTo>
                    <a:pt x="429" y="5147"/>
                    <a:pt x="430" y="5142"/>
                    <a:pt x="430" y="5133"/>
                  </a:cubicBezTo>
                  <a:cubicBezTo>
                    <a:pt x="430" y="5108"/>
                    <a:pt x="421" y="5091"/>
                    <a:pt x="402" y="5083"/>
                  </a:cubicBezTo>
                  <a:cubicBezTo>
                    <a:pt x="391" y="5077"/>
                    <a:pt x="375" y="5074"/>
                    <a:pt x="354" y="5074"/>
                  </a:cubicBezTo>
                  <a:cubicBezTo>
                    <a:pt x="328" y="5074"/>
                    <a:pt x="306" y="5080"/>
                    <a:pt x="287" y="5091"/>
                  </a:cubicBezTo>
                  <a:cubicBezTo>
                    <a:pt x="268" y="5103"/>
                    <a:pt x="256" y="5118"/>
                    <a:pt x="252" y="5137"/>
                  </a:cubicBezTo>
                  <a:cubicBezTo>
                    <a:pt x="251" y="5140"/>
                    <a:pt x="251" y="5143"/>
                    <a:pt x="251" y="5146"/>
                  </a:cubicBezTo>
                  <a:cubicBezTo>
                    <a:pt x="251" y="5148"/>
                    <a:pt x="251" y="5150"/>
                    <a:pt x="251" y="5151"/>
                  </a:cubicBezTo>
                  <a:cubicBezTo>
                    <a:pt x="251" y="5165"/>
                    <a:pt x="258" y="5176"/>
                    <a:pt x="271" y="5184"/>
                  </a:cubicBezTo>
                  <a:cubicBezTo>
                    <a:pt x="279" y="5188"/>
                    <a:pt x="297" y="5195"/>
                    <a:pt x="325" y="5204"/>
                  </a:cubicBezTo>
                  <a:cubicBezTo>
                    <a:pt x="434" y="5235"/>
                    <a:pt x="434" y="5235"/>
                    <a:pt x="434" y="5235"/>
                  </a:cubicBezTo>
                  <a:cubicBezTo>
                    <a:pt x="524" y="5261"/>
                    <a:pt x="570" y="5308"/>
                    <a:pt x="570" y="5376"/>
                  </a:cubicBezTo>
                  <a:cubicBezTo>
                    <a:pt x="570" y="5388"/>
                    <a:pt x="568" y="5400"/>
                    <a:pt x="566" y="5413"/>
                  </a:cubicBezTo>
                  <a:cubicBezTo>
                    <a:pt x="552" y="5473"/>
                    <a:pt x="517" y="5524"/>
                    <a:pt x="463" y="5564"/>
                  </a:cubicBezTo>
                  <a:cubicBezTo>
                    <a:pt x="399" y="5609"/>
                    <a:pt x="320" y="5631"/>
                    <a:pt x="227" y="5631"/>
                  </a:cubicBezTo>
                  <a:cubicBezTo>
                    <a:pt x="182" y="5631"/>
                    <a:pt x="142" y="5625"/>
                    <a:pt x="108" y="5614"/>
                  </a:cubicBezTo>
                  <a:cubicBezTo>
                    <a:pt x="74" y="5603"/>
                    <a:pt x="46" y="5583"/>
                    <a:pt x="25" y="5554"/>
                  </a:cubicBezTo>
                  <a:cubicBezTo>
                    <a:pt x="16" y="5541"/>
                    <a:pt x="10" y="5529"/>
                    <a:pt x="6" y="5516"/>
                  </a:cubicBezTo>
                  <a:cubicBezTo>
                    <a:pt x="2" y="5503"/>
                    <a:pt x="0" y="5489"/>
                    <a:pt x="0" y="5473"/>
                  </a:cubicBezTo>
                  <a:cubicBezTo>
                    <a:pt x="0" y="5458"/>
                    <a:pt x="1" y="5449"/>
                    <a:pt x="2" y="5444"/>
                  </a:cubicBezTo>
                  <a:cubicBezTo>
                    <a:pt x="4" y="5437"/>
                    <a:pt x="5" y="5432"/>
                    <a:pt x="5" y="5429"/>
                  </a:cubicBezTo>
                  <a:lnTo>
                    <a:pt x="180" y="5429"/>
                  </a:lnTo>
                  <a:close/>
                  <a:moveTo>
                    <a:pt x="752" y="4976"/>
                  </a:moveTo>
                  <a:cubicBezTo>
                    <a:pt x="939" y="4976"/>
                    <a:pt x="939" y="4976"/>
                    <a:pt x="939" y="4976"/>
                  </a:cubicBezTo>
                  <a:cubicBezTo>
                    <a:pt x="803" y="5613"/>
                    <a:pt x="803" y="5613"/>
                    <a:pt x="803" y="5613"/>
                  </a:cubicBezTo>
                  <a:cubicBezTo>
                    <a:pt x="616" y="5613"/>
                    <a:pt x="616" y="5613"/>
                    <a:pt x="616" y="5613"/>
                  </a:cubicBezTo>
                  <a:lnTo>
                    <a:pt x="752" y="4976"/>
                  </a:lnTo>
                  <a:close/>
                  <a:moveTo>
                    <a:pt x="803" y="4704"/>
                  </a:moveTo>
                  <a:cubicBezTo>
                    <a:pt x="1002" y="4704"/>
                    <a:pt x="1002" y="4704"/>
                    <a:pt x="1002" y="4704"/>
                  </a:cubicBezTo>
                  <a:cubicBezTo>
                    <a:pt x="968" y="4866"/>
                    <a:pt x="968" y="4866"/>
                    <a:pt x="968" y="4866"/>
                  </a:cubicBezTo>
                  <a:cubicBezTo>
                    <a:pt x="769" y="4866"/>
                    <a:pt x="769" y="4866"/>
                    <a:pt x="769" y="4866"/>
                  </a:cubicBezTo>
                  <a:lnTo>
                    <a:pt x="803" y="4704"/>
                  </a:lnTo>
                  <a:close/>
                  <a:moveTo>
                    <a:pt x="1055" y="5097"/>
                  </a:moveTo>
                  <a:cubicBezTo>
                    <a:pt x="1064" y="5055"/>
                    <a:pt x="1070" y="5015"/>
                    <a:pt x="1074" y="4977"/>
                  </a:cubicBezTo>
                  <a:cubicBezTo>
                    <a:pt x="1254" y="4977"/>
                    <a:pt x="1254" y="4977"/>
                    <a:pt x="1254" y="4977"/>
                  </a:cubicBezTo>
                  <a:cubicBezTo>
                    <a:pt x="1244" y="5059"/>
                    <a:pt x="1244" y="5059"/>
                    <a:pt x="1244" y="5059"/>
                  </a:cubicBezTo>
                  <a:cubicBezTo>
                    <a:pt x="1266" y="5034"/>
                    <a:pt x="1289" y="5015"/>
                    <a:pt x="1313" y="5001"/>
                  </a:cubicBezTo>
                  <a:cubicBezTo>
                    <a:pt x="1357" y="4976"/>
                    <a:pt x="1406" y="4963"/>
                    <a:pt x="1460" y="4963"/>
                  </a:cubicBezTo>
                  <a:cubicBezTo>
                    <a:pt x="1562" y="4963"/>
                    <a:pt x="1620" y="5003"/>
                    <a:pt x="1634" y="5083"/>
                  </a:cubicBezTo>
                  <a:cubicBezTo>
                    <a:pt x="1668" y="5037"/>
                    <a:pt x="1708" y="5004"/>
                    <a:pt x="1752" y="4986"/>
                  </a:cubicBezTo>
                  <a:cubicBezTo>
                    <a:pt x="1788" y="4972"/>
                    <a:pt x="1825" y="4965"/>
                    <a:pt x="1863" y="4965"/>
                  </a:cubicBezTo>
                  <a:cubicBezTo>
                    <a:pt x="1918" y="4965"/>
                    <a:pt x="1962" y="4978"/>
                    <a:pt x="1994" y="5006"/>
                  </a:cubicBezTo>
                  <a:cubicBezTo>
                    <a:pt x="2014" y="5022"/>
                    <a:pt x="2028" y="5042"/>
                    <a:pt x="2036" y="5067"/>
                  </a:cubicBezTo>
                  <a:cubicBezTo>
                    <a:pt x="2039" y="5074"/>
                    <a:pt x="2042" y="5084"/>
                    <a:pt x="2043" y="5096"/>
                  </a:cubicBezTo>
                  <a:cubicBezTo>
                    <a:pt x="2045" y="5107"/>
                    <a:pt x="2046" y="5119"/>
                    <a:pt x="2046" y="5130"/>
                  </a:cubicBezTo>
                  <a:cubicBezTo>
                    <a:pt x="2046" y="5153"/>
                    <a:pt x="2044" y="5175"/>
                    <a:pt x="2041" y="5194"/>
                  </a:cubicBezTo>
                  <a:cubicBezTo>
                    <a:pt x="2038" y="5208"/>
                    <a:pt x="2035" y="5220"/>
                    <a:pt x="2033" y="5230"/>
                  </a:cubicBezTo>
                  <a:cubicBezTo>
                    <a:pt x="2032" y="5240"/>
                    <a:pt x="2030" y="5248"/>
                    <a:pt x="2028" y="5254"/>
                  </a:cubicBezTo>
                  <a:cubicBezTo>
                    <a:pt x="1952" y="5613"/>
                    <a:pt x="1952" y="5613"/>
                    <a:pt x="1952" y="5613"/>
                  </a:cubicBezTo>
                  <a:cubicBezTo>
                    <a:pt x="1764" y="5613"/>
                    <a:pt x="1764" y="5613"/>
                    <a:pt x="1764" y="5613"/>
                  </a:cubicBezTo>
                  <a:cubicBezTo>
                    <a:pt x="1843" y="5239"/>
                    <a:pt x="1843" y="5239"/>
                    <a:pt x="1843" y="5239"/>
                  </a:cubicBezTo>
                  <a:cubicBezTo>
                    <a:pt x="1849" y="5216"/>
                    <a:pt x="1852" y="5195"/>
                    <a:pt x="1852" y="5176"/>
                  </a:cubicBezTo>
                  <a:cubicBezTo>
                    <a:pt x="1852" y="5153"/>
                    <a:pt x="1846" y="5134"/>
                    <a:pt x="1834" y="5120"/>
                  </a:cubicBezTo>
                  <a:cubicBezTo>
                    <a:pt x="1821" y="5104"/>
                    <a:pt x="1798" y="5096"/>
                    <a:pt x="1766" y="5096"/>
                  </a:cubicBezTo>
                  <a:cubicBezTo>
                    <a:pt x="1717" y="5096"/>
                    <a:pt x="1679" y="5117"/>
                    <a:pt x="1654" y="5160"/>
                  </a:cubicBezTo>
                  <a:cubicBezTo>
                    <a:pt x="1646" y="5173"/>
                    <a:pt x="1638" y="5191"/>
                    <a:pt x="1631" y="5213"/>
                  </a:cubicBezTo>
                  <a:cubicBezTo>
                    <a:pt x="1624" y="5236"/>
                    <a:pt x="1617" y="5263"/>
                    <a:pt x="1610" y="5295"/>
                  </a:cubicBezTo>
                  <a:cubicBezTo>
                    <a:pt x="1542" y="5613"/>
                    <a:pt x="1542" y="5613"/>
                    <a:pt x="1542" y="5613"/>
                  </a:cubicBezTo>
                  <a:cubicBezTo>
                    <a:pt x="1354" y="5613"/>
                    <a:pt x="1354" y="5613"/>
                    <a:pt x="1354" y="5613"/>
                  </a:cubicBezTo>
                  <a:cubicBezTo>
                    <a:pt x="1435" y="5235"/>
                    <a:pt x="1435" y="5235"/>
                    <a:pt x="1435" y="5235"/>
                  </a:cubicBezTo>
                  <a:cubicBezTo>
                    <a:pt x="1437" y="5227"/>
                    <a:pt x="1438" y="5217"/>
                    <a:pt x="1440" y="5206"/>
                  </a:cubicBezTo>
                  <a:cubicBezTo>
                    <a:pt x="1442" y="5196"/>
                    <a:pt x="1443" y="5185"/>
                    <a:pt x="1443" y="5176"/>
                  </a:cubicBezTo>
                  <a:cubicBezTo>
                    <a:pt x="1443" y="5152"/>
                    <a:pt x="1438" y="5133"/>
                    <a:pt x="1428" y="5121"/>
                  </a:cubicBezTo>
                  <a:cubicBezTo>
                    <a:pt x="1413" y="5104"/>
                    <a:pt x="1391" y="5096"/>
                    <a:pt x="1359" y="5096"/>
                  </a:cubicBezTo>
                  <a:cubicBezTo>
                    <a:pt x="1310" y="5096"/>
                    <a:pt x="1272" y="5114"/>
                    <a:pt x="1245" y="5151"/>
                  </a:cubicBezTo>
                  <a:cubicBezTo>
                    <a:pt x="1232" y="5169"/>
                    <a:pt x="1221" y="5199"/>
                    <a:pt x="1212" y="5239"/>
                  </a:cubicBezTo>
                  <a:cubicBezTo>
                    <a:pt x="1133" y="5613"/>
                    <a:pt x="1133" y="5613"/>
                    <a:pt x="1133" y="5613"/>
                  </a:cubicBezTo>
                  <a:cubicBezTo>
                    <a:pt x="945" y="5613"/>
                    <a:pt x="945" y="5613"/>
                    <a:pt x="945" y="5613"/>
                  </a:cubicBezTo>
                  <a:lnTo>
                    <a:pt x="1055" y="5097"/>
                  </a:lnTo>
                  <a:close/>
                  <a:moveTo>
                    <a:pt x="2415" y="4977"/>
                  </a:moveTo>
                  <a:cubicBezTo>
                    <a:pt x="2401" y="5068"/>
                    <a:pt x="2401" y="5068"/>
                    <a:pt x="2401" y="5068"/>
                  </a:cubicBezTo>
                  <a:cubicBezTo>
                    <a:pt x="2427" y="5034"/>
                    <a:pt x="2459" y="5009"/>
                    <a:pt x="2496" y="4991"/>
                  </a:cubicBezTo>
                  <a:cubicBezTo>
                    <a:pt x="2533" y="4973"/>
                    <a:pt x="2573" y="4965"/>
                    <a:pt x="2617" y="4965"/>
                  </a:cubicBezTo>
                  <a:cubicBezTo>
                    <a:pt x="2685" y="4965"/>
                    <a:pt x="2736" y="4984"/>
                    <a:pt x="2772" y="5023"/>
                  </a:cubicBezTo>
                  <a:cubicBezTo>
                    <a:pt x="2808" y="5061"/>
                    <a:pt x="2826" y="5115"/>
                    <a:pt x="2826" y="5184"/>
                  </a:cubicBezTo>
                  <a:cubicBezTo>
                    <a:pt x="2826" y="5214"/>
                    <a:pt x="2822" y="5247"/>
                    <a:pt x="2814" y="5282"/>
                  </a:cubicBezTo>
                  <a:cubicBezTo>
                    <a:pt x="2794" y="5377"/>
                    <a:pt x="2754" y="5456"/>
                    <a:pt x="2695" y="5520"/>
                  </a:cubicBezTo>
                  <a:cubicBezTo>
                    <a:pt x="2630" y="5587"/>
                    <a:pt x="2554" y="5621"/>
                    <a:pt x="2465" y="5621"/>
                  </a:cubicBezTo>
                  <a:cubicBezTo>
                    <a:pt x="2415" y="5621"/>
                    <a:pt x="2376" y="5610"/>
                    <a:pt x="2347" y="5589"/>
                  </a:cubicBezTo>
                  <a:cubicBezTo>
                    <a:pt x="2331" y="5578"/>
                    <a:pt x="2317" y="5562"/>
                    <a:pt x="2304" y="5540"/>
                  </a:cubicBezTo>
                  <a:cubicBezTo>
                    <a:pt x="2237" y="5856"/>
                    <a:pt x="2237" y="5856"/>
                    <a:pt x="2237" y="5856"/>
                  </a:cubicBezTo>
                  <a:cubicBezTo>
                    <a:pt x="2047" y="5856"/>
                    <a:pt x="2047" y="5856"/>
                    <a:pt x="2047" y="5856"/>
                  </a:cubicBezTo>
                  <a:cubicBezTo>
                    <a:pt x="2234" y="4977"/>
                    <a:pt x="2234" y="4977"/>
                    <a:pt x="2234" y="4977"/>
                  </a:cubicBezTo>
                  <a:lnTo>
                    <a:pt x="2415" y="4977"/>
                  </a:lnTo>
                  <a:close/>
                  <a:moveTo>
                    <a:pt x="2555" y="5444"/>
                  </a:moveTo>
                  <a:cubicBezTo>
                    <a:pt x="2587" y="5407"/>
                    <a:pt x="2610" y="5355"/>
                    <a:pt x="2624" y="5290"/>
                  </a:cubicBezTo>
                  <a:cubicBezTo>
                    <a:pt x="2630" y="5264"/>
                    <a:pt x="2633" y="5237"/>
                    <a:pt x="2633" y="5209"/>
                  </a:cubicBezTo>
                  <a:cubicBezTo>
                    <a:pt x="2633" y="5173"/>
                    <a:pt x="2627" y="5144"/>
                    <a:pt x="2614" y="5123"/>
                  </a:cubicBezTo>
                  <a:cubicBezTo>
                    <a:pt x="2598" y="5097"/>
                    <a:pt x="2573" y="5084"/>
                    <a:pt x="2539" y="5084"/>
                  </a:cubicBezTo>
                  <a:cubicBezTo>
                    <a:pt x="2501" y="5084"/>
                    <a:pt x="2466" y="5099"/>
                    <a:pt x="2434" y="5128"/>
                  </a:cubicBezTo>
                  <a:cubicBezTo>
                    <a:pt x="2393" y="5166"/>
                    <a:pt x="2364" y="5224"/>
                    <a:pt x="2347" y="5301"/>
                  </a:cubicBezTo>
                  <a:cubicBezTo>
                    <a:pt x="2345" y="5311"/>
                    <a:pt x="2342" y="5324"/>
                    <a:pt x="2340" y="5339"/>
                  </a:cubicBezTo>
                  <a:cubicBezTo>
                    <a:pt x="2338" y="5355"/>
                    <a:pt x="2337" y="5368"/>
                    <a:pt x="2337" y="5379"/>
                  </a:cubicBezTo>
                  <a:cubicBezTo>
                    <a:pt x="2337" y="5414"/>
                    <a:pt x="2344" y="5442"/>
                    <a:pt x="2357" y="5461"/>
                  </a:cubicBezTo>
                  <a:cubicBezTo>
                    <a:pt x="2375" y="5487"/>
                    <a:pt x="2403" y="5500"/>
                    <a:pt x="2443" y="5500"/>
                  </a:cubicBezTo>
                  <a:cubicBezTo>
                    <a:pt x="2486" y="5500"/>
                    <a:pt x="2523" y="5481"/>
                    <a:pt x="2555" y="5444"/>
                  </a:cubicBezTo>
                  <a:close/>
                  <a:moveTo>
                    <a:pt x="3044" y="4703"/>
                  </a:moveTo>
                  <a:cubicBezTo>
                    <a:pt x="3230" y="4703"/>
                    <a:pt x="3230" y="4703"/>
                    <a:pt x="3230" y="4703"/>
                  </a:cubicBezTo>
                  <a:cubicBezTo>
                    <a:pt x="3036" y="5613"/>
                    <a:pt x="3036" y="5613"/>
                    <a:pt x="3036" y="5613"/>
                  </a:cubicBezTo>
                  <a:cubicBezTo>
                    <a:pt x="2850" y="5613"/>
                    <a:pt x="2850" y="5613"/>
                    <a:pt x="2850" y="5613"/>
                  </a:cubicBezTo>
                  <a:lnTo>
                    <a:pt x="3044" y="4703"/>
                  </a:lnTo>
                  <a:close/>
                  <a:moveTo>
                    <a:pt x="3311" y="4976"/>
                  </a:moveTo>
                  <a:cubicBezTo>
                    <a:pt x="3497" y="4976"/>
                    <a:pt x="3497" y="4976"/>
                    <a:pt x="3497" y="4976"/>
                  </a:cubicBezTo>
                  <a:cubicBezTo>
                    <a:pt x="3361" y="5613"/>
                    <a:pt x="3361" y="5613"/>
                    <a:pt x="3361" y="5613"/>
                  </a:cubicBezTo>
                  <a:cubicBezTo>
                    <a:pt x="3175" y="5613"/>
                    <a:pt x="3175" y="5613"/>
                    <a:pt x="3175" y="5613"/>
                  </a:cubicBezTo>
                  <a:lnTo>
                    <a:pt x="3311" y="4976"/>
                  </a:lnTo>
                  <a:close/>
                  <a:moveTo>
                    <a:pt x="3361" y="4704"/>
                  </a:moveTo>
                  <a:cubicBezTo>
                    <a:pt x="3560" y="4704"/>
                    <a:pt x="3560" y="4704"/>
                    <a:pt x="3560" y="4704"/>
                  </a:cubicBezTo>
                  <a:cubicBezTo>
                    <a:pt x="3526" y="4866"/>
                    <a:pt x="3526" y="4866"/>
                    <a:pt x="3526" y="4866"/>
                  </a:cubicBezTo>
                  <a:cubicBezTo>
                    <a:pt x="3327" y="4866"/>
                    <a:pt x="3327" y="4866"/>
                    <a:pt x="3327" y="4866"/>
                  </a:cubicBezTo>
                  <a:lnTo>
                    <a:pt x="3361" y="4704"/>
                  </a:lnTo>
                  <a:close/>
                  <a:moveTo>
                    <a:pt x="3619" y="5109"/>
                  </a:moveTo>
                  <a:cubicBezTo>
                    <a:pt x="3525" y="5109"/>
                    <a:pt x="3525" y="5109"/>
                    <a:pt x="3525" y="5109"/>
                  </a:cubicBezTo>
                  <a:cubicBezTo>
                    <a:pt x="3553" y="4977"/>
                    <a:pt x="3553" y="4977"/>
                    <a:pt x="3553" y="4977"/>
                  </a:cubicBezTo>
                  <a:cubicBezTo>
                    <a:pt x="3647" y="4977"/>
                    <a:pt x="3647" y="4977"/>
                    <a:pt x="3647" y="4977"/>
                  </a:cubicBezTo>
                  <a:cubicBezTo>
                    <a:pt x="3666" y="4890"/>
                    <a:pt x="3666" y="4890"/>
                    <a:pt x="3666" y="4890"/>
                  </a:cubicBezTo>
                  <a:cubicBezTo>
                    <a:pt x="3680" y="4826"/>
                    <a:pt x="3704" y="4778"/>
                    <a:pt x="3738" y="4747"/>
                  </a:cubicBezTo>
                  <a:cubicBezTo>
                    <a:pt x="3781" y="4707"/>
                    <a:pt x="3845" y="4687"/>
                    <a:pt x="3928" y="4687"/>
                  </a:cubicBezTo>
                  <a:cubicBezTo>
                    <a:pt x="3934" y="4687"/>
                    <a:pt x="3939" y="4687"/>
                    <a:pt x="3944" y="4687"/>
                  </a:cubicBezTo>
                  <a:cubicBezTo>
                    <a:pt x="3950" y="4687"/>
                    <a:pt x="3957" y="4688"/>
                    <a:pt x="3964" y="4688"/>
                  </a:cubicBezTo>
                  <a:cubicBezTo>
                    <a:pt x="3971" y="4688"/>
                    <a:pt x="3980" y="4689"/>
                    <a:pt x="3990" y="4690"/>
                  </a:cubicBezTo>
                  <a:cubicBezTo>
                    <a:pt x="4000" y="4691"/>
                    <a:pt x="4012" y="4692"/>
                    <a:pt x="4027" y="4694"/>
                  </a:cubicBezTo>
                  <a:cubicBezTo>
                    <a:pt x="4000" y="4823"/>
                    <a:pt x="4000" y="4823"/>
                    <a:pt x="4000" y="4823"/>
                  </a:cubicBezTo>
                  <a:cubicBezTo>
                    <a:pt x="3962" y="4820"/>
                    <a:pt x="3962" y="4820"/>
                    <a:pt x="3962" y="4820"/>
                  </a:cubicBezTo>
                  <a:cubicBezTo>
                    <a:pt x="3922" y="4820"/>
                    <a:pt x="3892" y="4829"/>
                    <a:pt x="3872" y="4849"/>
                  </a:cubicBezTo>
                  <a:cubicBezTo>
                    <a:pt x="3861" y="4860"/>
                    <a:pt x="3853" y="4879"/>
                    <a:pt x="3849" y="4903"/>
                  </a:cubicBezTo>
                  <a:cubicBezTo>
                    <a:pt x="3832" y="4977"/>
                    <a:pt x="3832" y="4977"/>
                    <a:pt x="3832" y="4977"/>
                  </a:cubicBezTo>
                  <a:cubicBezTo>
                    <a:pt x="3951" y="4977"/>
                    <a:pt x="3951" y="4977"/>
                    <a:pt x="3951" y="4977"/>
                  </a:cubicBezTo>
                  <a:cubicBezTo>
                    <a:pt x="3923" y="5109"/>
                    <a:pt x="3923" y="5109"/>
                    <a:pt x="3923" y="5109"/>
                  </a:cubicBezTo>
                  <a:cubicBezTo>
                    <a:pt x="3804" y="5109"/>
                    <a:pt x="3804" y="5109"/>
                    <a:pt x="3804" y="5109"/>
                  </a:cubicBezTo>
                  <a:cubicBezTo>
                    <a:pt x="3697" y="5613"/>
                    <a:pt x="3697" y="5613"/>
                    <a:pt x="3697" y="5613"/>
                  </a:cubicBezTo>
                  <a:cubicBezTo>
                    <a:pt x="3512" y="5613"/>
                    <a:pt x="3512" y="5613"/>
                    <a:pt x="3512" y="5613"/>
                  </a:cubicBezTo>
                  <a:lnTo>
                    <a:pt x="3619" y="5109"/>
                  </a:lnTo>
                  <a:close/>
                  <a:moveTo>
                    <a:pt x="4030" y="4976"/>
                  </a:moveTo>
                  <a:cubicBezTo>
                    <a:pt x="4216" y="4976"/>
                    <a:pt x="4216" y="4976"/>
                    <a:pt x="4216" y="4976"/>
                  </a:cubicBezTo>
                  <a:cubicBezTo>
                    <a:pt x="4080" y="5613"/>
                    <a:pt x="4080" y="5613"/>
                    <a:pt x="4080" y="5613"/>
                  </a:cubicBezTo>
                  <a:cubicBezTo>
                    <a:pt x="3894" y="5613"/>
                    <a:pt x="3894" y="5613"/>
                    <a:pt x="3894" y="5613"/>
                  </a:cubicBezTo>
                  <a:lnTo>
                    <a:pt x="4030" y="4976"/>
                  </a:lnTo>
                  <a:close/>
                  <a:moveTo>
                    <a:pt x="4080" y="4704"/>
                  </a:moveTo>
                  <a:cubicBezTo>
                    <a:pt x="4279" y="4704"/>
                    <a:pt x="4279" y="4704"/>
                    <a:pt x="4279" y="4704"/>
                  </a:cubicBezTo>
                  <a:cubicBezTo>
                    <a:pt x="4245" y="4866"/>
                    <a:pt x="4245" y="4866"/>
                    <a:pt x="4245" y="4866"/>
                  </a:cubicBezTo>
                  <a:cubicBezTo>
                    <a:pt x="4046" y="4866"/>
                    <a:pt x="4046" y="4866"/>
                    <a:pt x="4046" y="4866"/>
                  </a:cubicBezTo>
                  <a:lnTo>
                    <a:pt x="4080" y="4704"/>
                  </a:lnTo>
                  <a:close/>
                  <a:moveTo>
                    <a:pt x="4427" y="5342"/>
                  </a:moveTo>
                  <a:cubicBezTo>
                    <a:pt x="4425" y="5353"/>
                    <a:pt x="4423" y="5364"/>
                    <a:pt x="4421" y="5376"/>
                  </a:cubicBezTo>
                  <a:cubicBezTo>
                    <a:pt x="4419" y="5388"/>
                    <a:pt x="4418" y="5399"/>
                    <a:pt x="4418" y="5409"/>
                  </a:cubicBezTo>
                  <a:cubicBezTo>
                    <a:pt x="4418" y="5439"/>
                    <a:pt x="4424" y="5463"/>
                    <a:pt x="4437" y="5480"/>
                  </a:cubicBezTo>
                  <a:cubicBezTo>
                    <a:pt x="4454" y="5502"/>
                    <a:pt x="4481" y="5513"/>
                    <a:pt x="4520" y="5513"/>
                  </a:cubicBezTo>
                  <a:cubicBezTo>
                    <a:pt x="4545" y="5513"/>
                    <a:pt x="4568" y="5507"/>
                    <a:pt x="4589" y="5495"/>
                  </a:cubicBezTo>
                  <a:cubicBezTo>
                    <a:pt x="4614" y="5480"/>
                    <a:pt x="4635" y="5456"/>
                    <a:pt x="4650" y="5424"/>
                  </a:cubicBezTo>
                  <a:cubicBezTo>
                    <a:pt x="4820" y="5424"/>
                    <a:pt x="4820" y="5424"/>
                    <a:pt x="4820" y="5424"/>
                  </a:cubicBezTo>
                  <a:cubicBezTo>
                    <a:pt x="4816" y="5436"/>
                    <a:pt x="4813" y="5447"/>
                    <a:pt x="4808" y="5457"/>
                  </a:cubicBezTo>
                  <a:cubicBezTo>
                    <a:pt x="4804" y="5467"/>
                    <a:pt x="4800" y="5476"/>
                    <a:pt x="4796" y="5485"/>
                  </a:cubicBezTo>
                  <a:cubicBezTo>
                    <a:pt x="4772" y="5528"/>
                    <a:pt x="4734" y="5564"/>
                    <a:pt x="4682" y="5592"/>
                  </a:cubicBezTo>
                  <a:cubicBezTo>
                    <a:pt x="4629" y="5621"/>
                    <a:pt x="4566" y="5636"/>
                    <a:pt x="4491" y="5636"/>
                  </a:cubicBezTo>
                  <a:cubicBezTo>
                    <a:pt x="4449" y="5636"/>
                    <a:pt x="4414" y="5632"/>
                    <a:pt x="4386" y="5623"/>
                  </a:cubicBezTo>
                  <a:cubicBezTo>
                    <a:pt x="4342" y="5612"/>
                    <a:pt x="4307" y="5590"/>
                    <a:pt x="4283" y="5558"/>
                  </a:cubicBezTo>
                  <a:cubicBezTo>
                    <a:pt x="4256" y="5519"/>
                    <a:pt x="4243" y="5471"/>
                    <a:pt x="4243" y="5413"/>
                  </a:cubicBezTo>
                  <a:cubicBezTo>
                    <a:pt x="4243" y="5380"/>
                    <a:pt x="4247" y="5346"/>
                    <a:pt x="4254" y="5310"/>
                  </a:cubicBezTo>
                  <a:cubicBezTo>
                    <a:pt x="4268" y="5249"/>
                    <a:pt x="4288" y="5196"/>
                    <a:pt x="4315" y="5148"/>
                  </a:cubicBezTo>
                  <a:cubicBezTo>
                    <a:pt x="4349" y="5089"/>
                    <a:pt x="4394" y="5042"/>
                    <a:pt x="4451" y="5009"/>
                  </a:cubicBezTo>
                  <a:cubicBezTo>
                    <a:pt x="4481" y="4991"/>
                    <a:pt x="4511" y="4978"/>
                    <a:pt x="4542" y="4969"/>
                  </a:cubicBezTo>
                  <a:cubicBezTo>
                    <a:pt x="4573" y="4960"/>
                    <a:pt x="4606" y="4956"/>
                    <a:pt x="4641" y="4956"/>
                  </a:cubicBezTo>
                  <a:cubicBezTo>
                    <a:pt x="4694" y="4956"/>
                    <a:pt x="4738" y="4966"/>
                    <a:pt x="4774" y="4987"/>
                  </a:cubicBezTo>
                  <a:cubicBezTo>
                    <a:pt x="4820" y="5014"/>
                    <a:pt x="4850" y="5055"/>
                    <a:pt x="4865" y="5109"/>
                  </a:cubicBezTo>
                  <a:cubicBezTo>
                    <a:pt x="4873" y="5138"/>
                    <a:pt x="4876" y="5167"/>
                    <a:pt x="4876" y="5196"/>
                  </a:cubicBezTo>
                  <a:cubicBezTo>
                    <a:pt x="4876" y="5219"/>
                    <a:pt x="4875" y="5239"/>
                    <a:pt x="4873" y="5256"/>
                  </a:cubicBezTo>
                  <a:cubicBezTo>
                    <a:pt x="4872" y="5271"/>
                    <a:pt x="4865" y="5300"/>
                    <a:pt x="4854" y="5342"/>
                  </a:cubicBezTo>
                  <a:lnTo>
                    <a:pt x="4427" y="5342"/>
                  </a:lnTo>
                  <a:close/>
                  <a:moveTo>
                    <a:pt x="4687" y="5225"/>
                  </a:moveTo>
                  <a:cubicBezTo>
                    <a:pt x="4689" y="5220"/>
                    <a:pt x="4691" y="5213"/>
                    <a:pt x="4692" y="5203"/>
                  </a:cubicBezTo>
                  <a:cubicBezTo>
                    <a:pt x="4693" y="5193"/>
                    <a:pt x="4694" y="5183"/>
                    <a:pt x="4694" y="5175"/>
                  </a:cubicBezTo>
                  <a:cubicBezTo>
                    <a:pt x="4694" y="5148"/>
                    <a:pt x="4688" y="5128"/>
                    <a:pt x="4677" y="5113"/>
                  </a:cubicBezTo>
                  <a:cubicBezTo>
                    <a:pt x="4664" y="5093"/>
                    <a:pt x="4640" y="5083"/>
                    <a:pt x="4607" y="5083"/>
                  </a:cubicBezTo>
                  <a:cubicBezTo>
                    <a:pt x="4567" y="5083"/>
                    <a:pt x="4535" y="5097"/>
                    <a:pt x="4509" y="5126"/>
                  </a:cubicBezTo>
                  <a:cubicBezTo>
                    <a:pt x="4486" y="5150"/>
                    <a:pt x="4469" y="5183"/>
                    <a:pt x="4457" y="5225"/>
                  </a:cubicBezTo>
                  <a:lnTo>
                    <a:pt x="4687" y="5225"/>
                  </a:lnTo>
                  <a:close/>
                  <a:moveTo>
                    <a:pt x="4996" y="5133"/>
                  </a:moveTo>
                  <a:cubicBezTo>
                    <a:pt x="5000" y="5117"/>
                    <a:pt x="5005" y="5086"/>
                    <a:pt x="5011" y="5043"/>
                  </a:cubicBezTo>
                  <a:cubicBezTo>
                    <a:pt x="5015" y="5021"/>
                    <a:pt x="5017" y="5004"/>
                    <a:pt x="5019" y="4993"/>
                  </a:cubicBezTo>
                  <a:cubicBezTo>
                    <a:pt x="5020" y="4982"/>
                    <a:pt x="5021" y="4976"/>
                    <a:pt x="5021" y="4975"/>
                  </a:cubicBezTo>
                  <a:cubicBezTo>
                    <a:pt x="5196" y="4975"/>
                    <a:pt x="5196" y="4975"/>
                    <a:pt x="5196" y="4975"/>
                  </a:cubicBezTo>
                  <a:cubicBezTo>
                    <a:pt x="5174" y="5097"/>
                    <a:pt x="5174" y="5097"/>
                    <a:pt x="5174" y="5097"/>
                  </a:cubicBezTo>
                  <a:cubicBezTo>
                    <a:pt x="5204" y="5050"/>
                    <a:pt x="5239" y="5017"/>
                    <a:pt x="5279" y="5000"/>
                  </a:cubicBezTo>
                  <a:cubicBezTo>
                    <a:pt x="5319" y="4982"/>
                    <a:pt x="5365" y="4973"/>
                    <a:pt x="5417" y="4973"/>
                  </a:cubicBezTo>
                  <a:cubicBezTo>
                    <a:pt x="5382" y="5141"/>
                    <a:pt x="5382" y="5141"/>
                    <a:pt x="5382" y="5141"/>
                  </a:cubicBezTo>
                  <a:cubicBezTo>
                    <a:pt x="5374" y="5141"/>
                    <a:pt x="5366" y="5141"/>
                    <a:pt x="5357" y="5140"/>
                  </a:cubicBezTo>
                  <a:cubicBezTo>
                    <a:pt x="5348" y="5139"/>
                    <a:pt x="5342" y="5138"/>
                    <a:pt x="5339" y="5138"/>
                  </a:cubicBezTo>
                  <a:cubicBezTo>
                    <a:pt x="5274" y="5138"/>
                    <a:pt x="5226" y="5156"/>
                    <a:pt x="5194" y="5191"/>
                  </a:cubicBezTo>
                  <a:cubicBezTo>
                    <a:pt x="5173" y="5215"/>
                    <a:pt x="5157" y="5251"/>
                    <a:pt x="5147" y="5300"/>
                  </a:cubicBezTo>
                  <a:cubicBezTo>
                    <a:pt x="5080" y="5613"/>
                    <a:pt x="5080" y="5613"/>
                    <a:pt x="5080" y="5613"/>
                  </a:cubicBezTo>
                  <a:cubicBezTo>
                    <a:pt x="4894" y="5613"/>
                    <a:pt x="4894" y="5613"/>
                    <a:pt x="4894" y="5613"/>
                  </a:cubicBezTo>
                  <a:lnTo>
                    <a:pt x="4996" y="5133"/>
                  </a:lnTo>
                  <a:close/>
                  <a:moveTo>
                    <a:pt x="5878" y="4703"/>
                  </a:moveTo>
                  <a:cubicBezTo>
                    <a:pt x="6064" y="4703"/>
                    <a:pt x="6064" y="4703"/>
                    <a:pt x="6064" y="4703"/>
                  </a:cubicBezTo>
                  <a:cubicBezTo>
                    <a:pt x="5870" y="5613"/>
                    <a:pt x="5870" y="5613"/>
                    <a:pt x="5870" y="5613"/>
                  </a:cubicBezTo>
                  <a:cubicBezTo>
                    <a:pt x="5684" y="5613"/>
                    <a:pt x="5684" y="5613"/>
                    <a:pt x="5684" y="5613"/>
                  </a:cubicBezTo>
                  <a:lnTo>
                    <a:pt x="5878" y="4703"/>
                  </a:lnTo>
                  <a:close/>
                  <a:moveTo>
                    <a:pt x="6391" y="5613"/>
                  </a:moveTo>
                  <a:cubicBezTo>
                    <a:pt x="6391" y="5594"/>
                    <a:pt x="6391" y="5579"/>
                    <a:pt x="6393" y="5569"/>
                  </a:cubicBezTo>
                  <a:cubicBezTo>
                    <a:pt x="6395" y="5558"/>
                    <a:pt x="6398" y="5544"/>
                    <a:pt x="6403" y="5526"/>
                  </a:cubicBezTo>
                  <a:cubicBezTo>
                    <a:pt x="6364" y="5570"/>
                    <a:pt x="6321" y="5599"/>
                    <a:pt x="6275" y="5615"/>
                  </a:cubicBezTo>
                  <a:cubicBezTo>
                    <a:pt x="6252" y="5623"/>
                    <a:pt x="6224" y="5627"/>
                    <a:pt x="6190" y="5627"/>
                  </a:cubicBezTo>
                  <a:cubicBezTo>
                    <a:pt x="6150" y="5627"/>
                    <a:pt x="6116" y="5622"/>
                    <a:pt x="6089" y="5612"/>
                  </a:cubicBezTo>
                  <a:cubicBezTo>
                    <a:pt x="6071" y="5604"/>
                    <a:pt x="6055" y="5593"/>
                    <a:pt x="6043" y="5578"/>
                  </a:cubicBezTo>
                  <a:cubicBezTo>
                    <a:pt x="6023" y="5553"/>
                    <a:pt x="6013" y="5521"/>
                    <a:pt x="6013" y="5484"/>
                  </a:cubicBezTo>
                  <a:cubicBezTo>
                    <a:pt x="6013" y="5466"/>
                    <a:pt x="6014" y="5451"/>
                    <a:pt x="6018" y="5438"/>
                  </a:cubicBezTo>
                  <a:cubicBezTo>
                    <a:pt x="6024" y="5404"/>
                    <a:pt x="6038" y="5371"/>
                    <a:pt x="6060" y="5341"/>
                  </a:cubicBezTo>
                  <a:cubicBezTo>
                    <a:pt x="6092" y="5298"/>
                    <a:pt x="6137" y="5265"/>
                    <a:pt x="6194" y="5240"/>
                  </a:cubicBezTo>
                  <a:cubicBezTo>
                    <a:pt x="6230" y="5225"/>
                    <a:pt x="6271" y="5216"/>
                    <a:pt x="6317" y="5211"/>
                  </a:cubicBezTo>
                  <a:cubicBezTo>
                    <a:pt x="6363" y="5207"/>
                    <a:pt x="6408" y="5205"/>
                    <a:pt x="6453" y="5205"/>
                  </a:cubicBezTo>
                  <a:cubicBezTo>
                    <a:pt x="6458" y="5185"/>
                    <a:pt x="6460" y="5171"/>
                    <a:pt x="6462" y="5163"/>
                  </a:cubicBezTo>
                  <a:cubicBezTo>
                    <a:pt x="6463" y="5155"/>
                    <a:pt x="6464" y="5146"/>
                    <a:pt x="6464" y="5137"/>
                  </a:cubicBezTo>
                  <a:cubicBezTo>
                    <a:pt x="6464" y="5129"/>
                    <a:pt x="6463" y="5123"/>
                    <a:pt x="6462" y="5121"/>
                  </a:cubicBezTo>
                  <a:cubicBezTo>
                    <a:pt x="6459" y="5097"/>
                    <a:pt x="6445" y="5081"/>
                    <a:pt x="6419" y="5073"/>
                  </a:cubicBezTo>
                  <a:cubicBezTo>
                    <a:pt x="6409" y="5070"/>
                    <a:pt x="6400" y="5068"/>
                    <a:pt x="6391" y="5068"/>
                  </a:cubicBezTo>
                  <a:cubicBezTo>
                    <a:pt x="6359" y="5068"/>
                    <a:pt x="6333" y="5079"/>
                    <a:pt x="6314" y="5102"/>
                  </a:cubicBezTo>
                  <a:cubicBezTo>
                    <a:pt x="6304" y="5113"/>
                    <a:pt x="6297" y="5122"/>
                    <a:pt x="6294" y="5130"/>
                  </a:cubicBezTo>
                  <a:cubicBezTo>
                    <a:pt x="6291" y="5138"/>
                    <a:pt x="6289" y="5148"/>
                    <a:pt x="6287" y="5160"/>
                  </a:cubicBezTo>
                  <a:cubicBezTo>
                    <a:pt x="6105" y="5160"/>
                    <a:pt x="6105" y="5160"/>
                    <a:pt x="6105" y="5160"/>
                  </a:cubicBezTo>
                  <a:cubicBezTo>
                    <a:pt x="6108" y="5146"/>
                    <a:pt x="6111" y="5134"/>
                    <a:pt x="6115" y="5122"/>
                  </a:cubicBezTo>
                  <a:cubicBezTo>
                    <a:pt x="6119" y="5110"/>
                    <a:pt x="6124" y="5100"/>
                    <a:pt x="6130" y="5091"/>
                  </a:cubicBezTo>
                  <a:cubicBezTo>
                    <a:pt x="6144" y="5065"/>
                    <a:pt x="6162" y="5044"/>
                    <a:pt x="6183" y="5027"/>
                  </a:cubicBezTo>
                  <a:cubicBezTo>
                    <a:pt x="6205" y="5010"/>
                    <a:pt x="6228" y="4996"/>
                    <a:pt x="6253" y="4986"/>
                  </a:cubicBezTo>
                  <a:cubicBezTo>
                    <a:pt x="6278" y="4976"/>
                    <a:pt x="6305" y="4969"/>
                    <a:pt x="6333" y="4965"/>
                  </a:cubicBezTo>
                  <a:cubicBezTo>
                    <a:pt x="6360" y="4960"/>
                    <a:pt x="6387" y="4958"/>
                    <a:pt x="6412" y="4958"/>
                  </a:cubicBezTo>
                  <a:cubicBezTo>
                    <a:pt x="6455" y="4958"/>
                    <a:pt x="6490" y="4962"/>
                    <a:pt x="6518" y="4971"/>
                  </a:cubicBezTo>
                  <a:cubicBezTo>
                    <a:pt x="6566" y="4984"/>
                    <a:pt x="6600" y="5007"/>
                    <a:pt x="6621" y="5040"/>
                  </a:cubicBezTo>
                  <a:cubicBezTo>
                    <a:pt x="6628" y="5051"/>
                    <a:pt x="6633" y="5063"/>
                    <a:pt x="6636" y="5077"/>
                  </a:cubicBezTo>
                  <a:cubicBezTo>
                    <a:pt x="6638" y="5090"/>
                    <a:pt x="6640" y="5105"/>
                    <a:pt x="6640" y="5122"/>
                  </a:cubicBezTo>
                  <a:cubicBezTo>
                    <a:pt x="6640" y="5137"/>
                    <a:pt x="6639" y="5150"/>
                    <a:pt x="6638" y="5161"/>
                  </a:cubicBezTo>
                  <a:cubicBezTo>
                    <a:pt x="6637" y="5172"/>
                    <a:pt x="6634" y="5184"/>
                    <a:pt x="6631" y="5196"/>
                  </a:cubicBezTo>
                  <a:cubicBezTo>
                    <a:pt x="6578" y="5452"/>
                    <a:pt x="6578" y="5452"/>
                    <a:pt x="6578" y="5452"/>
                  </a:cubicBezTo>
                  <a:cubicBezTo>
                    <a:pt x="6571" y="5482"/>
                    <a:pt x="6567" y="5510"/>
                    <a:pt x="6564" y="5535"/>
                  </a:cubicBezTo>
                  <a:cubicBezTo>
                    <a:pt x="6561" y="5560"/>
                    <a:pt x="6559" y="5586"/>
                    <a:pt x="6559" y="5613"/>
                  </a:cubicBezTo>
                  <a:lnTo>
                    <a:pt x="6391" y="5613"/>
                  </a:lnTo>
                  <a:close/>
                  <a:moveTo>
                    <a:pt x="6411" y="5312"/>
                  </a:moveTo>
                  <a:cubicBezTo>
                    <a:pt x="6403" y="5312"/>
                    <a:pt x="6398" y="5312"/>
                    <a:pt x="6394" y="5312"/>
                  </a:cubicBezTo>
                  <a:cubicBezTo>
                    <a:pt x="6343" y="5312"/>
                    <a:pt x="6300" y="5321"/>
                    <a:pt x="6266" y="5339"/>
                  </a:cubicBezTo>
                  <a:cubicBezTo>
                    <a:pt x="6231" y="5357"/>
                    <a:pt x="6210" y="5383"/>
                    <a:pt x="6203" y="5417"/>
                  </a:cubicBezTo>
                  <a:cubicBezTo>
                    <a:pt x="6202" y="5421"/>
                    <a:pt x="6201" y="5425"/>
                    <a:pt x="6201" y="5428"/>
                  </a:cubicBezTo>
                  <a:cubicBezTo>
                    <a:pt x="6200" y="5431"/>
                    <a:pt x="6200" y="5434"/>
                    <a:pt x="6200" y="5437"/>
                  </a:cubicBezTo>
                  <a:cubicBezTo>
                    <a:pt x="6200" y="5458"/>
                    <a:pt x="6206" y="5475"/>
                    <a:pt x="6218" y="5488"/>
                  </a:cubicBezTo>
                  <a:cubicBezTo>
                    <a:pt x="6230" y="5501"/>
                    <a:pt x="6249" y="5507"/>
                    <a:pt x="6275" y="5507"/>
                  </a:cubicBezTo>
                  <a:cubicBezTo>
                    <a:pt x="6307" y="5507"/>
                    <a:pt x="6336" y="5495"/>
                    <a:pt x="6362" y="5471"/>
                  </a:cubicBezTo>
                  <a:cubicBezTo>
                    <a:pt x="6379" y="5455"/>
                    <a:pt x="6394" y="5432"/>
                    <a:pt x="6406" y="5403"/>
                  </a:cubicBezTo>
                  <a:cubicBezTo>
                    <a:pt x="6410" y="5393"/>
                    <a:pt x="6414" y="5380"/>
                    <a:pt x="6418" y="5365"/>
                  </a:cubicBezTo>
                  <a:cubicBezTo>
                    <a:pt x="6422" y="5350"/>
                    <a:pt x="6427" y="5333"/>
                    <a:pt x="6431" y="5313"/>
                  </a:cubicBezTo>
                  <a:cubicBezTo>
                    <a:pt x="6425" y="5313"/>
                    <a:pt x="6418" y="5312"/>
                    <a:pt x="6411" y="5312"/>
                  </a:cubicBezTo>
                  <a:close/>
                  <a:moveTo>
                    <a:pt x="7432" y="5203"/>
                  </a:moveTo>
                  <a:cubicBezTo>
                    <a:pt x="7433" y="5198"/>
                    <a:pt x="7434" y="5193"/>
                    <a:pt x="7434" y="5188"/>
                  </a:cubicBezTo>
                  <a:cubicBezTo>
                    <a:pt x="7435" y="5182"/>
                    <a:pt x="7435" y="5175"/>
                    <a:pt x="7435" y="5169"/>
                  </a:cubicBezTo>
                  <a:cubicBezTo>
                    <a:pt x="7435" y="5147"/>
                    <a:pt x="7431" y="5128"/>
                    <a:pt x="7425" y="5113"/>
                  </a:cubicBezTo>
                  <a:cubicBezTo>
                    <a:pt x="7416" y="5095"/>
                    <a:pt x="7400" y="5086"/>
                    <a:pt x="7376" y="5086"/>
                  </a:cubicBezTo>
                  <a:cubicBezTo>
                    <a:pt x="7337" y="5086"/>
                    <a:pt x="7304" y="5111"/>
                    <a:pt x="7277" y="5161"/>
                  </a:cubicBezTo>
                  <a:cubicBezTo>
                    <a:pt x="7269" y="5177"/>
                    <a:pt x="7261" y="5196"/>
                    <a:pt x="7254" y="5217"/>
                  </a:cubicBezTo>
                  <a:cubicBezTo>
                    <a:pt x="7247" y="5238"/>
                    <a:pt x="7240" y="5261"/>
                    <a:pt x="7234" y="5288"/>
                  </a:cubicBezTo>
                  <a:cubicBezTo>
                    <a:pt x="7232" y="5303"/>
                    <a:pt x="7229" y="5321"/>
                    <a:pt x="7226" y="5341"/>
                  </a:cubicBezTo>
                  <a:cubicBezTo>
                    <a:pt x="7223" y="5361"/>
                    <a:pt x="7222" y="5381"/>
                    <a:pt x="7222" y="5400"/>
                  </a:cubicBezTo>
                  <a:cubicBezTo>
                    <a:pt x="7222" y="5416"/>
                    <a:pt x="7223" y="5431"/>
                    <a:pt x="7224" y="5444"/>
                  </a:cubicBezTo>
                  <a:cubicBezTo>
                    <a:pt x="7226" y="5458"/>
                    <a:pt x="7231" y="5471"/>
                    <a:pt x="7240" y="5484"/>
                  </a:cubicBezTo>
                  <a:cubicBezTo>
                    <a:pt x="7245" y="5492"/>
                    <a:pt x="7252" y="5498"/>
                    <a:pt x="7260" y="5501"/>
                  </a:cubicBezTo>
                  <a:cubicBezTo>
                    <a:pt x="7268" y="5504"/>
                    <a:pt x="7276" y="5505"/>
                    <a:pt x="7285" y="5505"/>
                  </a:cubicBezTo>
                  <a:cubicBezTo>
                    <a:pt x="7310" y="5505"/>
                    <a:pt x="7333" y="5494"/>
                    <a:pt x="7352" y="5472"/>
                  </a:cubicBezTo>
                  <a:cubicBezTo>
                    <a:pt x="7372" y="5450"/>
                    <a:pt x="7387" y="5421"/>
                    <a:pt x="7397" y="5383"/>
                  </a:cubicBezTo>
                  <a:cubicBezTo>
                    <a:pt x="7581" y="5383"/>
                    <a:pt x="7581" y="5383"/>
                    <a:pt x="7581" y="5383"/>
                  </a:cubicBezTo>
                  <a:cubicBezTo>
                    <a:pt x="7577" y="5400"/>
                    <a:pt x="7572" y="5417"/>
                    <a:pt x="7566" y="5431"/>
                  </a:cubicBezTo>
                  <a:cubicBezTo>
                    <a:pt x="7561" y="5446"/>
                    <a:pt x="7555" y="5459"/>
                    <a:pt x="7548" y="5471"/>
                  </a:cubicBezTo>
                  <a:cubicBezTo>
                    <a:pt x="7526" y="5511"/>
                    <a:pt x="7496" y="5544"/>
                    <a:pt x="7459" y="5570"/>
                  </a:cubicBezTo>
                  <a:cubicBezTo>
                    <a:pt x="7407" y="5609"/>
                    <a:pt x="7343" y="5628"/>
                    <a:pt x="7265" y="5628"/>
                  </a:cubicBezTo>
                  <a:cubicBezTo>
                    <a:pt x="7219" y="5628"/>
                    <a:pt x="7180" y="5622"/>
                    <a:pt x="7147" y="5610"/>
                  </a:cubicBezTo>
                  <a:cubicBezTo>
                    <a:pt x="7114" y="5598"/>
                    <a:pt x="7087" y="5576"/>
                    <a:pt x="7066" y="5545"/>
                  </a:cubicBezTo>
                  <a:cubicBezTo>
                    <a:pt x="7040" y="5507"/>
                    <a:pt x="7027" y="5458"/>
                    <a:pt x="7027" y="5400"/>
                  </a:cubicBezTo>
                  <a:cubicBezTo>
                    <a:pt x="7027" y="5369"/>
                    <a:pt x="7031" y="5334"/>
                    <a:pt x="7039" y="5295"/>
                  </a:cubicBezTo>
                  <a:cubicBezTo>
                    <a:pt x="7065" y="5169"/>
                    <a:pt x="7123" y="5078"/>
                    <a:pt x="7213" y="5021"/>
                  </a:cubicBezTo>
                  <a:cubicBezTo>
                    <a:pt x="7273" y="4983"/>
                    <a:pt x="7337" y="4965"/>
                    <a:pt x="7406" y="4965"/>
                  </a:cubicBezTo>
                  <a:cubicBezTo>
                    <a:pt x="7465" y="4965"/>
                    <a:pt x="7515" y="4978"/>
                    <a:pt x="7553" y="5006"/>
                  </a:cubicBezTo>
                  <a:cubicBezTo>
                    <a:pt x="7599" y="5037"/>
                    <a:pt x="7621" y="5084"/>
                    <a:pt x="7621" y="5147"/>
                  </a:cubicBezTo>
                  <a:cubicBezTo>
                    <a:pt x="7621" y="5154"/>
                    <a:pt x="7621" y="5162"/>
                    <a:pt x="7619" y="5171"/>
                  </a:cubicBezTo>
                  <a:cubicBezTo>
                    <a:pt x="7618" y="5180"/>
                    <a:pt x="7617" y="5191"/>
                    <a:pt x="7615" y="5203"/>
                  </a:cubicBezTo>
                  <a:lnTo>
                    <a:pt x="7432" y="5203"/>
                  </a:lnTo>
                  <a:close/>
                  <a:moveTo>
                    <a:pt x="7770" y="5074"/>
                  </a:moveTo>
                  <a:cubicBezTo>
                    <a:pt x="7845" y="4999"/>
                    <a:pt x="7939" y="4962"/>
                    <a:pt x="8052" y="4962"/>
                  </a:cubicBezTo>
                  <a:cubicBezTo>
                    <a:pt x="8143" y="4962"/>
                    <a:pt x="8212" y="4986"/>
                    <a:pt x="8259" y="5033"/>
                  </a:cubicBezTo>
                  <a:cubicBezTo>
                    <a:pt x="8301" y="5076"/>
                    <a:pt x="8322" y="5135"/>
                    <a:pt x="8322" y="5208"/>
                  </a:cubicBezTo>
                  <a:cubicBezTo>
                    <a:pt x="8322" y="5233"/>
                    <a:pt x="8318" y="5262"/>
                    <a:pt x="8311" y="5296"/>
                  </a:cubicBezTo>
                  <a:cubicBezTo>
                    <a:pt x="8290" y="5392"/>
                    <a:pt x="8247" y="5471"/>
                    <a:pt x="8180" y="5533"/>
                  </a:cubicBezTo>
                  <a:cubicBezTo>
                    <a:pt x="8107" y="5601"/>
                    <a:pt x="8015" y="5635"/>
                    <a:pt x="7905" y="5635"/>
                  </a:cubicBezTo>
                  <a:cubicBezTo>
                    <a:pt x="7826" y="5635"/>
                    <a:pt x="7763" y="5615"/>
                    <a:pt x="7716" y="5575"/>
                  </a:cubicBezTo>
                  <a:cubicBezTo>
                    <a:pt x="7666" y="5533"/>
                    <a:pt x="7641" y="5472"/>
                    <a:pt x="7641" y="5393"/>
                  </a:cubicBezTo>
                  <a:cubicBezTo>
                    <a:pt x="7641" y="5381"/>
                    <a:pt x="7641" y="5371"/>
                    <a:pt x="7641" y="5364"/>
                  </a:cubicBezTo>
                  <a:cubicBezTo>
                    <a:pt x="7641" y="5356"/>
                    <a:pt x="7642" y="5349"/>
                    <a:pt x="7643" y="5345"/>
                  </a:cubicBezTo>
                  <a:cubicBezTo>
                    <a:pt x="7643" y="5340"/>
                    <a:pt x="7645" y="5334"/>
                    <a:pt x="7646" y="5326"/>
                  </a:cubicBezTo>
                  <a:cubicBezTo>
                    <a:pt x="7648" y="5319"/>
                    <a:pt x="7650" y="5310"/>
                    <a:pt x="7651" y="5301"/>
                  </a:cubicBezTo>
                  <a:cubicBezTo>
                    <a:pt x="7670" y="5211"/>
                    <a:pt x="7709" y="5135"/>
                    <a:pt x="7770" y="5074"/>
                  </a:cubicBezTo>
                  <a:close/>
                  <a:moveTo>
                    <a:pt x="7832" y="5392"/>
                  </a:moveTo>
                  <a:cubicBezTo>
                    <a:pt x="7832" y="5468"/>
                    <a:pt x="7867" y="5506"/>
                    <a:pt x="7939" y="5506"/>
                  </a:cubicBezTo>
                  <a:cubicBezTo>
                    <a:pt x="7982" y="5506"/>
                    <a:pt x="8018" y="5491"/>
                    <a:pt x="8047" y="5461"/>
                  </a:cubicBezTo>
                  <a:cubicBezTo>
                    <a:pt x="8080" y="5426"/>
                    <a:pt x="8105" y="5368"/>
                    <a:pt x="8123" y="5288"/>
                  </a:cubicBezTo>
                  <a:cubicBezTo>
                    <a:pt x="8125" y="5275"/>
                    <a:pt x="8127" y="5259"/>
                    <a:pt x="8129" y="5242"/>
                  </a:cubicBezTo>
                  <a:cubicBezTo>
                    <a:pt x="8132" y="5224"/>
                    <a:pt x="8133" y="5212"/>
                    <a:pt x="8133" y="5205"/>
                  </a:cubicBezTo>
                  <a:cubicBezTo>
                    <a:pt x="8133" y="5169"/>
                    <a:pt x="8125" y="5141"/>
                    <a:pt x="8111" y="5122"/>
                  </a:cubicBezTo>
                  <a:cubicBezTo>
                    <a:pt x="8095" y="5099"/>
                    <a:pt x="8067" y="5087"/>
                    <a:pt x="8026" y="5087"/>
                  </a:cubicBezTo>
                  <a:cubicBezTo>
                    <a:pt x="7968" y="5087"/>
                    <a:pt x="7923" y="5115"/>
                    <a:pt x="7888" y="5172"/>
                  </a:cubicBezTo>
                  <a:cubicBezTo>
                    <a:pt x="7868" y="5206"/>
                    <a:pt x="7853" y="5249"/>
                    <a:pt x="7843" y="5302"/>
                  </a:cubicBezTo>
                  <a:cubicBezTo>
                    <a:pt x="7835" y="5336"/>
                    <a:pt x="7832" y="5366"/>
                    <a:pt x="7832" y="5392"/>
                  </a:cubicBezTo>
                  <a:close/>
                  <a:moveTo>
                    <a:pt x="8471" y="5097"/>
                  </a:moveTo>
                  <a:cubicBezTo>
                    <a:pt x="8481" y="5055"/>
                    <a:pt x="8487" y="5015"/>
                    <a:pt x="8490" y="4977"/>
                  </a:cubicBezTo>
                  <a:cubicBezTo>
                    <a:pt x="8670" y="4977"/>
                    <a:pt x="8670" y="4977"/>
                    <a:pt x="8670" y="4977"/>
                  </a:cubicBezTo>
                  <a:cubicBezTo>
                    <a:pt x="8660" y="5059"/>
                    <a:pt x="8660" y="5059"/>
                    <a:pt x="8660" y="5059"/>
                  </a:cubicBezTo>
                  <a:cubicBezTo>
                    <a:pt x="8683" y="5034"/>
                    <a:pt x="8706" y="5015"/>
                    <a:pt x="8730" y="5001"/>
                  </a:cubicBezTo>
                  <a:cubicBezTo>
                    <a:pt x="8774" y="4976"/>
                    <a:pt x="8823" y="4963"/>
                    <a:pt x="8877" y="4963"/>
                  </a:cubicBezTo>
                  <a:cubicBezTo>
                    <a:pt x="8979" y="4963"/>
                    <a:pt x="9037" y="5003"/>
                    <a:pt x="9051" y="5083"/>
                  </a:cubicBezTo>
                  <a:cubicBezTo>
                    <a:pt x="9085" y="5037"/>
                    <a:pt x="9125" y="5004"/>
                    <a:pt x="9169" y="4986"/>
                  </a:cubicBezTo>
                  <a:cubicBezTo>
                    <a:pt x="9205" y="4972"/>
                    <a:pt x="9242" y="4965"/>
                    <a:pt x="9280" y="4965"/>
                  </a:cubicBezTo>
                  <a:cubicBezTo>
                    <a:pt x="9335" y="4965"/>
                    <a:pt x="9378" y="4978"/>
                    <a:pt x="9411" y="5006"/>
                  </a:cubicBezTo>
                  <a:cubicBezTo>
                    <a:pt x="9430" y="5022"/>
                    <a:pt x="9444" y="5042"/>
                    <a:pt x="9453" y="5067"/>
                  </a:cubicBezTo>
                  <a:cubicBezTo>
                    <a:pt x="9456" y="5074"/>
                    <a:pt x="9459" y="5084"/>
                    <a:pt x="9460" y="5096"/>
                  </a:cubicBezTo>
                  <a:cubicBezTo>
                    <a:pt x="9462" y="5107"/>
                    <a:pt x="9463" y="5119"/>
                    <a:pt x="9463" y="5130"/>
                  </a:cubicBezTo>
                  <a:cubicBezTo>
                    <a:pt x="9463" y="5153"/>
                    <a:pt x="9461" y="5175"/>
                    <a:pt x="9458" y="5194"/>
                  </a:cubicBezTo>
                  <a:cubicBezTo>
                    <a:pt x="9454" y="5208"/>
                    <a:pt x="9452" y="5220"/>
                    <a:pt x="9450" y="5230"/>
                  </a:cubicBezTo>
                  <a:cubicBezTo>
                    <a:pt x="9449" y="5240"/>
                    <a:pt x="9447" y="5248"/>
                    <a:pt x="9445" y="5254"/>
                  </a:cubicBezTo>
                  <a:cubicBezTo>
                    <a:pt x="9368" y="5613"/>
                    <a:pt x="9368" y="5613"/>
                    <a:pt x="9368" y="5613"/>
                  </a:cubicBezTo>
                  <a:cubicBezTo>
                    <a:pt x="9181" y="5613"/>
                    <a:pt x="9181" y="5613"/>
                    <a:pt x="9181" y="5613"/>
                  </a:cubicBezTo>
                  <a:cubicBezTo>
                    <a:pt x="9260" y="5239"/>
                    <a:pt x="9260" y="5239"/>
                    <a:pt x="9260" y="5239"/>
                  </a:cubicBezTo>
                  <a:cubicBezTo>
                    <a:pt x="9266" y="5216"/>
                    <a:pt x="9269" y="5195"/>
                    <a:pt x="9269" y="5176"/>
                  </a:cubicBezTo>
                  <a:cubicBezTo>
                    <a:pt x="9269" y="5153"/>
                    <a:pt x="9263" y="5134"/>
                    <a:pt x="9251" y="5120"/>
                  </a:cubicBezTo>
                  <a:cubicBezTo>
                    <a:pt x="9238" y="5104"/>
                    <a:pt x="9215" y="5096"/>
                    <a:pt x="9183" y="5096"/>
                  </a:cubicBezTo>
                  <a:cubicBezTo>
                    <a:pt x="9134" y="5096"/>
                    <a:pt x="9096" y="5117"/>
                    <a:pt x="9071" y="5160"/>
                  </a:cubicBezTo>
                  <a:cubicBezTo>
                    <a:pt x="9063" y="5173"/>
                    <a:pt x="9055" y="5191"/>
                    <a:pt x="9048" y="5213"/>
                  </a:cubicBezTo>
                  <a:cubicBezTo>
                    <a:pt x="9041" y="5236"/>
                    <a:pt x="9034" y="5263"/>
                    <a:pt x="9027" y="5295"/>
                  </a:cubicBezTo>
                  <a:cubicBezTo>
                    <a:pt x="8959" y="5613"/>
                    <a:pt x="8959" y="5613"/>
                    <a:pt x="8959" y="5613"/>
                  </a:cubicBezTo>
                  <a:cubicBezTo>
                    <a:pt x="8771" y="5613"/>
                    <a:pt x="8771" y="5613"/>
                    <a:pt x="8771" y="5613"/>
                  </a:cubicBezTo>
                  <a:cubicBezTo>
                    <a:pt x="8852" y="5235"/>
                    <a:pt x="8852" y="5235"/>
                    <a:pt x="8852" y="5235"/>
                  </a:cubicBezTo>
                  <a:cubicBezTo>
                    <a:pt x="8854" y="5227"/>
                    <a:pt x="8855" y="5217"/>
                    <a:pt x="8857" y="5206"/>
                  </a:cubicBezTo>
                  <a:cubicBezTo>
                    <a:pt x="8859" y="5196"/>
                    <a:pt x="8859" y="5185"/>
                    <a:pt x="8859" y="5176"/>
                  </a:cubicBezTo>
                  <a:cubicBezTo>
                    <a:pt x="8859" y="5152"/>
                    <a:pt x="8854" y="5133"/>
                    <a:pt x="8844" y="5121"/>
                  </a:cubicBezTo>
                  <a:cubicBezTo>
                    <a:pt x="8830" y="5104"/>
                    <a:pt x="8807" y="5096"/>
                    <a:pt x="8776" y="5096"/>
                  </a:cubicBezTo>
                  <a:cubicBezTo>
                    <a:pt x="8727" y="5096"/>
                    <a:pt x="8689" y="5114"/>
                    <a:pt x="8662" y="5151"/>
                  </a:cubicBezTo>
                  <a:cubicBezTo>
                    <a:pt x="8649" y="5169"/>
                    <a:pt x="8638" y="5199"/>
                    <a:pt x="8629" y="5239"/>
                  </a:cubicBezTo>
                  <a:cubicBezTo>
                    <a:pt x="8550" y="5613"/>
                    <a:pt x="8550" y="5613"/>
                    <a:pt x="8550" y="5613"/>
                  </a:cubicBezTo>
                  <a:cubicBezTo>
                    <a:pt x="8362" y="5613"/>
                    <a:pt x="8362" y="5613"/>
                    <a:pt x="8362" y="5613"/>
                  </a:cubicBezTo>
                  <a:lnTo>
                    <a:pt x="8471" y="5097"/>
                  </a:lnTo>
                  <a:close/>
                  <a:moveTo>
                    <a:pt x="9832" y="4977"/>
                  </a:moveTo>
                  <a:cubicBezTo>
                    <a:pt x="9818" y="5068"/>
                    <a:pt x="9818" y="5068"/>
                    <a:pt x="9818" y="5068"/>
                  </a:cubicBezTo>
                  <a:cubicBezTo>
                    <a:pt x="9844" y="5034"/>
                    <a:pt x="9876" y="5009"/>
                    <a:pt x="9912" y="4991"/>
                  </a:cubicBezTo>
                  <a:cubicBezTo>
                    <a:pt x="9949" y="4973"/>
                    <a:pt x="9990" y="4965"/>
                    <a:pt x="10033" y="4965"/>
                  </a:cubicBezTo>
                  <a:cubicBezTo>
                    <a:pt x="10101" y="4965"/>
                    <a:pt x="10153" y="4984"/>
                    <a:pt x="10189" y="5023"/>
                  </a:cubicBezTo>
                  <a:cubicBezTo>
                    <a:pt x="10225" y="5061"/>
                    <a:pt x="10243" y="5115"/>
                    <a:pt x="10243" y="5184"/>
                  </a:cubicBezTo>
                  <a:cubicBezTo>
                    <a:pt x="10243" y="5214"/>
                    <a:pt x="10239" y="5247"/>
                    <a:pt x="10231" y="5282"/>
                  </a:cubicBezTo>
                  <a:cubicBezTo>
                    <a:pt x="10211" y="5377"/>
                    <a:pt x="10171" y="5456"/>
                    <a:pt x="10112" y="5520"/>
                  </a:cubicBezTo>
                  <a:cubicBezTo>
                    <a:pt x="10047" y="5587"/>
                    <a:pt x="9970" y="5621"/>
                    <a:pt x="9882" y="5621"/>
                  </a:cubicBezTo>
                  <a:cubicBezTo>
                    <a:pt x="9832" y="5621"/>
                    <a:pt x="9792" y="5610"/>
                    <a:pt x="9764" y="5589"/>
                  </a:cubicBezTo>
                  <a:cubicBezTo>
                    <a:pt x="9748" y="5578"/>
                    <a:pt x="9734" y="5562"/>
                    <a:pt x="9721" y="5540"/>
                  </a:cubicBezTo>
                  <a:cubicBezTo>
                    <a:pt x="9654" y="5856"/>
                    <a:pt x="9654" y="5856"/>
                    <a:pt x="9654" y="5856"/>
                  </a:cubicBezTo>
                  <a:cubicBezTo>
                    <a:pt x="9464" y="5856"/>
                    <a:pt x="9464" y="5856"/>
                    <a:pt x="9464" y="5856"/>
                  </a:cubicBezTo>
                  <a:cubicBezTo>
                    <a:pt x="9650" y="4977"/>
                    <a:pt x="9650" y="4977"/>
                    <a:pt x="9650" y="4977"/>
                  </a:cubicBezTo>
                  <a:lnTo>
                    <a:pt x="9832" y="4977"/>
                  </a:lnTo>
                  <a:close/>
                  <a:moveTo>
                    <a:pt x="9972" y="5444"/>
                  </a:moveTo>
                  <a:cubicBezTo>
                    <a:pt x="10004" y="5407"/>
                    <a:pt x="10027" y="5355"/>
                    <a:pt x="10041" y="5290"/>
                  </a:cubicBezTo>
                  <a:cubicBezTo>
                    <a:pt x="10047" y="5264"/>
                    <a:pt x="10050" y="5237"/>
                    <a:pt x="10050" y="5209"/>
                  </a:cubicBezTo>
                  <a:cubicBezTo>
                    <a:pt x="10050" y="5173"/>
                    <a:pt x="10043" y="5144"/>
                    <a:pt x="10031" y="5123"/>
                  </a:cubicBezTo>
                  <a:cubicBezTo>
                    <a:pt x="10015" y="5097"/>
                    <a:pt x="9990" y="5084"/>
                    <a:pt x="9955" y="5084"/>
                  </a:cubicBezTo>
                  <a:cubicBezTo>
                    <a:pt x="9918" y="5084"/>
                    <a:pt x="9883" y="5099"/>
                    <a:pt x="9851" y="5128"/>
                  </a:cubicBezTo>
                  <a:cubicBezTo>
                    <a:pt x="9810" y="5166"/>
                    <a:pt x="9781" y="5224"/>
                    <a:pt x="9764" y="5301"/>
                  </a:cubicBezTo>
                  <a:cubicBezTo>
                    <a:pt x="9761" y="5311"/>
                    <a:pt x="9759" y="5324"/>
                    <a:pt x="9757" y="5339"/>
                  </a:cubicBezTo>
                  <a:cubicBezTo>
                    <a:pt x="9755" y="5355"/>
                    <a:pt x="9754" y="5368"/>
                    <a:pt x="9754" y="5379"/>
                  </a:cubicBezTo>
                  <a:cubicBezTo>
                    <a:pt x="9754" y="5414"/>
                    <a:pt x="9760" y="5442"/>
                    <a:pt x="9774" y="5461"/>
                  </a:cubicBezTo>
                  <a:cubicBezTo>
                    <a:pt x="9792" y="5487"/>
                    <a:pt x="9820" y="5500"/>
                    <a:pt x="9860" y="5500"/>
                  </a:cubicBezTo>
                  <a:cubicBezTo>
                    <a:pt x="9902" y="5500"/>
                    <a:pt x="9940" y="5481"/>
                    <a:pt x="9972" y="5444"/>
                  </a:cubicBezTo>
                  <a:close/>
                  <a:moveTo>
                    <a:pt x="10460" y="4703"/>
                  </a:moveTo>
                  <a:cubicBezTo>
                    <a:pt x="10647" y="4703"/>
                    <a:pt x="10647" y="4703"/>
                    <a:pt x="10647" y="4703"/>
                  </a:cubicBezTo>
                  <a:cubicBezTo>
                    <a:pt x="10453" y="5613"/>
                    <a:pt x="10453" y="5613"/>
                    <a:pt x="10453" y="5613"/>
                  </a:cubicBezTo>
                  <a:cubicBezTo>
                    <a:pt x="10266" y="5613"/>
                    <a:pt x="10266" y="5613"/>
                    <a:pt x="10266" y="5613"/>
                  </a:cubicBezTo>
                  <a:lnTo>
                    <a:pt x="10460" y="4703"/>
                  </a:lnTo>
                  <a:close/>
                  <a:moveTo>
                    <a:pt x="10799" y="5342"/>
                  </a:moveTo>
                  <a:cubicBezTo>
                    <a:pt x="10798" y="5353"/>
                    <a:pt x="10796" y="5364"/>
                    <a:pt x="10794" y="5376"/>
                  </a:cubicBezTo>
                  <a:cubicBezTo>
                    <a:pt x="10792" y="5388"/>
                    <a:pt x="10790" y="5399"/>
                    <a:pt x="10790" y="5409"/>
                  </a:cubicBezTo>
                  <a:cubicBezTo>
                    <a:pt x="10790" y="5439"/>
                    <a:pt x="10797" y="5463"/>
                    <a:pt x="10809" y="5480"/>
                  </a:cubicBezTo>
                  <a:cubicBezTo>
                    <a:pt x="10826" y="5502"/>
                    <a:pt x="10854" y="5513"/>
                    <a:pt x="10892" y="5513"/>
                  </a:cubicBezTo>
                  <a:cubicBezTo>
                    <a:pt x="10918" y="5513"/>
                    <a:pt x="10941" y="5507"/>
                    <a:pt x="10962" y="5495"/>
                  </a:cubicBezTo>
                  <a:cubicBezTo>
                    <a:pt x="10987" y="5480"/>
                    <a:pt x="11007" y="5456"/>
                    <a:pt x="11022" y="5424"/>
                  </a:cubicBezTo>
                  <a:cubicBezTo>
                    <a:pt x="11192" y="5424"/>
                    <a:pt x="11192" y="5424"/>
                    <a:pt x="11192" y="5424"/>
                  </a:cubicBezTo>
                  <a:cubicBezTo>
                    <a:pt x="11189" y="5436"/>
                    <a:pt x="11185" y="5447"/>
                    <a:pt x="11181" y="5457"/>
                  </a:cubicBezTo>
                  <a:cubicBezTo>
                    <a:pt x="11177" y="5467"/>
                    <a:pt x="11173" y="5476"/>
                    <a:pt x="11168" y="5485"/>
                  </a:cubicBezTo>
                  <a:cubicBezTo>
                    <a:pt x="11145" y="5528"/>
                    <a:pt x="11107" y="5564"/>
                    <a:pt x="11054" y="5592"/>
                  </a:cubicBezTo>
                  <a:cubicBezTo>
                    <a:pt x="11002" y="5621"/>
                    <a:pt x="10938" y="5636"/>
                    <a:pt x="10864" y="5636"/>
                  </a:cubicBezTo>
                  <a:cubicBezTo>
                    <a:pt x="10822" y="5636"/>
                    <a:pt x="10787" y="5632"/>
                    <a:pt x="10759" y="5623"/>
                  </a:cubicBezTo>
                  <a:cubicBezTo>
                    <a:pt x="10714" y="5612"/>
                    <a:pt x="10680" y="5590"/>
                    <a:pt x="10656" y="5558"/>
                  </a:cubicBezTo>
                  <a:cubicBezTo>
                    <a:pt x="10629" y="5519"/>
                    <a:pt x="10615" y="5471"/>
                    <a:pt x="10615" y="5413"/>
                  </a:cubicBezTo>
                  <a:cubicBezTo>
                    <a:pt x="10615" y="5380"/>
                    <a:pt x="10619" y="5346"/>
                    <a:pt x="10627" y="5310"/>
                  </a:cubicBezTo>
                  <a:cubicBezTo>
                    <a:pt x="10640" y="5249"/>
                    <a:pt x="10660" y="5196"/>
                    <a:pt x="10687" y="5148"/>
                  </a:cubicBezTo>
                  <a:cubicBezTo>
                    <a:pt x="10722" y="5089"/>
                    <a:pt x="10767" y="5042"/>
                    <a:pt x="10823" y="5009"/>
                  </a:cubicBezTo>
                  <a:cubicBezTo>
                    <a:pt x="10853" y="4991"/>
                    <a:pt x="10884" y="4978"/>
                    <a:pt x="10915" y="4969"/>
                  </a:cubicBezTo>
                  <a:cubicBezTo>
                    <a:pt x="10945" y="4960"/>
                    <a:pt x="10978" y="4956"/>
                    <a:pt x="11013" y="4956"/>
                  </a:cubicBezTo>
                  <a:cubicBezTo>
                    <a:pt x="11066" y="4956"/>
                    <a:pt x="11111" y="4966"/>
                    <a:pt x="11147" y="4987"/>
                  </a:cubicBezTo>
                  <a:cubicBezTo>
                    <a:pt x="11192" y="5014"/>
                    <a:pt x="11223" y="5055"/>
                    <a:pt x="11238" y="5109"/>
                  </a:cubicBezTo>
                  <a:cubicBezTo>
                    <a:pt x="11245" y="5138"/>
                    <a:pt x="11249" y="5167"/>
                    <a:pt x="11249" y="5196"/>
                  </a:cubicBezTo>
                  <a:cubicBezTo>
                    <a:pt x="11249" y="5219"/>
                    <a:pt x="11248" y="5239"/>
                    <a:pt x="11245" y="5256"/>
                  </a:cubicBezTo>
                  <a:cubicBezTo>
                    <a:pt x="11244" y="5271"/>
                    <a:pt x="11238" y="5300"/>
                    <a:pt x="11226" y="5342"/>
                  </a:cubicBezTo>
                  <a:lnTo>
                    <a:pt x="10799" y="5342"/>
                  </a:lnTo>
                  <a:close/>
                  <a:moveTo>
                    <a:pt x="11060" y="5225"/>
                  </a:moveTo>
                  <a:cubicBezTo>
                    <a:pt x="11062" y="5220"/>
                    <a:pt x="11063" y="5213"/>
                    <a:pt x="11064" y="5203"/>
                  </a:cubicBezTo>
                  <a:cubicBezTo>
                    <a:pt x="11066" y="5193"/>
                    <a:pt x="11066" y="5183"/>
                    <a:pt x="11066" y="5175"/>
                  </a:cubicBezTo>
                  <a:cubicBezTo>
                    <a:pt x="11066" y="5148"/>
                    <a:pt x="11061" y="5128"/>
                    <a:pt x="11050" y="5113"/>
                  </a:cubicBezTo>
                  <a:cubicBezTo>
                    <a:pt x="11037" y="5093"/>
                    <a:pt x="11013" y="5083"/>
                    <a:pt x="10979" y="5083"/>
                  </a:cubicBezTo>
                  <a:cubicBezTo>
                    <a:pt x="10940" y="5083"/>
                    <a:pt x="10907" y="5097"/>
                    <a:pt x="10881" y="5126"/>
                  </a:cubicBezTo>
                  <a:cubicBezTo>
                    <a:pt x="10858" y="5150"/>
                    <a:pt x="10841" y="5183"/>
                    <a:pt x="10830" y="5225"/>
                  </a:cubicBezTo>
                  <a:lnTo>
                    <a:pt x="11060" y="5225"/>
                  </a:lnTo>
                  <a:close/>
                  <a:moveTo>
                    <a:pt x="11560" y="4977"/>
                  </a:moveTo>
                  <a:cubicBezTo>
                    <a:pt x="11636" y="5185"/>
                    <a:pt x="11636" y="5185"/>
                    <a:pt x="11636" y="5185"/>
                  </a:cubicBezTo>
                  <a:cubicBezTo>
                    <a:pt x="11804" y="4977"/>
                    <a:pt x="11804" y="4977"/>
                    <a:pt x="11804" y="4977"/>
                  </a:cubicBezTo>
                  <a:cubicBezTo>
                    <a:pt x="11998" y="4977"/>
                    <a:pt x="11998" y="4977"/>
                    <a:pt x="11998" y="4977"/>
                  </a:cubicBezTo>
                  <a:cubicBezTo>
                    <a:pt x="11726" y="5287"/>
                    <a:pt x="11726" y="5287"/>
                    <a:pt x="11726" y="5287"/>
                  </a:cubicBezTo>
                  <a:cubicBezTo>
                    <a:pt x="11870" y="5613"/>
                    <a:pt x="11870" y="5613"/>
                    <a:pt x="11870" y="5613"/>
                  </a:cubicBezTo>
                  <a:cubicBezTo>
                    <a:pt x="11650" y="5613"/>
                    <a:pt x="11650" y="5613"/>
                    <a:pt x="11650" y="5613"/>
                  </a:cubicBezTo>
                  <a:cubicBezTo>
                    <a:pt x="11570" y="5380"/>
                    <a:pt x="11570" y="5380"/>
                    <a:pt x="11570" y="5380"/>
                  </a:cubicBezTo>
                  <a:cubicBezTo>
                    <a:pt x="11391" y="5613"/>
                    <a:pt x="11391" y="5613"/>
                    <a:pt x="11391" y="5613"/>
                  </a:cubicBezTo>
                  <a:cubicBezTo>
                    <a:pt x="11196" y="5613"/>
                    <a:pt x="11196" y="5613"/>
                    <a:pt x="11196" y="5613"/>
                  </a:cubicBezTo>
                  <a:cubicBezTo>
                    <a:pt x="11482" y="5272"/>
                    <a:pt x="11482" y="5272"/>
                    <a:pt x="11482" y="5272"/>
                  </a:cubicBezTo>
                  <a:cubicBezTo>
                    <a:pt x="11340" y="4977"/>
                    <a:pt x="11340" y="4977"/>
                    <a:pt x="11340" y="4977"/>
                  </a:cubicBezTo>
                  <a:lnTo>
                    <a:pt x="11560" y="4977"/>
                  </a:lnTo>
                  <a:close/>
                  <a:moveTo>
                    <a:pt x="12078" y="4976"/>
                  </a:moveTo>
                  <a:cubicBezTo>
                    <a:pt x="12264" y="4976"/>
                    <a:pt x="12264" y="4976"/>
                    <a:pt x="12264" y="4976"/>
                  </a:cubicBezTo>
                  <a:cubicBezTo>
                    <a:pt x="12128" y="5613"/>
                    <a:pt x="12128" y="5613"/>
                    <a:pt x="12128" y="5613"/>
                  </a:cubicBezTo>
                  <a:cubicBezTo>
                    <a:pt x="11942" y="5613"/>
                    <a:pt x="11942" y="5613"/>
                    <a:pt x="11942" y="5613"/>
                  </a:cubicBezTo>
                  <a:lnTo>
                    <a:pt x="12078" y="4976"/>
                  </a:lnTo>
                  <a:close/>
                  <a:moveTo>
                    <a:pt x="12128" y="4704"/>
                  </a:moveTo>
                  <a:cubicBezTo>
                    <a:pt x="12327" y="4704"/>
                    <a:pt x="12327" y="4704"/>
                    <a:pt x="12327" y="4704"/>
                  </a:cubicBezTo>
                  <a:cubicBezTo>
                    <a:pt x="12293" y="4866"/>
                    <a:pt x="12293" y="4866"/>
                    <a:pt x="12293" y="4866"/>
                  </a:cubicBezTo>
                  <a:cubicBezTo>
                    <a:pt x="12094" y="4866"/>
                    <a:pt x="12094" y="4866"/>
                    <a:pt x="12094" y="4866"/>
                  </a:cubicBezTo>
                  <a:lnTo>
                    <a:pt x="12128" y="4704"/>
                  </a:lnTo>
                  <a:close/>
                  <a:moveTo>
                    <a:pt x="12642" y="5604"/>
                  </a:moveTo>
                  <a:cubicBezTo>
                    <a:pt x="12613" y="5611"/>
                    <a:pt x="12585" y="5616"/>
                    <a:pt x="12560" y="5619"/>
                  </a:cubicBezTo>
                  <a:cubicBezTo>
                    <a:pt x="12535" y="5622"/>
                    <a:pt x="12513" y="5623"/>
                    <a:pt x="12494" y="5623"/>
                  </a:cubicBezTo>
                  <a:cubicBezTo>
                    <a:pt x="12431" y="5623"/>
                    <a:pt x="12388" y="5612"/>
                    <a:pt x="12364" y="5588"/>
                  </a:cubicBezTo>
                  <a:cubicBezTo>
                    <a:pt x="12344" y="5569"/>
                    <a:pt x="12335" y="5543"/>
                    <a:pt x="12335" y="5510"/>
                  </a:cubicBezTo>
                  <a:cubicBezTo>
                    <a:pt x="12335" y="5501"/>
                    <a:pt x="12336" y="5491"/>
                    <a:pt x="12337" y="5480"/>
                  </a:cubicBezTo>
                  <a:cubicBezTo>
                    <a:pt x="12339" y="5469"/>
                    <a:pt x="12341" y="5460"/>
                    <a:pt x="12342" y="5453"/>
                  </a:cubicBezTo>
                  <a:cubicBezTo>
                    <a:pt x="12417" y="5104"/>
                    <a:pt x="12417" y="5104"/>
                    <a:pt x="12417" y="5104"/>
                  </a:cubicBezTo>
                  <a:cubicBezTo>
                    <a:pt x="12295" y="5104"/>
                    <a:pt x="12295" y="5104"/>
                    <a:pt x="12295" y="5104"/>
                  </a:cubicBezTo>
                  <a:cubicBezTo>
                    <a:pt x="12321" y="4981"/>
                    <a:pt x="12321" y="4981"/>
                    <a:pt x="12321" y="4981"/>
                  </a:cubicBezTo>
                  <a:cubicBezTo>
                    <a:pt x="12443" y="4981"/>
                    <a:pt x="12443" y="4981"/>
                    <a:pt x="12443" y="4981"/>
                  </a:cubicBezTo>
                  <a:cubicBezTo>
                    <a:pt x="12470" y="4856"/>
                    <a:pt x="12470" y="4856"/>
                    <a:pt x="12470" y="4856"/>
                  </a:cubicBezTo>
                  <a:cubicBezTo>
                    <a:pt x="12669" y="4788"/>
                    <a:pt x="12669" y="4788"/>
                    <a:pt x="12669" y="4788"/>
                  </a:cubicBezTo>
                  <a:cubicBezTo>
                    <a:pt x="12628" y="4981"/>
                    <a:pt x="12628" y="4981"/>
                    <a:pt x="12628" y="4981"/>
                  </a:cubicBezTo>
                  <a:cubicBezTo>
                    <a:pt x="12779" y="4981"/>
                    <a:pt x="12779" y="4981"/>
                    <a:pt x="12779" y="4981"/>
                  </a:cubicBezTo>
                  <a:cubicBezTo>
                    <a:pt x="12753" y="5104"/>
                    <a:pt x="12753" y="5104"/>
                    <a:pt x="12753" y="5104"/>
                  </a:cubicBezTo>
                  <a:cubicBezTo>
                    <a:pt x="12602" y="5104"/>
                    <a:pt x="12602" y="5104"/>
                    <a:pt x="12602" y="5104"/>
                  </a:cubicBezTo>
                  <a:cubicBezTo>
                    <a:pt x="12540" y="5392"/>
                    <a:pt x="12540" y="5392"/>
                    <a:pt x="12540" y="5392"/>
                  </a:cubicBezTo>
                  <a:cubicBezTo>
                    <a:pt x="12538" y="5397"/>
                    <a:pt x="12537" y="5403"/>
                    <a:pt x="12536" y="5408"/>
                  </a:cubicBezTo>
                  <a:cubicBezTo>
                    <a:pt x="12536" y="5413"/>
                    <a:pt x="12535" y="5418"/>
                    <a:pt x="12534" y="5423"/>
                  </a:cubicBezTo>
                  <a:cubicBezTo>
                    <a:pt x="12534" y="5439"/>
                    <a:pt x="12534" y="5439"/>
                    <a:pt x="12534" y="5439"/>
                  </a:cubicBezTo>
                  <a:cubicBezTo>
                    <a:pt x="12534" y="5455"/>
                    <a:pt x="12539" y="5466"/>
                    <a:pt x="12549" y="5474"/>
                  </a:cubicBezTo>
                  <a:cubicBezTo>
                    <a:pt x="12559" y="5482"/>
                    <a:pt x="12577" y="5486"/>
                    <a:pt x="12604" y="5486"/>
                  </a:cubicBezTo>
                  <a:cubicBezTo>
                    <a:pt x="12638" y="5486"/>
                    <a:pt x="12638" y="5486"/>
                    <a:pt x="12638" y="5486"/>
                  </a:cubicBezTo>
                  <a:cubicBezTo>
                    <a:pt x="12651" y="5484"/>
                    <a:pt x="12661" y="5483"/>
                    <a:pt x="12669" y="5482"/>
                  </a:cubicBezTo>
                  <a:lnTo>
                    <a:pt x="12642" y="5604"/>
                  </a:lnTo>
                  <a:close/>
                  <a:moveTo>
                    <a:pt x="12939" y="5342"/>
                  </a:moveTo>
                  <a:cubicBezTo>
                    <a:pt x="12938" y="5353"/>
                    <a:pt x="12936" y="5364"/>
                    <a:pt x="12934" y="5376"/>
                  </a:cubicBezTo>
                  <a:cubicBezTo>
                    <a:pt x="12932" y="5388"/>
                    <a:pt x="12931" y="5399"/>
                    <a:pt x="12931" y="5409"/>
                  </a:cubicBezTo>
                  <a:cubicBezTo>
                    <a:pt x="12931" y="5439"/>
                    <a:pt x="12937" y="5463"/>
                    <a:pt x="12950" y="5480"/>
                  </a:cubicBezTo>
                  <a:cubicBezTo>
                    <a:pt x="12966" y="5502"/>
                    <a:pt x="12994" y="5513"/>
                    <a:pt x="13033" y="5513"/>
                  </a:cubicBezTo>
                  <a:cubicBezTo>
                    <a:pt x="13058" y="5513"/>
                    <a:pt x="13081" y="5507"/>
                    <a:pt x="13102" y="5495"/>
                  </a:cubicBezTo>
                  <a:cubicBezTo>
                    <a:pt x="13127" y="5480"/>
                    <a:pt x="13147" y="5456"/>
                    <a:pt x="13162" y="5424"/>
                  </a:cubicBezTo>
                  <a:cubicBezTo>
                    <a:pt x="13332" y="5424"/>
                    <a:pt x="13332" y="5424"/>
                    <a:pt x="13332" y="5424"/>
                  </a:cubicBezTo>
                  <a:cubicBezTo>
                    <a:pt x="13329" y="5436"/>
                    <a:pt x="13325" y="5447"/>
                    <a:pt x="13321" y="5457"/>
                  </a:cubicBezTo>
                  <a:cubicBezTo>
                    <a:pt x="13317" y="5467"/>
                    <a:pt x="13313" y="5476"/>
                    <a:pt x="13309" y="5485"/>
                  </a:cubicBezTo>
                  <a:cubicBezTo>
                    <a:pt x="13285" y="5528"/>
                    <a:pt x="13247" y="5564"/>
                    <a:pt x="13195" y="5592"/>
                  </a:cubicBezTo>
                  <a:cubicBezTo>
                    <a:pt x="13142" y="5621"/>
                    <a:pt x="13078" y="5636"/>
                    <a:pt x="13004" y="5636"/>
                  </a:cubicBezTo>
                  <a:cubicBezTo>
                    <a:pt x="12962" y="5636"/>
                    <a:pt x="12927" y="5632"/>
                    <a:pt x="12899" y="5623"/>
                  </a:cubicBezTo>
                  <a:cubicBezTo>
                    <a:pt x="12855" y="5612"/>
                    <a:pt x="12820" y="5590"/>
                    <a:pt x="12796" y="5558"/>
                  </a:cubicBezTo>
                  <a:cubicBezTo>
                    <a:pt x="12769" y="5519"/>
                    <a:pt x="12756" y="5471"/>
                    <a:pt x="12756" y="5413"/>
                  </a:cubicBezTo>
                  <a:cubicBezTo>
                    <a:pt x="12756" y="5380"/>
                    <a:pt x="12759" y="5346"/>
                    <a:pt x="12767" y="5310"/>
                  </a:cubicBezTo>
                  <a:cubicBezTo>
                    <a:pt x="12780" y="5249"/>
                    <a:pt x="12800" y="5196"/>
                    <a:pt x="12827" y="5148"/>
                  </a:cubicBezTo>
                  <a:cubicBezTo>
                    <a:pt x="12862" y="5089"/>
                    <a:pt x="12907" y="5042"/>
                    <a:pt x="12963" y="5009"/>
                  </a:cubicBezTo>
                  <a:cubicBezTo>
                    <a:pt x="12994" y="4991"/>
                    <a:pt x="13024" y="4978"/>
                    <a:pt x="13055" y="4969"/>
                  </a:cubicBezTo>
                  <a:cubicBezTo>
                    <a:pt x="13085" y="4960"/>
                    <a:pt x="13118" y="4956"/>
                    <a:pt x="13154" y="4956"/>
                  </a:cubicBezTo>
                  <a:cubicBezTo>
                    <a:pt x="13206" y="4956"/>
                    <a:pt x="13251" y="4966"/>
                    <a:pt x="13287" y="4987"/>
                  </a:cubicBezTo>
                  <a:cubicBezTo>
                    <a:pt x="13332" y="5014"/>
                    <a:pt x="13363" y="5055"/>
                    <a:pt x="13378" y="5109"/>
                  </a:cubicBezTo>
                  <a:cubicBezTo>
                    <a:pt x="13385" y="5138"/>
                    <a:pt x="13389" y="5167"/>
                    <a:pt x="13389" y="5196"/>
                  </a:cubicBezTo>
                  <a:cubicBezTo>
                    <a:pt x="13389" y="5219"/>
                    <a:pt x="13388" y="5239"/>
                    <a:pt x="13385" y="5256"/>
                  </a:cubicBezTo>
                  <a:cubicBezTo>
                    <a:pt x="13385" y="5271"/>
                    <a:pt x="13378" y="5300"/>
                    <a:pt x="13366" y="5342"/>
                  </a:cubicBezTo>
                  <a:lnTo>
                    <a:pt x="12939" y="5342"/>
                  </a:lnTo>
                  <a:close/>
                  <a:moveTo>
                    <a:pt x="13200" y="5225"/>
                  </a:moveTo>
                  <a:cubicBezTo>
                    <a:pt x="13202" y="5220"/>
                    <a:pt x="13203" y="5213"/>
                    <a:pt x="13205" y="5203"/>
                  </a:cubicBezTo>
                  <a:cubicBezTo>
                    <a:pt x="13206" y="5193"/>
                    <a:pt x="13206" y="5183"/>
                    <a:pt x="13206" y="5175"/>
                  </a:cubicBezTo>
                  <a:cubicBezTo>
                    <a:pt x="13206" y="5148"/>
                    <a:pt x="13201" y="5128"/>
                    <a:pt x="13190" y="5113"/>
                  </a:cubicBezTo>
                  <a:cubicBezTo>
                    <a:pt x="13177" y="5093"/>
                    <a:pt x="13153" y="5083"/>
                    <a:pt x="13120" y="5083"/>
                  </a:cubicBezTo>
                  <a:cubicBezTo>
                    <a:pt x="13080" y="5083"/>
                    <a:pt x="13047" y="5097"/>
                    <a:pt x="13021" y="5126"/>
                  </a:cubicBezTo>
                  <a:cubicBezTo>
                    <a:pt x="12999" y="5150"/>
                    <a:pt x="12981" y="5183"/>
                    <a:pt x="12970" y="5225"/>
                  </a:cubicBezTo>
                  <a:lnTo>
                    <a:pt x="13200" y="5225"/>
                  </a:lnTo>
                  <a:close/>
                  <a:moveTo>
                    <a:pt x="13224" y="4876"/>
                  </a:moveTo>
                  <a:cubicBezTo>
                    <a:pt x="13123" y="4876"/>
                    <a:pt x="13123" y="4876"/>
                    <a:pt x="13123" y="4876"/>
                  </a:cubicBezTo>
                  <a:cubicBezTo>
                    <a:pt x="13267" y="4694"/>
                    <a:pt x="13267" y="4694"/>
                    <a:pt x="13267" y="4694"/>
                  </a:cubicBezTo>
                  <a:cubicBezTo>
                    <a:pt x="13436" y="4694"/>
                    <a:pt x="13436" y="4694"/>
                    <a:pt x="13436" y="4694"/>
                  </a:cubicBezTo>
                  <a:lnTo>
                    <a:pt x="13224" y="487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a:endParaRPr lang="en-GB"/>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grpSp>
        <p:nvGrpSpPr>
          <p:cNvPr id="15" name="Group 14"/>
          <p:cNvGrpSpPr/>
          <p:nvPr userDrawn="1"/>
        </p:nvGrpSpPr>
        <p:grpSpPr bwMode="gray">
          <a:xfrm>
            <a:off x="0" y="0"/>
            <a:ext cx="9144001" cy="6858000"/>
            <a:chOff x="0" y="0"/>
            <a:chExt cx="9144001" cy="6858000"/>
          </a:xfrm>
        </p:grpSpPr>
        <p:sp>
          <p:nvSpPr>
            <p:cNvPr id="21" name="Freeform 6"/>
            <p:cNvSpPr>
              <a:spLocks/>
            </p:cNvSpPr>
            <p:nvPr userDrawn="1"/>
          </p:nvSpPr>
          <p:spPr bwMode="gray">
            <a:xfrm>
              <a:off x="0" y="0"/>
              <a:ext cx="5219700" cy="3214688"/>
            </a:xfrm>
            <a:custGeom>
              <a:avLst/>
              <a:gdLst/>
              <a:ahLst/>
              <a:cxnLst>
                <a:cxn ang="0">
                  <a:pos x="3288" y="0"/>
                </a:cxn>
                <a:cxn ang="0">
                  <a:pos x="0" y="0"/>
                </a:cxn>
                <a:cxn ang="0">
                  <a:pos x="0" y="2025"/>
                </a:cxn>
                <a:cxn ang="0">
                  <a:pos x="2689" y="2025"/>
                </a:cxn>
                <a:cxn ang="0">
                  <a:pos x="3288" y="0"/>
                </a:cxn>
              </a:cxnLst>
              <a:rect l="0" t="0" r="r" b="b"/>
              <a:pathLst>
                <a:path w="3288" h="2025">
                  <a:moveTo>
                    <a:pt x="3288" y="0"/>
                  </a:moveTo>
                  <a:lnTo>
                    <a:pt x="0" y="0"/>
                  </a:lnTo>
                  <a:lnTo>
                    <a:pt x="0" y="2025"/>
                  </a:lnTo>
                  <a:lnTo>
                    <a:pt x="2689" y="2025"/>
                  </a:lnTo>
                  <a:lnTo>
                    <a:pt x="3288"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24" name="Freeform 7"/>
            <p:cNvSpPr>
              <a:spLocks/>
            </p:cNvSpPr>
            <p:nvPr userDrawn="1"/>
          </p:nvSpPr>
          <p:spPr bwMode="gray">
            <a:xfrm>
              <a:off x="2170113" y="1774825"/>
              <a:ext cx="6973888" cy="5083175"/>
            </a:xfrm>
            <a:custGeom>
              <a:avLst/>
              <a:gdLst/>
              <a:ahLst/>
              <a:cxnLst>
                <a:cxn ang="0">
                  <a:pos x="4393" y="0"/>
                </a:cxn>
                <a:cxn ang="0">
                  <a:pos x="948" y="0"/>
                </a:cxn>
                <a:cxn ang="0">
                  <a:pos x="0" y="3202"/>
                </a:cxn>
                <a:cxn ang="0">
                  <a:pos x="4393" y="3202"/>
                </a:cxn>
                <a:cxn ang="0">
                  <a:pos x="4393" y="0"/>
                </a:cxn>
              </a:cxnLst>
              <a:rect l="0" t="0" r="r" b="b"/>
              <a:pathLst>
                <a:path w="4393" h="3202">
                  <a:moveTo>
                    <a:pt x="4393" y="0"/>
                  </a:moveTo>
                  <a:lnTo>
                    <a:pt x="948" y="0"/>
                  </a:lnTo>
                  <a:lnTo>
                    <a:pt x="0" y="3202"/>
                  </a:lnTo>
                  <a:lnTo>
                    <a:pt x="4393" y="3202"/>
                  </a:lnTo>
                  <a:lnTo>
                    <a:pt x="4393"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25" name="Freeform 8"/>
            <p:cNvSpPr>
              <a:spLocks/>
            </p:cNvSpPr>
            <p:nvPr userDrawn="1"/>
          </p:nvSpPr>
          <p:spPr bwMode="gray">
            <a:xfrm>
              <a:off x="3249613" y="1774825"/>
              <a:ext cx="1444625" cy="1439863"/>
            </a:xfrm>
            <a:custGeom>
              <a:avLst/>
              <a:gdLst/>
              <a:ahLst/>
              <a:cxnLst>
                <a:cxn ang="0">
                  <a:pos x="0" y="907"/>
                </a:cxn>
                <a:cxn ang="0">
                  <a:pos x="642" y="907"/>
                </a:cxn>
                <a:cxn ang="0">
                  <a:pos x="910" y="0"/>
                </a:cxn>
                <a:cxn ang="0">
                  <a:pos x="268" y="0"/>
                </a:cxn>
                <a:cxn ang="0">
                  <a:pos x="0" y="907"/>
                </a:cxn>
              </a:cxnLst>
              <a:rect l="0" t="0" r="r" b="b"/>
              <a:pathLst>
                <a:path w="910" h="907">
                  <a:moveTo>
                    <a:pt x="0" y="907"/>
                  </a:moveTo>
                  <a:lnTo>
                    <a:pt x="642" y="907"/>
                  </a:lnTo>
                  <a:lnTo>
                    <a:pt x="910" y="0"/>
                  </a:lnTo>
                  <a:lnTo>
                    <a:pt x="268" y="0"/>
                  </a:lnTo>
                  <a:lnTo>
                    <a:pt x="0" y="907"/>
                  </a:lnTo>
                  <a:close/>
                </a:path>
              </a:pathLst>
            </a:custGeom>
            <a:solidFill>
              <a:srgbClr val="00257A"/>
            </a:soli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grpSp>
      <p:sp>
        <p:nvSpPr>
          <p:cNvPr id="10" name="Title 9"/>
          <p:cNvSpPr>
            <a:spLocks noGrp="1"/>
          </p:cNvSpPr>
          <p:nvPr userDrawn="1">
            <p:ph type="title"/>
          </p:nvPr>
        </p:nvSpPr>
        <p:spPr bwMode="gray">
          <a:xfrm>
            <a:off x="4860031" y="2492896"/>
            <a:ext cx="3888433" cy="2232248"/>
          </a:xfrm>
          <a:noFill/>
          <a:ln w="9525">
            <a:noFill/>
            <a:miter lim="800000"/>
            <a:headEnd/>
            <a:tailEnd/>
          </a:ln>
        </p:spPr>
        <p:txBody>
          <a:bodyPr vert="horz" wrap="square" lIns="0" tIns="0" rIns="0" bIns="0" numCol="1" anchor="t" anchorCtr="0" compatLnSpc="1">
            <a:prstTxWarp prst="textNoShape">
              <a:avLst/>
            </a:prstTxWarp>
            <a:normAutofit/>
          </a:bodyPr>
          <a:lstStyle>
            <a:lvl1pPr algn="r" rtl="0" eaLnBrk="1" fontAlgn="base" hangingPunct="1">
              <a:spcBef>
                <a:spcPct val="40000"/>
              </a:spcBef>
              <a:spcAft>
                <a:spcPct val="0"/>
              </a:spcAft>
              <a:defRPr lang="en-GB" sz="3000" b="1" dirty="0" smtClean="0">
                <a:solidFill>
                  <a:schemeClr val="bg1"/>
                </a:solidFill>
                <a:latin typeface="+mj-lt"/>
                <a:ea typeface="+mj-ea"/>
                <a:cs typeface="+mj-cs"/>
              </a:defRPr>
            </a:lvl1pPr>
          </a:lstStyle>
          <a:p>
            <a:r>
              <a:rPr lang="en-US" smtClean="0"/>
              <a:t>Click to edit Master title style</a:t>
            </a:r>
            <a:endParaRPr lang="en-GB" dirty="0"/>
          </a:p>
        </p:txBody>
      </p:sp>
      <p:sp>
        <p:nvSpPr>
          <p:cNvPr id="17" name="Text Placeholder 16"/>
          <p:cNvSpPr>
            <a:spLocks noGrp="1"/>
          </p:cNvSpPr>
          <p:nvPr userDrawn="1">
            <p:ph type="body" sz="quarter" idx="10"/>
          </p:nvPr>
        </p:nvSpPr>
        <p:spPr bwMode="gray">
          <a:xfrm>
            <a:off x="4860031" y="5013176"/>
            <a:ext cx="3888433" cy="1512168"/>
          </a:xfrm>
          <a:noFill/>
          <a:ln w="9525">
            <a:noFill/>
            <a:miter lim="800000"/>
            <a:headEnd/>
            <a:tailEnd/>
          </a:ln>
        </p:spPr>
        <p:txBody>
          <a:bodyPr vert="horz" wrap="square" lIns="0" tIns="0" rIns="0" bIns="0" numCol="1" anchor="t" anchorCtr="0" compatLnSpc="1">
            <a:prstTxWarp prst="textNoShape">
              <a:avLst/>
            </a:prstTxWarp>
          </a:bodyPr>
          <a:lstStyle>
            <a:lvl1pPr marL="342900" indent="-342900" algn="r"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stStyle>
          <a:p>
            <a:pPr lvl="0"/>
            <a:r>
              <a:rPr lang="en-US" smtClean="0"/>
              <a:t>Click to edit Master text styles</a:t>
            </a:r>
          </a:p>
        </p:txBody>
      </p:sp>
      <p:grpSp>
        <p:nvGrpSpPr>
          <p:cNvPr id="9" name="Group 8"/>
          <p:cNvGrpSpPr>
            <a:grpSpLocks/>
          </p:cNvGrpSpPr>
          <p:nvPr userDrawn="1"/>
        </p:nvGrpSpPr>
        <p:grpSpPr>
          <a:xfrm>
            <a:off x="165754" y="29744"/>
            <a:ext cx="2246006" cy="1527048"/>
            <a:chOff x="1928813" y="2763838"/>
            <a:chExt cx="3600450" cy="2447925"/>
          </a:xfrm>
        </p:grpSpPr>
        <p:sp>
          <p:nvSpPr>
            <p:cNvPr id="11" name="Freeform 15"/>
            <p:cNvSpPr>
              <a:spLocks noChangeAspect="1" noEditPoints="1"/>
            </p:cNvSpPr>
            <p:nvPr/>
          </p:nvSpPr>
          <p:spPr bwMode="auto">
            <a:xfrm>
              <a:off x="1928813" y="2763838"/>
              <a:ext cx="3600450" cy="2447925"/>
            </a:xfrm>
            <a:custGeom>
              <a:avLst/>
              <a:gdLst/>
              <a:ahLst/>
              <a:cxnLst>
                <a:cxn ang="0">
                  <a:pos x="280" y="0"/>
                </a:cxn>
                <a:cxn ang="0">
                  <a:pos x="0" y="0"/>
                </a:cxn>
                <a:cxn ang="0">
                  <a:pos x="0" y="397"/>
                </a:cxn>
                <a:cxn ang="0">
                  <a:pos x="280" y="397"/>
                </a:cxn>
                <a:cxn ang="0">
                  <a:pos x="280" y="0"/>
                </a:cxn>
                <a:cxn ang="0">
                  <a:pos x="2268" y="1145"/>
                </a:cxn>
                <a:cxn ang="0">
                  <a:pos x="1988" y="1145"/>
                </a:cxn>
                <a:cxn ang="0">
                  <a:pos x="1988" y="1542"/>
                </a:cxn>
                <a:cxn ang="0">
                  <a:pos x="2268" y="1542"/>
                </a:cxn>
                <a:cxn ang="0">
                  <a:pos x="2268" y="1145"/>
                </a:cxn>
                <a:cxn ang="0">
                  <a:pos x="280" y="1145"/>
                </a:cxn>
                <a:cxn ang="0">
                  <a:pos x="0" y="1145"/>
                </a:cxn>
                <a:cxn ang="0">
                  <a:pos x="0" y="1542"/>
                </a:cxn>
                <a:cxn ang="0">
                  <a:pos x="280" y="1542"/>
                </a:cxn>
                <a:cxn ang="0">
                  <a:pos x="280" y="1145"/>
                </a:cxn>
                <a:cxn ang="0">
                  <a:pos x="2268" y="0"/>
                </a:cxn>
                <a:cxn ang="0">
                  <a:pos x="1988" y="0"/>
                </a:cxn>
                <a:cxn ang="0">
                  <a:pos x="1988" y="397"/>
                </a:cxn>
                <a:cxn ang="0">
                  <a:pos x="2268" y="397"/>
                </a:cxn>
                <a:cxn ang="0">
                  <a:pos x="2268" y="0"/>
                </a:cxn>
              </a:cxnLst>
              <a:rect l="0" t="0" r="r" b="b"/>
              <a:pathLst>
                <a:path w="2268" h="1542">
                  <a:moveTo>
                    <a:pt x="280" y="0"/>
                  </a:moveTo>
                  <a:lnTo>
                    <a:pt x="0" y="0"/>
                  </a:lnTo>
                  <a:lnTo>
                    <a:pt x="0" y="397"/>
                  </a:lnTo>
                  <a:lnTo>
                    <a:pt x="280" y="397"/>
                  </a:lnTo>
                  <a:lnTo>
                    <a:pt x="280" y="0"/>
                  </a:lnTo>
                  <a:close/>
                  <a:moveTo>
                    <a:pt x="2268" y="1145"/>
                  </a:moveTo>
                  <a:lnTo>
                    <a:pt x="1988" y="1145"/>
                  </a:lnTo>
                  <a:lnTo>
                    <a:pt x="1988" y="1542"/>
                  </a:lnTo>
                  <a:lnTo>
                    <a:pt x="2268" y="1542"/>
                  </a:lnTo>
                  <a:lnTo>
                    <a:pt x="2268" y="1145"/>
                  </a:lnTo>
                  <a:close/>
                  <a:moveTo>
                    <a:pt x="280" y="1145"/>
                  </a:moveTo>
                  <a:lnTo>
                    <a:pt x="0" y="1145"/>
                  </a:lnTo>
                  <a:lnTo>
                    <a:pt x="0" y="1542"/>
                  </a:lnTo>
                  <a:lnTo>
                    <a:pt x="280" y="1542"/>
                  </a:lnTo>
                  <a:lnTo>
                    <a:pt x="280" y="1145"/>
                  </a:lnTo>
                  <a:close/>
                  <a:moveTo>
                    <a:pt x="2268" y="0"/>
                  </a:moveTo>
                  <a:lnTo>
                    <a:pt x="1988" y="0"/>
                  </a:lnTo>
                  <a:lnTo>
                    <a:pt x="1988" y="397"/>
                  </a:lnTo>
                  <a:lnTo>
                    <a:pt x="2268" y="397"/>
                  </a:lnTo>
                  <a:lnTo>
                    <a:pt x="2268" y="0"/>
                  </a:lnTo>
                  <a:close/>
                </a:path>
              </a:pathLst>
            </a:custGeom>
            <a:solidFill>
              <a:srgbClr val="FFFF00">
                <a:alpha val="0"/>
              </a:srgbClr>
            </a:solidFill>
            <a:ln w="9525">
              <a:noFill/>
              <a:round/>
              <a:headEnd/>
              <a:tailEnd/>
            </a:ln>
          </p:spPr>
          <p:txBody>
            <a:bodyPr vert="horz" wrap="square" lIns="91440" tIns="45720" rIns="91440" bIns="45720" numCol="1" anchor="t" anchorCtr="0" compatLnSpc="1">
              <a:prstTxWarp prst="textNoShape">
                <a:avLst/>
              </a:prstTxWarp>
            </a:bodyPr>
            <a:lstStyle/>
            <a:p>
              <a:pPr algn="l"/>
              <a:endParaRPr lang="en-GB"/>
            </a:p>
          </p:txBody>
        </p:sp>
        <p:sp>
          <p:nvSpPr>
            <p:cNvPr id="12" name="Freeform 17"/>
            <p:cNvSpPr>
              <a:spLocks noChangeAspect="1" noEditPoints="1"/>
            </p:cNvSpPr>
            <p:nvPr/>
          </p:nvSpPr>
          <p:spPr bwMode="auto">
            <a:xfrm>
              <a:off x="2254251" y="3394076"/>
              <a:ext cx="2830513" cy="1238250"/>
            </a:xfrm>
            <a:custGeom>
              <a:avLst/>
              <a:gdLst/>
              <a:ahLst/>
              <a:cxnLst>
                <a:cxn ang="0">
                  <a:pos x="9113" y="2300"/>
                </a:cxn>
                <a:cxn ang="0">
                  <a:pos x="8293" y="3382"/>
                </a:cxn>
                <a:cxn ang="0">
                  <a:pos x="7164" y="75"/>
                </a:cxn>
                <a:cxn ang="0">
                  <a:pos x="3944" y="1878"/>
                </a:cxn>
                <a:cxn ang="0">
                  <a:pos x="3142" y="2625"/>
                </a:cxn>
                <a:cxn ang="0">
                  <a:pos x="3142" y="2625"/>
                </a:cxn>
                <a:cxn ang="0">
                  <a:pos x="640" y="1736"/>
                </a:cxn>
                <a:cxn ang="0">
                  <a:pos x="7240" y="0"/>
                </a:cxn>
                <a:cxn ang="0">
                  <a:pos x="27" y="3772"/>
                </a:cxn>
                <a:cxn ang="0">
                  <a:pos x="2882" y="2980"/>
                </a:cxn>
                <a:cxn ang="0">
                  <a:pos x="5727" y="2979"/>
                </a:cxn>
                <a:cxn ang="0">
                  <a:pos x="9524" y="0"/>
                </a:cxn>
                <a:cxn ang="0">
                  <a:pos x="201" y="5337"/>
                </a:cxn>
                <a:cxn ang="0">
                  <a:pos x="599" y="5150"/>
                </a:cxn>
                <a:cxn ang="0">
                  <a:pos x="434" y="5235"/>
                </a:cxn>
                <a:cxn ang="0">
                  <a:pos x="180" y="5429"/>
                </a:cxn>
                <a:cxn ang="0">
                  <a:pos x="1055" y="5097"/>
                </a:cxn>
                <a:cxn ang="0">
                  <a:pos x="2043" y="5096"/>
                </a:cxn>
                <a:cxn ang="0">
                  <a:pos x="1654" y="5160"/>
                </a:cxn>
                <a:cxn ang="0">
                  <a:pos x="1212" y="5239"/>
                </a:cxn>
                <a:cxn ang="0">
                  <a:pos x="2695" y="5520"/>
                </a:cxn>
                <a:cxn ang="0">
                  <a:pos x="2614" y="5123"/>
                </a:cxn>
                <a:cxn ang="0">
                  <a:pos x="3036" y="5613"/>
                </a:cxn>
                <a:cxn ang="0">
                  <a:pos x="3327" y="4866"/>
                </a:cxn>
                <a:cxn ang="0">
                  <a:pos x="3990" y="4690"/>
                </a:cxn>
                <a:cxn ang="0">
                  <a:pos x="3512" y="5613"/>
                </a:cxn>
                <a:cxn ang="0">
                  <a:pos x="4080" y="4704"/>
                </a:cxn>
                <a:cxn ang="0">
                  <a:pos x="4682" y="5592"/>
                </a:cxn>
                <a:cxn ang="0">
                  <a:pos x="4865" y="5109"/>
                </a:cxn>
                <a:cxn ang="0">
                  <a:pos x="4457" y="5225"/>
                </a:cxn>
                <a:cxn ang="0">
                  <a:pos x="5357" y="5140"/>
                </a:cxn>
                <a:cxn ang="0">
                  <a:pos x="5878" y="4703"/>
                </a:cxn>
                <a:cxn ang="0">
                  <a:pos x="6194" y="5240"/>
                </a:cxn>
                <a:cxn ang="0">
                  <a:pos x="6105" y="5160"/>
                </a:cxn>
                <a:cxn ang="0">
                  <a:pos x="6638" y="5161"/>
                </a:cxn>
                <a:cxn ang="0">
                  <a:pos x="6200" y="5437"/>
                </a:cxn>
                <a:cxn ang="0">
                  <a:pos x="7425" y="5113"/>
                </a:cxn>
                <a:cxn ang="0">
                  <a:pos x="7352" y="5472"/>
                </a:cxn>
                <a:cxn ang="0">
                  <a:pos x="7213" y="5021"/>
                </a:cxn>
                <a:cxn ang="0">
                  <a:pos x="8311" y="5296"/>
                </a:cxn>
                <a:cxn ang="0">
                  <a:pos x="7939" y="5506"/>
                </a:cxn>
                <a:cxn ang="0">
                  <a:pos x="8490" y="4977"/>
                </a:cxn>
                <a:cxn ang="0">
                  <a:pos x="9463" y="5130"/>
                </a:cxn>
                <a:cxn ang="0">
                  <a:pos x="9048" y="5213"/>
                </a:cxn>
                <a:cxn ang="0">
                  <a:pos x="8550" y="5613"/>
                </a:cxn>
                <a:cxn ang="0">
                  <a:pos x="9882" y="5621"/>
                </a:cxn>
                <a:cxn ang="0">
                  <a:pos x="9955" y="5084"/>
                </a:cxn>
                <a:cxn ang="0">
                  <a:pos x="10266" y="5613"/>
                </a:cxn>
                <a:cxn ang="0">
                  <a:pos x="11168" y="5485"/>
                </a:cxn>
                <a:cxn ang="0">
                  <a:pos x="11147" y="4987"/>
                </a:cxn>
                <a:cxn ang="0">
                  <a:pos x="10881" y="5126"/>
                </a:cxn>
                <a:cxn ang="0">
                  <a:pos x="11391" y="5613"/>
                </a:cxn>
                <a:cxn ang="0">
                  <a:pos x="12327" y="4704"/>
                </a:cxn>
                <a:cxn ang="0">
                  <a:pos x="12417" y="5104"/>
                </a:cxn>
                <a:cxn ang="0">
                  <a:pos x="12536" y="5408"/>
                </a:cxn>
                <a:cxn ang="0">
                  <a:pos x="12950" y="5480"/>
                </a:cxn>
                <a:cxn ang="0">
                  <a:pos x="12756" y="5413"/>
                </a:cxn>
                <a:cxn ang="0">
                  <a:pos x="12939" y="5342"/>
                </a:cxn>
                <a:cxn ang="0">
                  <a:pos x="13267" y="4694"/>
                </a:cxn>
              </a:cxnLst>
              <a:rect l="0" t="0" r="r" b="b"/>
              <a:pathLst>
                <a:path w="13436" h="5856">
                  <a:moveTo>
                    <a:pt x="9450" y="2904"/>
                  </a:moveTo>
                  <a:cubicBezTo>
                    <a:pt x="8957" y="2904"/>
                    <a:pt x="8957" y="2904"/>
                    <a:pt x="8957" y="2904"/>
                  </a:cubicBezTo>
                  <a:cubicBezTo>
                    <a:pt x="9038" y="2577"/>
                    <a:pt x="9038" y="2577"/>
                    <a:pt x="9038" y="2577"/>
                  </a:cubicBezTo>
                  <a:cubicBezTo>
                    <a:pt x="8049" y="2577"/>
                    <a:pt x="8049" y="2577"/>
                    <a:pt x="8049" y="2577"/>
                  </a:cubicBezTo>
                  <a:cubicBezTo>
                    <a:pt x="7968" y="2904"/>
                    <a:pt x="7968" y="2904"/>
                    <a:pt x="7968" y="2904"/>
                  </a:cubicBezTo>
                  <a:cubicBezTo>
                    <a:pt x="7490" y="2904"/>
                    <a:pt x="7490" y="2904"/>
                    <a:pt x="7490" y="2904"/>
                  </a:cubicBezTo>
                  <a:cubicBezTo>
                    <a:pt x="7490" y="2837"/>
                    <a:pt x="7490" y="2837"/>
                    <a:pt x="7490" y="2837"/>
                  </a:cubicBezTo>
                  <a:cubicBezTo>
                    <a:pt x="7497" y="2800"/>
                    <a:pt x="7504" y="2761"/>
                    <a:pt x="7513" y="2720"/>
                  </a:cubicBezTo>
                  <a:cubicBezTo>
                    <a:pt x="7600" y="2369"/>
                    <a:pt x="7831" y="2021"/>
                    <a:pt x="8231" y="2021"/>
                  </a:cubicBezTo>
                  <a:cubicBezTo>
                    <a:pt x="8389" y="2021"/>
                    <a:pt x="8546" y="2081"/>
                    <a:pt x="8524" y="2300"/>
                  </a:cubicBezTo>
                  <a:cubicBezTo>
                    <a:pt x="9113" y="2300"/>
                    <a:pt x="9113" y="2300"/>
                    <a:pt x="9113" y="2300"/>
                  </a:cubicBezTo>
                  <a:cubicBezTo>
                    <a:pt x="9136" y="2197"/>
                    <a:pt x="9175" y="2023"/>
                    <a:pt x="9063" y="1864"/>
                  </a:cubicBezTo>
                  <a:cubicBezTo>
                    <a:pt x="8938" y="1690"/>
                    <a:pt x="8686" y="1620"/>
                    <a:pt x="8359" y="1620"/>
                  </a:cubicBezTo>
                  <a:cubicBezTo>
                    <a:pt x="8125" y="1620"/>
                    <a:pt x="7785" y="1658"/>
                    <a:pt x="7490" y="1850"/>
                  </a:cubicBezTo>
                  <a:cubicBezTo>
                    <a:pt x="7490" y="75"/>
                    <a:pt x="7490" y="75"/>
                    <a:pt x="7490" y="75"/>
                  </a:cubicBezTo>
                  <a:cubicBezTo>
                    <a:pt x="9450" y="75"/>
                    <a:pt x="9450" y="75"/>
                    <a:pt x="9450" y="75"/>
                  </a:cubicBezTo>
                  <a:lnTo>
                    <a:pt x="9450" y="2904"/>
                  </a:lnTo>
                  <a:close/>
                  <a:moveTo>
                    <a:pt x="8293" y="3382"/>
                  </a:moveTo>
                  <a:cubicBezTo>
                    <a:pt x="8181" y="3402"/>
                    <a:pt x="8070" y="3416"/>
                    <a:pt x="7964" y="3416"/>
                  </a:cubicBezTo>
                  <a:cubicBezTo>
                    <a:pt x="7681" y="3416"/>
                    <a:pt x="7485" y="3284"/>
                    <a:pt x="7481" y="2979"/>
                  </a:cubicBezTo>
                  <a:cubicBezTo>
                    <a:pt x="8394" y="2979"/>
                    <a:pt x="8394" y="2979"/>
                    <a:pt x="8394" y="2979"/>
                  </a:cubicBezTo>
                  <a:lnTo>
                    <a:pt x="8293" y="3382"/>
                  </a:lnTo>
                  <a:close/>
                  <a:moveTo>
                    <a:pt x="7164" y="1766"/>
                  </a:moveTo>
                  <a:cubicBezTo>
                    <a:pt x="7164" y="2171"/>
                    <a:pt x="7164" y="2171"/>
                    <a:pt x="7164" y="2171"/>
                  </a:cubicBezTo>
                  <a:cubicBezTo>
                    <a:pt x="7027" y="2360"/>
                    <a:pt x="6942" y="2567"/>
                    <a:pt x="6902" y="2732"/>
                  </a:cubicBezTo>
                  <a:cubicBezTo>
                    <a:pt x="6887" y="2790"/>
                    <a:pt x="6877" y="2847"/>
                    <a:pt x="6871" y="2904"/>
                  </a:cubicBezTo>
                  <a:cubicBezTo>
                    <a:pt x="6583" y="2904"/>
                    <a:pt x="6583" y="2904"/>
                    <a:pt x="6583" y="2904"/>
                  </a:cubicBezTo>
                  <a:cubicBezTo>
                    <a:pt x="6829" y="1736"/>
                    <a:pt x="6829" y="1736"/>
                    <a:pt x="6829" y="1736"/>
                  </a:cubicBezTo>
                  <a:cubicBezTo>
                    <a:pt x="6001" y="1735"/>
                    <a:pt x="6001" y="1735"/>
                    <a:pt x="6001" y="1735"/>
                  </a:cubicBezTo>
                  <a:cubicBezTo>
                    <a:pt x="5259" y="2904"/>
                    <a:pt x="5259" y="2904"/>
                    <a:pt x="5259" y="2904"/>
                  </a:cubicBezTo>
                  <a:cubicBezTo>
                    <a:pt x="5205" y="2904"/>
                    <a:pt x="5205" y="2904"/>
                    <a:pt x="5205" y="2904"/>
                  </a:cubicBezTo>
                  <a:cubicBezTo>
                    <a:pt x="5205" y="75"/>
                    <a:pt x="5205" y="75"/>
                    <a:pt x="5205" y="75"/>
                  </a:cubicBezTo>
                  <a:cubicBezTo>
                    <a:pt x="7164" y="75"/>
                    <a:pt x="7164" y="75"/>
                    <a:pt x="7164" y="75"/>
                  </a:cubicBezTo>
                  <a:lnTo>
                    <a:pt x="7164" y="1766"/>
                  </a:lnTo>
                  <a:close/>
                  <a:moveTo>
                    <a:pt x="6070" y="2904"/>
                  </a:moveTo>
                  <a:cubicBezTo>
                    <a:pt x="5776" y="2904"/>
                    <a:pt x="5776" y="2904"/>
                    <a:pt x="5776" y="2904"/>
                  </a:cubicBezTo>
                  <a:cubicBezTo>
                    <a:pt x="6222" y="2202"/>
                    <a:pt x="6222" y="2202"/>
                    <a:pt x="6222" y="2202"/>
                  </a:cubicBezTo>
                  <a:lnTo>
                    <a:pt x="6070" y="2904"/>
                  </a:lnTo>
                  <a:close/>
                  <a:moveTo>
                    <a:pt x="4882" y="1733"/>
                  </a:moveTo>
                  <a:cubicBezTo>
                    <a:pt x="4391" y="1733"/>
                    <a:pt x="4391" y="1733"/>
                    <a:pt x="4391" y="1733"/>
                  </a:cubicBezTo>
                  <a:cubicBezTo>
                    <a:pt x="4055" y="2904"/>
                    <a:pt x="4055" y="2904"/>
                    <a:pt x="4055" y="2904"/>
                  </a:cubicBezTo>
                  <a:cubicBezTo>
                    <a:pt x="3535" y="2904"/>
                    <a:pt x="3535" y="2904"/>
                    <a:pt x="3535" y="2904"/>
                  </a:cubicBezTo>
                  <a:cubicBezTo>
                    <a:pt x="3800" y="2806"/>
                    <a:pt x="3961" y="2619"/>
                    <a:pt x="4011" y="2341"/>
                  </a:cubicBezTo>
                  <a:cubicBezTo>
                    <a:pt x="4052" y="2125"/>
                    <a:pt x="4033" y="1984"/>
                    <a:pt x="3944" y="1878"/>
                  </a:cubicBezTo>
                  <a:cubicBezTo>
                    <a:pt x="3812" y="1719"/>
                    <a:pt x="3548" y="1732"/>
                    <a:pt x="3313" y="1732"/>
                  </a:cubicBezTo>
                  <a:cubicBezTo>
                    <a:pt x="3271" y="1732"/>
                    <a:pt x="2924" y="1733"/>
                    <a:pt x="2924" y="1733"/>
                  </a:cubicBezTo>
                  <a:cubicBezTo>
                    <a:pt x="2924" y="75"/>
                    <a:pt x="2924" y="75"/>
                    <a:pt x="2924" y="75"/>
                  </a:cubicBezTo>
                  <a:cubicBezTo>
                    <a:pt x="4882" y="75"/>
                    <a:pt x="4882" y="75"/>
                    <a:pt x="4882" y="75"/>
                  </a:cubicBezTo>
                  <a:lnTo>
                    <a:pt x="4882" y="1733"/>
                  </a:lnTo>
                  <a:close/>
                  <a:moveTo>
                    <a:pt x="4568" y="2904"/>
                  </a:moveTo>
                  <a:cubicBezTo>
                    <a:pt x="4774" y="2171"/>
                    <a:pt x="4774" y="2171"/>
                    <a:pt x="4774" y="2171"/>
                  </a:cubicBezTo>
                  <a:cubicBezTo>
                    <a:pt x="4782" y="2904"/>
                    <a:pt x="4782" y="2904"/>
                    <a:pt x="4782" y="2904"/>
                  </a:cubicBezTo>
                  <a:lnTo>
                    <a:pt x="4568" y="2904"/>
                  </a:lnTo>
                  <a:close/>
                  <a:moveTo>
                    <a:pt x="3142" y="2625"/>
                  </a:moveTo>
                  <a:cubicBezTo>
                    <a:pt x="3142" y="2625"/>
                    <a:pt x="3142" y="2625"/>
                    <a:pt x="3142" y="2625"/>
                  </a:cubicBezTo>
                  <a:cubicBezTo>
                    <a:pt x="3123" y="2627"/>
                    <a:pt x="3103" y="2628"/>
                    <a:pt x="3082" y="2628"/>
                  </a:cubicBezTo>
                  <a:cubicBezTo>
                    <a:pt x="3053" y="2628"/>
                    <a:pt x="3030" y="2629"/>
                    <a:pt x="3010" y="2629"/>
                  </a:cubicBezTo>
                  <a:cubicBezTo>
                    <a:pt x="2884" y="2628"/>
                    <a:pt x="2884" y="2628"/>
                    <a:pt x="2884" y="2628"/>
                  </a:cubicBezTo>
                  <a:cubicBezTo>
                    <a:pt x="2942" y="2414"/>
                    <a:pt x="2942" y="2414"/>
                    <a:pt x="2942" y="2414"/>
                  </a:cubicBezTo>
                  <a:cubicBezTo>
                    <a:pt x="2970" y="2307"/>
                    <a:pt x="2970" y="2307"/>
                    <a:pt x="2970" y="2307"/>
                  </a:cubicBezTo>
                  <a:cubicBezTo>
                    <a:pt x="3036" y="2058"/>
                    <a:pt x="3036" y="2058"/>
                    <a:pt x="3036" y="2058"/>
                  </a:cubicBezTo>
                  <a:cubicBezTo>
                    <a:pt x="3065" y="2058"/>
                    <a:pt x="3093" y="2057"/>
                    <a:pt x="3120" y="2057"/>
                  </a:cubicBezTo>
                  <a:cubicBezTo>
                    <a:pt x="3217" y="2057"/>
                    <a:pt x="3217" y="2057"/>
                    <a:pt x="3217" y="2057"/>
                  </a:cubicBezTo>
                  <a:cubicBezTo>
                    <a:pt x="3383" y="2057"/>
                    <a:pt x="3488" y="2066"/>
                    <a:pt x="3526" y="2120"/>
                  </a:cubicBezTo>
                  <a:cubicBezTo>
                    <a:pt x="3556" y="2160"/>
                    <a:pt x="3551" y="2229"/>
                    <a:pt x="3517" y="2334"/>
                  </a:cubicBezTo>
                  <a:cubicBezTo>
                    <a:pt x="3458" y="2514"/>
                    <a:pt x="3383" y="2607"/>
                    <a:pt x="3142" y="2625"/>
                  </a:cubicBezTo>
                  <a:moveTo>
                    <a:pt x="2598" y="1837"/>
                  </a:moveTo>
                  <a:cubicBezTo>
                    <a:pt x="2567" y="1938"/>
                    <a:pt x="2567" y="1938"/>
                    <a:pt x="2567" y="1938"/>
                  </a:cubicBezTo>
                  <a:cubicBezTo>
                    <a:pt x="2287" y="2871"/>
                    <a:pt x="2287" y="2871"/>
                    <a:pt x="2287" y="2871"/>
                  </a:cubicBezTo>
                  <a:cubicBezTo>
                    <a:pt x="2275" y="2904"/>
                    <a:pt x="2275" y="2904"/>
                    <a:pt x="2275" y="2904"/>
                  </a:cubicBezTo>
                  <a:cubicBezTo>
                    <a:pt x="1354" y="2904"/>
                    <a:pt x="1354" y="2904"/>
                    <a:pt x="1354" y="2904"/>
                  </a:cubicBezTo>
                  <a:cubicBezTo>
                    <a:pt x="1282" y="2752"/>
                    <a:pt x="1282" y="2752"/>
                    <a:pt x="1282" y="2752"/>
                  </a:cubicBezTo>
                  <a:cubicBezTo>
                    <a:pt x="2275" y="1736"/>
                    <a:pt x="2275" y="1736"/>
                    <a:pt x="2275" y="1736"/>
                  </a:cubicBezTo>
                  <a:cubicBezTo>
                    <a:pt x="1637" y="1736"/>
                    <a:pt x="1637" y="1736"/>
                    <a:pt x="1637" y="1736"/>
                  </a:cubicBezTo>
                  <a:cubicBezTo>
                    <a:pt x="860" y="2574"/>
                    <a:pt x="860" y="2574"/>
                    <a:pt x="860" y="2574"/>
                  </a:cubicBezTo>
                  <a:cubicBezTo>
                    <a:pt x="1111" y="1736"/>
                    <a:pt x="1111" y="1736"/>
                    <a:pt x="1111" y="1736"/>
                  </a:cubicBezTo>
                  <a:cubicBezTo>
                    <a:pt x="640" y="1736"/>
                    <a:pt x="640" y="1736"/>
                    <a:pt x="640" y="1736"/>
                  </a:cubicBezTo>
                  <a:cubicBezTo>
                    <a:pt x="640" y="75"/>
                    <a:pt x="640" y="75"/>
                    <a:pt x="640" y="75"/>
                  </a:cubicBezTo>
                  <a:cubicBezTo>
                    <a:pt x="2598" y="75"/>
                    <a:pt x="2598" y="75"/>
                    <a:pt x="2598" y="75"/>
                  </a:cubicBezTo>
                  <a:lnTo>
                    <a:pt x="2598" y="1837"/>
                  </a:lnTo>
                  <a:close/>
                  <a:moveTo>
                    <a:pt x="761" y="2904"/>
                  </a:moveTo>
                  <a:cubicBezTo>
                    <a:pt x="763" y="2893"/>
                    <a:pt x="763" y="2893"/>
                    <a:pt x="763" y="2893"/>
                  </a:cubicBezTo>
                  <a:cubicBezTo>
                    <a:pt x="770" y="2904"/>
                    <a:pt x="770" y="2904"/>
                    <a:pt x="770" y="2904"/>
                  </a:cubicBezTo>
                  <a:lnTo>
                    <a:pt x="761" y="2904"/>
                  </a:lnTo>
                  <a:close/>
                  <a:moveTo>
                    <a:pt x="7416" y="0"/>
                  </a:moveTo>
                  <a:cubicBezTo>
                    <a:pt x="7416" y="1904"/>
                    <a:pt x="7416" y="1904"/>
                    <a:pt x="7416" y="1904"/>
                  </a:cubicBezTo>
                  <a:cubicBezTo>
                    <a:pt x="7350" y="1956"/>
                    <a:pt x="7293" y="2012"/>
                    <a:pt x="7240" y="2072"/>
                  </a:cubicBezTo>
                  <a:cubicBezTo>
                    <a:pt x="7240" y="0"/>
                    <a:pt x="7240" y="0"/>
                    <a:pt x="7240" y="0"/>
                  </a:cubicBezTo>
                  <a:cubicBezTo>
                    <a:pt x="5132" y="0"/>
                    <a:pt x="5132" y="0"/>
                    <a:pt x="5132" y="0"/>
                  </a:cubicBezTo>
                  <a:cubicBezTo>
                    <a:pt x="5132" y="1733"/>
                    <a:pt x="5132" y="1733"/>
                    <a:pt x="5132" y="1733"/>
                  </a:cubicBezTo>
                  <a:cubicBezTo>
                    <a:pt x="4957" y="1733"/>
                    <a:pt x="4957" y="1733"/>
                    <a:pt x="4957" y="1733"/>
                  </a:cubicBezTo>
                  <a:cubicBezTo>
                    <a:pt x="4957" y="0"/>
                    <a:pt x="4957" y="0"/>
                    <a:pt x="4957" y="0"/>
                  </a:cubicBezTo>
                  <a:cubicBezTo>
                    <a:pt x="2848" y="0"/>
                    <a:pt x="2848" y="0"/>
                    <a:pt x="2848" y="0"/>
                  </a:cubicBezTo>
                  <a:cubicBezTo>
                    <a:pt x="2848" y="1736"/>
                    <a:pt x="2848" y="1736"/>
                    <a:pt x="2848" y="1736"/>
                  </a:cubicBezTo>
                  <a:cubicBezTo>
                    <a:pt x="2673" y="1736"/>
                    <a:pt x="2673" y="1736"/>
                    <a:pt x="2673" y="1736"/>
                  </a:cubicBezTo>
                  <a:cubicBezTo>
                    <a:pt x="2673" y="0"/>
                    <a:pt x="2673" y="0"/>
                    <a:pt x="2673" y="0"/>
                  </a:cubicBezTo>
                  <a:cubicBezTo>
                    <a:pt x="565" y="0"/>
                    <a:pt x="565" y="0"/>
                    <a:pt x="565" y="0"/>
                  </a:cubicBezTo>
                  <a:cubicBezTo>
                    <a:pt x="565" y="1979"/>
                    <a:pt x="565" y="1979"/>
                    <a:pt x="565" y="1979"/>
                  </a:cubicBezTo>
                  <a:cubicBezTo>
                    <a:pt x="27" y="3772"/>
                    <a:pt x="27" y="3772"/>
                    <a:pt x="27" y="3772"/>
                  </a:cubicBezTo>
                  <a:cubicBezTo>
                    <a:pt x="500" y="3772"/>
                    <a:pt x="500" y="3772"/>
                    <a:pt x="500" y="3772"/>
                  </a:cubicBezTo>
                  <a:cubicBezTo>
                    <a:pt x="738" y="2979"/>
                    <a:pt x="738" y="2979"/>
                    <a:pt x="738" y="2979"/>
                  </a:cubicBezTo>
                  <a:cubicBezTo>
                    <a:pt x="806" y="2979"/>
                    <a:pt x="806" y="2979"/>
                    <a:pt x="806" y="2979"/>
                  </a:cubicBezTo>
                  <a:cubicBezTo>
                    <a:pt x="1199" y="3772"/>
                    <a:pt x="1199" y="3772"/>
                    <a:pt x="1199" y="3772"/>
                  </a:cubicBezTo>
                  <a:cubicBezTo>
                    <a:pt x="1770" y="3772"/>
                    <a:pt x="1770" y="3772"/>
                    <a:pt x="1770" y="3772"/>
                  </a:cubicBezTo>
                  <a:cubicBezTo>
                    <a:pt x="1389" y="2979"/>
                    <a:pt x="1389" y="2979"/>
                    <a:pt x="1389" y="2979"/>
                  </a:cubicBezTo>
                  <a:cubicBezTo>
                    <a:pt x="2254" y="2979"/>
                    <a:pt x="2254" y="2979"/>
                    <a:pt x="2254" y="2979"/>
                  </a:cubicBezTo>
                  <a:cubicBezTo>
                    <a:pt x="2014" y="3772"/>
                    <a:pt x="2014" y="3772"/>
                    <a:pt x="2014" y="3772"/>
                  </a:cubicBezTo>
                  <a:cubicBezTo>
                    <a:pt x="2531" y="3772"/>
                    <a:pt x="2531" y="3772"/>
                    <a:pt x="2531" y="3772"/>
                  </a:cubicBezTo>
                  <a:cubicBezTo>
                    <a:pt x="2767" y="2980"/>
                    <a:pt x="2767" y="2980"/>
                    <a:pt x="2767" y="2980"/>
                  </a:cubicBezTo>
                  <a:cubicBezTo>
                    <a:pt x="2882" y="2980"/>
                    <a:pt x="2882" y="2980"/>
                    <a:pt x="2882" y="2980"/>
                  </a:cubicBezTo>
                  <a:cubicBezTo>
                    <a:pt x="2882" y="2979"/>
                    <a:pt x="2882" y="2979"/>
                    <a:pt x="2882" y="2979"/>
                  </a:cubicBezTo>
                  <a:cubicBezTo>
                    <a:pt x="3044" y="2979"/>
                    <a:pt x="3044" y="2979"/>
                    <a:pt x="3044" y="2979"/>
                  </a:cubicBezTo>
                  <a:cubicBezTo>
                    <a:pt x="3057" y="2979"/>
                    <a:pt x="3057" y="2979"/>
                    <a:pt x="3057" y="2979"/>
                  </a:cubicBezTo>
                  <a:cubicBezTo>
                    <a:pt x="4033" y="2979"/>
                    <a:pt x="4033" y="2979"/>
                    <a:pt x="4033" y="2979"/>
                  </a:cubicBezTo>
                  <a:cubicBezTo>
                    <a:pt x="3804" y="3770"/>
                    <a:pt x="3804" y="3770"/>
                    <a:pt x="3804" y="3770"/>
                  </a:cubicBezTo>
                  <a:cubicBezTo>
                    <a:pt x="4325" y="3770"/>
                    <a:pt x="4325" y="3770"/>
                    <a:pt x="4325" y="3770"/>
                  </a:cubicBezTo>
                  <a:cubicBezTo>
                    <a:pt x="4547" y="2979"/>
                    <a:pt x="4547" y="2979"/>
                    <a:pt x="4547" y="2979"/>
                  </a:cubicBezTo>
                  <a:cubicBezTo>
                    <a:pt x="4782" y="2979"/>
                    <a:pt x="4782" y="2979"/>
                    <a:pt x="4782" y="2979"/>
                  </a:cubicBezTo>
                  <a:cubicBezTo>
                    <a:pt x="4788" y="3770"/>
                    <a:pt x="4788" y="3770"/>
                    <a:pt x="4788" y="3770"/>
                  </a:cubicBezTo>
                  <a:cubicBezTo>
                    <a:pt x="5225" y="3770"/>
                    <a:pt x="5225" y="3770"/>
                    <a:pt x="5225" y="3770"/>
                  </a:cubicBezTo>
                  <a:cubicBezTo>
                    <a:pt x="5727" y="2979"/>
                    <a:pt x="5727" y="2979"/>
                    <a:pt x="5727" y="2979"/>
                  </a:cubicBezTo>
                  <a:cubicBezTo>
                    <a:pt x="6055" y="2979"/>
                    <a:pt x="6055" y="2979"/>
                    <a:pt x="6055" y="2979"/>
                  </a:cubicBezTo>
                  <a:cubicBezTo>
                    <a:pt x="5886" y="3770"/>
                    <a:pt x="5886" y="3770"/>
                    <a:pt x="5886" y="3770"/>
                  </a:cubicBezTo>
                  <a:cubicBezTo>
                    <a:pt x="6399" y="3770"/>
                    <a:pt x="6399" y="3770"/>
                    <a:pt x="6399" y="3770"/>
                  </a:cubicBezTo>
                  <a:cubicBezTo>
                    <a:pt x="6566" y="2979"/>
                    <a:pt x="6566" y="2979"/>
                    <a:pt x="6566" y="2979"/>
                  </a:cubicBezTo>
                  <a:cubicBezTo>
                    <a:pt x="6863" y="2979"/>
                    <a:pt x="6863" y="2979"/>
                    <a:pt x="6863" y="2979"/>
                  </a:cubicBezTo>
                  <a:cubicBezTo>
                    <a:pt x="6851" y="3223"/>
                    <a:pt x="6913" y="3446"/>
                    <a:pt x="7076" y="3596"/>
                  </a:cubicBezTo>
                  <a:cubicBezTo>
                    <a:pt x="7276" y="3780"/>
                    <a:pt x="7581" y="3814"/>
                    <a:pt x="7807" y="3814"/>
                  </a:cubicBezTo>
                  <a:cubicBezTo>
                    <a:pt x="8117" y="3814"/>
                    <a:pt x="8437" y="3770"/>
                    <a:pt x="8760" y="3698"/>
                  </a:cubicBezTo>
                  <a:cubicBezTo>
                    <a:pt x="8939" y="2979"/>
                    <a:pt x="8939" y="2979"/>
                    <a:pt x="8939" y="2979"/>
                  </a:cubicBezTo>
                  <a:cubicBezTo>
                    <a:pt x="9524" y="2979"/>
                    <a:pt x="9524" y="2979"/>
                    <a:pt x="9524" y="2979"/>
                  </a:cubicBezTo>
                  <a:cubicBezTo>
                    <a:pt x="9524" y="0"/>
                    <a:pt x="9524" y="0"/>
                    <a:pt x="9524" y="0"/>
                  </a:cubicBezTo>
                  <a:lnTo>
                    <a:pt x="7416" y="0"/>
                  </a:lnTo>
                  <a:close/>
                  <a:moveTo>
                    <a:pt x="180" y="5429"/>
                  </a:moveTo>
                  <a:cubicBezTo>
                    <a:pt x="180" y="5432"/>
                    <a:pt x="179" y="5437"/>
                    <a:pt x="179" y="5446"/>
                  </a:cubicBezTo>
                  <a:cubicBezTo>
                    <a:pt x="179" y="5466"/>
                    <a:pt x="185" y="5482"/>
                    <a:pt x="197" y="5494"/>
                  </a:cubicBezTo>
                  <a:cubicBezTo>
                    <a:pt x="212" y="5509"/>
                    <a:pt x="235" y="5516"/>
                    <a:pt x="267" y="5516"/>
                  </a:cubicBezTo>
                  <a:cubicBezTo>
                    <a:pt x="299" y="5516"/>
                    <a:pt x="325" y="5509"/>
                    <a:pt x="345" y="5495"/>
                  </a:cubicBezTo>
                  <a:cubicBezTo>
                    <a:pt x="366" y="5481"/>
                    <a:pt x="378" y="5463"/>
                    <a:pt x="382" y="5441"/>
                  </a:cubicBezTo>
                  <a:cubicBezTo>
                    <a:pt x="383" y="5438"/>
                    <a:pt x="383" y="5434"/>
                    <a:pt x="383" y="5427"/>
                  </a:cubicBezTo>
                  <a:cubicBezTo>
                    <a:pt x="383" y="5414"/>
                    <a:pt x="378" y="5403"/>
                    <a:pt x="367" y="5394"/>
                  </a:cubicBezTo>
                  <a:cubicBezTo>
                    <a:pt x="356" y="5385"/>
                    <a:pt x="337" y="5376"/>
                    <a:pt x="309" y="5369"/>
                  </a:cubicBezTo>
                  <a:cubicBezTo>
                    <a:pt x="201" y="5337"/>
                    <a:pt x="201" y="5337"/>
                    <a:pt x="201" y="5337"/>
                  </a:cubicBezTo>
                  <a:cubicBezTo>
                    <a:pt x="164" y="5326"/>
                    <a:pt x="137" y="5313"/>
                    <a:pt x="120" y="5301"/>
                  </a:cubicBezTo>
                  <a:cubicBezTo>
                    <a:pt x="87" y="5277"/>
                    <a:pt x="71" y="5243"/>
                    <a:pt x="71" y="5201"/>
                  </a:cubicBezTo>
                  <a:cubicBezTo>
                    <a:pt x="71" y="5196"/>
                    <a:pt x="71" y="5190"/>
                    <a:pt x="71" y="5186"/>
                  </a:cubicBezTo>
                  <a:cubicBezTo>
                    <a:pt x="71" y="5182"/>
                    <a:pt x="73" y="5174"/>
                    <a:pt x="76" y="5161"/>
                  </a:cubicBezTo>
                  <a:cubicBezTo>
                    <a:pt x="83" y="5131"/>
                    <a:pt x="95" y="5103"/>
                    <a:pt x="114" y="5079"/>
                  </a:cubicBezTo>
                  <a:cubicBezTo>
                    <a:pt x="132" y="5054"/>
                    <a:pt x="155" y="5033"/>
                    <a:pt x="184" y="5016"/>
                  </a:cubicBezTo>
                  <a:cubicBezTo>
                    <a:pt x="212" y="4998"/>
                    <a:pt x="244" y="4985"/>
                    <a:pt x="280" y="4976"/>
                  </a:cubicBezTo>
                  <a:cubicBezTo>
                    <a:pt x="316" y="4967"/>
                    <a:pt x="355" y="4962"/>
                    <a:pt x="397" y="4962"/>
                  </a:cubicBezTo>
                  <a:cubicBezTo>
                    <a:pt x="460" y="4962"/>
                    <a:pt x="510" y="4975"/>
                    <a:pt x="547" y="5000"/>
                  </a:cubicBezTo>
                  <a:cubicBezTo>
                    <a:pt x="584" y="5025"/>
                    <a:pt x="602" y="5063"/>
                    <a:pt x="602" y="5113"/>
                  </a:cubicBezTo>
                  <a:cubicBezTo>
                    <a:pt x="602" y="5125"/>
                    <a:pt x="601" y="5137"/>
                    <a:pt x="599" y="5150"/>
                  </a:cubicBezTo>
                  <a:cubicBezTo>
                    <a:pt x="429" y="5150"/>
                    <a:pt x="429" y="5150"/>
                    <a:pt x="429" y="5150"/>
                  </a:cubicBezTo>
                  <a:cubicBezTo>
                    <a:pt x="429" y="5147"/>
                    <a:pt x="430" y="5142"/>
                    <a:pt x="430" y="5133"/>
                  </a:cubicBezTo>
                  <a:cubicBezTo>
                    <a:pt x="430" y="5108"/>
                    <a:pt x="421" y="5091"/>
                    <a:pt x="402" y="5083"/>
                  </a:cubicBezTo>
                  <a:cubicBezTo>
                    <a:pt x="391" y="5077"/>
                    <a:pt x="375" y="5074"/>
                    <a:pt x="354" y="5074"/>
                  </a:cubicBezTo>
                  <a:cubicBezTo>
                    <a:pt x="328" y="5074"/>
                    <a:pt x="306" y="5080"/>
                    <a:pt x="287" y="5091"/>
                  </a:cubicBezTo>
                  <a:cubicBezTo>
                    <a:pt x="268" y="5103"/>
                    <a:pt x="256" y="5118"/>
                    <a:pt x="252" y="5137"/>
                  </a:cubicBezTo>
                  <a:cubicBezTo>
                    <a:pt x="251" y="5140"/>
                    <a:pt x="251" y="5143"/>
                    <a:pt x="251" y="5146"/>
                  </a:cubicBezTo>
                  <a:cubicBezTo>
                    <a:pt x="251" y="5148"/>
                    <a:pt x="251" y="5150"/>
                    <a:pt x="251" y="5151"/>
                  </a:cubicBezTo>
                  <a:cubicBezTo>
                    <a:pt x="251" y="5165"/>
                    <a:pt x="258" y="5176"/>
                    <a:pt x="271" y="5184"/>
                  </a:cubicBezTo>
                  <a:cubicBezTo>
                    <a:pt x="279" y="5188"/>
                    <a:pt x="297" y="5195"/>
                    <a:pt x="325" y="5204"/>
                  </a:cubicBezTo>
                  <a:cubicBezTo>
                    <a:pt x="434" y="5235"/>
                    <a:pt x="434" y="5235"/>
                    <a:pt x="434" y="5235"/>
                  </a:cubicBezTo>
                  <a:cubicBezTo>
                    <a:pt x="524" y="5261"/>
                    <a:pt x="570" y="5308"/>
                    <a:pt x="570" y="5376"/>
                  </a:cubicBezTo>
                  <a:cubicBezTo>
                    <a:pt x="570" y="5388"/>
                    <a:pt x="568" y="5400"/>
                    <a:pt x="566" y="5413"/>
                  </a:cubicBezTo>
                  <a:cubicBezTo>
                    <a:pt x="552" y="5473"/>
                    <a:pt x="517" y="5524"/>
                    <a:pt x="463" y="5564"/>
                  </a:cubicBezTo>
                  <a:cubicBezTo>
                    <a:pt x="399" y="5609"/>
                    <a:pt x="320" y="5631"/>
                    <a:pt x="227" y="5631"/>
                  </a:cubicBezTo>
                  <a:cubicBezTo>
                    <a:pt x="182" y="5631"/>
                    <a:pt x="142" y="5625"/>
                    <a:pt x="108" y="5614"/>
                  </a:cubicBezTo>
                  <a:cubicBezTo>
                    <a:pt x="74" y="5603"/>
                    <a:pt x="46" y="5583"/>
                    <a:pt x="25" y="5554"/>
                  </a:cubicBezTo>
                  <a:cubicBezTo>
                    <a:pt x="16" y="5541"/>
                    <a:pt x="10" y="5529"/>
                    <a:pt x="6" y="5516"/>
                  </a:cubicBezTo>
                  <a:cubicBezTo>
                    <a:pt x="2" y="5503"/>
                    <a:pt x="0" y="5489"/>
                    <a:pt x="0" y="5473"/>
                  </a:cubicBezTo>
                  <a:cubicBezTo>
                    <a:pt x="0" y="5458"/>
                    <a:pt x="1" y="5449"/>
                    <a:pt x="2" y="5444"/>
                  </a:cubicBezTo>
                  <a:cubicBezTo>
                    <a:pt x="4" y="5437"/>
                    <a:pt x="5" y="5432"/>
                    <a:pt x="5" y="5429"/>
                  </a:cubicBezTo>
                  <a:lnTo>
                    <a:pt x="180" y="5429"/>
                  </a:lnTo>
                  <a:close/>
                  <a:moveTo>
                    <a:pt x="752" y="4976"/>
                  </a:moveTo>
                  <a:cubicBezTo>
                    <a:pt x="939" y="4976"/>
                    <a:pt x="939" y="4976"/>
                    <a:pt x="939" y="4976"/>
                  </a:cubicBezTo>
                  <a:cubicBezTo>
                    <a:pt x="803" y="5613"/>
                    <a:pt x="803" y="5613"/>
                    <a:pt x="803" y="5613"/>
                  </a:cubicBezTo>
                  <a:cubicBezTo>
                    <a:pt x="616" y="5613"/>
                    <a:pt x="616" y="5613"/>
                    <a:pt x="616" y="5613"/>
                  </a:cubicBezTo>
                  <a:lnTo>
                    <a:pt x="752" y="4976"/>
                  </a:lnTo>
                  <a:close/>
                  <a:moveTo>
                    <a:pt x="803" y="4704"/>
                  </a:moveTo>
                  <a:cubicBezTo>
                    <a:pt x="1002" y="4704"/>
                    <a:pt x="1002" y="4704"/>
                    <a:pt x="1002" y="4704"/>
                  </a:cubicBezTo>
                  <a:cubicBezTo>
                    <a:pt x="968" y="4866"/>
                    <a:pt x="968" y="4866"/>
                    <a:pt x="968" y="4866"/>
                  </a:cubicBezTo>
                  <a:cubicBezTo>
                    <a:pt x="769" y="4866"/>
                    <a:pt x="769" y="4866"/>
                    <a:pt x="769" y="4866"/>
                  </a:cubicBezTo>
                  <a:lnTo>
                    <a:pt x="803" y="4704"/>
                  </a:lnTo>
                  <a:close/>
                  <a:moveTo>
                    <a:pt x="1055" y="5097"/>
                  </a:moveTo>
                  <a:cubicBezTo>
                    <a:pt x="1064" y="5055"/>
                    <a:pt x="1070" y="5015"/>
                    <a:pt x="1074" y="4977"/>
                  </a:cubicBezTo>
                  <a:cubicBezTo>
                    <a:pt x="1254" y="4977"/>
                    <a:pt x="1254" y="4977"/>
                    <a:pt x="1254" y="4977"/>
                  </a:cubicBezTo>
                  <a:cubicBezTo>
                    <a:pt x="1244" y="5059"/>
                    <a:pt x="1244" y="5059"/>
                    <a:pt x="1244" y="5059"/>
                  </a:cubicBezTo>
                  <a:cubicBezTo>
                    <a:pt x="1266" y="5034"/>
                    <a:pt x="1289" y="5015"/>
                    <a:pt x="1313" y="5001"/>
                  </a:cubicBezTo>
                  <a:cubicBezTo>
                    <a:pt x="1357" y="4976"/>
                    <a:pt x="1406" y="4963"/>
                    <a:pt x="1460" y="4963"/>
                  </a:cubicBezTo>
                  <a:cubicBezTo>
                    <a:pt x="1562" y="4963"/>
                    <a:pt x="1620" y="5003"/>
                    <a:pt x="1634" y="5083"/>
                  </a:cubicBezTo>
                  <a:cubicBezTo>
                    <a:pt x="1668" y="5037"/>
                    <a:pt x="1708" y="5004"/>
                    <a:pt x="1752" y="4986"/>
                  </a:cubicBezTo>
                  <a:cubicBezTo>
                    <a:pt x="1788" y="4972"/>
                    <a:pt x="1825" y="4965"/>
                    <a:pt x="1863" y="4965"/>
                  </a:cubicBezTo>
                  <a:cubicBezTo>
                    <a:pt x="1918" y="4965"/>
                    <a:pt x="1962" y="4978"/>
                    <a:pt x="1994" y="5006"/>
                  </a:cubicBezTo>
                  <a:cubicBezTo>
                    <a:pt x="2014" y="5022"/>
                    <a:pt x="2028" y="5042"/>
                    <a:pt x="2036" y="5067"/>
                  </a:cubicBezTo>
                  <a:cubicBezTo>
                    <a:pt x="2039" y="5074"/>
                    <a:pt x="2042" y="5084"/>
                    <a:pt x="2043" y="5096"/>
                  </a:cubicBezTo>
                  <a:cubicBezTo>
                    <a:pt x="2045" y="5107"/>
                    <a:pt x="2046" y="5119"/>
                    <a:pt x="2046" y="5130"/>
                  </a:cubicBezTo>
                  <a:cubicBezTo>
                    <a:pt x="2046" y="5153"/>
                    <a:pt x="2044" y="5175"/>
                    <a:pt x="2041" y="5194"/>
                  </a:cubicBezTo>
                  <a:cubicBezTo>
                    <a:pt x="2038" y="5208"/>
                    <a:pt x="2035" y="5220"/>
                    <a:pt x="2033" y="5230"/>
                  </a:cubicBezTo>
                  <a:cubicBezTo>
                    <a:pt x="2032" y="5240"/>
                    <a:pt x="2030" y="5248"/>
                    <a:pt x="2028" y="5254"/>
                  </a:cubicBezTo>
                  <a:cubicBezTo>
                    <a:pt x="1952" y="5613"/>
                    <a:pt x="1952" y="5613"/>
                    <a:pt x="1952" y="5613"/>
                  </a:cubicBezTo>
                  <a:cubicBezTo>
                    <a:pt x="1764" y="5613"/>
                    <a:pt x="1764" y="5613"/>
                    <a:pt x="1764" y="5613"/>
                  </a:cubicBezTo>
                  <a:cubicBezTo>
                    <a:pt x="1843" y="5239"/>
                    <a:pt x="1843" y="5239"/>
                    <a:pt x="1843" y="5239"/>
                  </a:cubicBezTo>
                  <a:cubicBezTo>
                    <a:pt x="1849" y="5216"/>
                    <a:pt x="1852" y="5195"/>
                    <a:pt x="1852" y="5176"/>
                  </a:cubicBezTo>
                  <a:cubicBezTo>
                    <a:pt x="1852" y="5153"/>
                    <a:pt x="1846" y="5134"/>
                    <a:pt x="1834" y="5120"/>
                  </a:cubicBezTo>
                  <a:cubicBezTo>
                    <a:pt x="1821" y="5104"/>
                    <a:pt x="1798" y="5096"/>
                    <a:pt x="1766" y="5096"/>
                  </a:cubicBezTo>
                  <a:cubicBezTo>
                    <a:pt x="1717" y="5096"/>
                    <a:pt x="1679" y="5117"/>
                    <a:pt x="1654" y="5160"/>
                  </a:cubicBezTo>
                  <a:cubicBezTo>
                    <a:pt x="1646" y="5173"/>
                    <a:pt x="1638" y="5191"/>
                    <a:pt x="1631" y="5213"/>
                  </a:cubicBezTo>
                  <a:cubicBezTo>
                    <a:pt x="1624" y="5236"/>
                    <a:pt x="1617" y="5263"/>
                    <a:pt x="1610" y="5295"/>
                  </a:cubicBezTo>
                  <a:cubicBezTo>
                    <a:pt x="1542" y="5613"/>
                    <a:pt x="1542" y="5613"/>
                    <a:pt x="1542" y="5613"/>
                  </a:cubicBezTo>
                  <a:cubicBezTo>
                    <a:pt x="1354" y="5613"/>
                    <a:pt x="1354" y="5613"/>
                    <a:pt x="1354" y="5613"/>
                  </a:cubicBezTo>
                  <a:cubicBezTo>
                    <a:pt x="1435" y="5235"/>
                    <a:pt x="1435" y="5235"/>
                    <a:pt x="1435" y="5235"/>
                  </a:cubicBezTo>
                  <a:cubicBezTo>
                    <a:pt x="1437" y="5227"/>
                    <a:pt x="1438" y="5217"/>
                    <a:pt x="1440" y="5206"/>
                  </a:cubicBezTo>
                  <a:cubicBezTo>
                    <a:pt x="1442" y="5196"/>
                    <a:pt x="1443" y="5185"/>
                    <a:pt x="1443" y="5176"/>
                  </a:cubicBezTo>
                  <a:cubicBezTo>
                    <a:pt x="1443" y="5152"/>
                    <a:pt x="1438" y="5133"/>
                    <a:pt x="1428" y="5121"/>
                  </a:cubicBezTo>
                  <a:cubicBezTo>
                    <a:pt x="1413" y="5104"/>
                    <a:pt x="1391" y="5096"/>
                    <a:pt x="1359" y="5096"/>
                  </a:cubicBezTo>
                  <a:cubicBezTo>
                    <a:pt x="1310" y="5096"/>
                    <a:pt x="1272" y="5114"/>
                    <a:pt x="1245" y="5151"/>
                  </a:cubicBezTo>
                  <a:cubicBezTo>
                    <a:pt x="1232" y="5169"/>
                    <a:pt x="1221" y="5199"/>
                    <a:pt x="1212" y="5239"/>
                  </a:cubicBezTo>
                  <a:cubicBezTo>
                    <a:pt x="1133" y="5613"/>
                    <a:pt x="1133" y="5613"/>
                    <a:pt x="1133" y="5613"/>
                  </a:cubicBezTo>
                  <a:cubicBezTo>
                    <a:pt x="945" y="5613"/>
                    <a:pt x="945" y="5613"/>
                    <a:pt x="945" y="5613"/>
                  </a:cubicBezTo>
                  <a:lnTo>
                    <a:pt x="1055" y="5097"/>
                  </a:lnTo>
                  <a:close/>
                  <a:moveTo>
                    <a:pt x="2415" y="4977"/>
                  </a:moveTo>
                  <a:cubicBezTo>
                    <a:pt x="2401" y="5068"/>
                    <a:pt x="2401" y="5068"/>
                    <a:pt x="2401" y="5068"/>
                  </a:cubicBezTo>
                  <a:cubicBezTo>
                    <a:pt x="2427" y="5034"/>
                    <a:pt x="2459" y="5009"/>
                    <a:pt x="2496" y="4991"/>
                  </a:cubicBezTo>
                  <a:cubicBezTo>
                    <a:pt x="2533" y="4973"/>
                    <a:pt x="2573" y="4965"/>
                    <a:pt x="2617" y="4965"/>
                  </a:cubicBezTo>
                  <a:cubicBezTo>
                    <a:pt x="2685" y="4965"/>
                    <a:pt x="2736" y="4984"/>
                    <a:pt x="2772" y="5023"/>
                  </a:cubicBezTo>
                  <a:cubicBezTo>
                    <a:pt x="2808" y="5061"/>
                    <a:pt x="2826" y="5115"/>
                    <a:pt x="2826" y="5184"/>
                  </a:cubicBezTo>
                  <a:cubicBezTo>
                    <a:pt x="2826" y="5214"/>
                    <a:pt x="2822" y="5247"/>
                    <a:pt x="2814" y="5282"/>
                  </a:cubicBezTo>
                  <a:cubicBezTo>
                    <a:pt x="2794" y="5377"/>
                    <a:pt x="2754" y="5456"/>
                    <a:pt x="2695" y="5520"/>
                  </a:cubicBezTo>
                  <a:cubicBezTo>
                    <a:pt x="2630" y="5587"/>
                    <a:pt x="2554" y="5621"/>
                    <a:pt x="2465" y="5621"/>
                  </a:cubicBezTo>
                  <a:cubicBezTo>
                    <a:pt x="2415" y="5621"/>
                    <a:pt x="2376" y="5610"/>
                    <a:pt x="2347" y="5589"/>
                  </a:cubicBezTo>
                  <a:cubicBezTo>
                    <a:pt x="2331" y="5578"/>
                    <a:pt x="2317" y="5562"/>
                    <a:pt x="2304" y="5540"/>
                  </a:cubicBezTo>
                  <a:cubicBezTo>
                    <a:pt x="2237" y="5856"/>
                    <a:pt x="2237" y="5856"/>
                    <a:pt x="2237" y="5856"/>
                  </a:cubicBezTo>
                  <a:cubicBezTo>
                    <a:pt x="2047" y="5856"/>
                    <a:pt x="2047" y="5856"/>
                    <a:pt x="2047" y="5856"/>
                  </a:cubicBezTo>
                  <a:cubicBezTo>
                    <a:pt x="2234" y="4977"/>
                    <a:pt x="2234" y="4977"/>
                    <a:pt x="2234" y="4977"/>
                  </a:cubicBezTo>
                  <a:lnTo>
                    <a:pt x="2415" y="4977"/>
                  </a:lnTo>
                  <a:close/>
                  <a:moveTo>
                    <a:pt x="2555" y="5444"/>
                  </a:moveTo>
                  <a:cubicBezTo>
                    <a:pt x="2587" y="5407"/>
                    <a:pt x="2610" y="5355"/>
                    <a:pt x="2624" y="5290"/>
                  </a:cubicBezTo>
                  <a:cubicBezTo>
                    <a:pt x="2630" y="5264"/>
                    <a:pt x="2633" y="5237"/>
                    <a:pt x="2633" y="5209"/>
                  </a:cubicBezTo>
                  <a:cubicBezTo>
                    <a:pt x="2633" y="5173"/>
                    <a:pt x="2627" y="5144"/>
                    <a:pt x="2614" y="5123"/>
                  </a:cubicBezTo>
                  <a:cubicBezTo>
                    <a:pt x="2598" y="5097"/>
                    <a:pt x="2573" y="5084"/>
                    <a:pt x="2539" y="5084"/>
                  </a:cubicBezTo>
                  <a:cubicBezTo>
                    <a:pt x="2501" y="5084"/>
                    <a:pt x="2466" y="5099"/>
                    <a:pt x="2434" y="5128"/>
                  </a:cubicBezTo>
                  <a:cubicBezTo>
                    <a:pt x="2393" y="5166"/>
                    <a:pt x="2364" y="5224"/>
                    <a:pt x="2347" y="5301"/>
                  </a:cubicBezTo>
                  <a:cubicBezTo>
                    <a:pt x="2345" y="5311"/>
                    <a:pt x="2342" y="5324"/>
                    <a:pt x="2340" y="5339"/>
                  </a:cubicBezTo>
                  <a:cubicBezTo>
                    <a:pt x="2338" y="5355"/>
                    <a:pt x="2337" y="5368"/>
                    <a:pt x="2337" y="5379"/>
                  </a:cubicBezTo>
                  <a:cubicBezTo>
                    <a:pt x="2337" y="5414"/>
                    <a:pt x="2344" y="5442"/>
                    <a:pt x="2357" y="5461"/>
                  </a:cubicBezTo>
                  <a:cubicBezTo>
                    <a:pt x="2375" y="5487"/>
                    <a:pt x="2403" y="5500"/>
                    <a:pt x="2443" y="5500"/>
                  </a:cubicBezTo>
                  <a:cubicBezTo>
                    <a:pt x="2486" y="5500"/>
                    <a:pt x="2523" y="5481"/>
                    <a:pt x="2555" y="5444"/>
                  </a:cubicBezTo>
                  <a:close/>
                  <a:moveTo>
                    <a:pt x="3044" y="4703"/>
                  </a:moveTo>
                  <a:cubicBezTo>
                    <a:pt x="3230" y="4703"/>
                    <a:pt x="3230" y="4703"/>
                    <a:pt x="3230" y="4703"/>
                  </a:cubicBezTo>
                  <a:cubicBezTo>
                    <a:pt x="3036" y="5613"/>
                    <a:pt x="3036" y="5613"/>
                    <a:pt x="3036" y="5613"/>
                  </a:cubicBezTo>
                  <a:cubicBezTo>
                    <a:pt x="2850" y="5613"/>
                    <a:pt x="2850" y="5613"/>
                    <a:pt x="2850" y="5613"/>
                  </a:cubicBezTo>
                  <a:lnTo>
                    <a:pt x="3044" y="4703"/>
                  </a:lnTo>
                  <a:close/>
                  <a:moveTo>
                    <a:pt x="3311" y="4976"/>
                  </a:moveTo>
                  <a:cubicBezTo>
                    <a:pt x="3497" y="4976"/>
                    <a:pt x="3497" y="4976"/>
                    <a:pt x="3497" y="4976"/>
                  </a:cubicBezTo>
                  <a:cubicBezTo>
                    <a:pt x="3361" y="5613"/>
                    <a:pt x="3361" y="5613"/>
                    <a:pt x="3361" y="5613"/>
                  </a:cubicBezTo>
                  <a:cubicBezTo>
                    <a:pt x="3175" y="5613"/>
                    <a:pt x="3175" y="5613"/>
                    <a:pt x="3175" y="5613"/>
                  </a:cubicBezTo>
                  <a:lnTo>
                    <a:pt x="3311" y="4976"/>
                  </a:lnTo>
                  <a:close/>
                  <a:moveTo>
                    <a:pt x="3361" y="4704"/>
                  </a:moveTo>
                  <a:cubicBezTo>
                    <a:pt x="3560" y="4704"/>
                    <a:pt x="3560" y="4704"/>
                    <a:pt x="3560" y="4704"/>
                  </a:cubicBezTo>
                  <a:cubicBezTo>
                    <a:pt x="3526" y="4866"/>
                    <a:pt x="3526" y="4866"/>
                    <a:pt x="3526" y="4866"/>
                  </a:cubicBezTo>
                  <a:cubicBezTo>
                    <a:pt x="3327" y="4866"/>
                    <a:pt x="3327" y="4866"/>
                    <a:pt x="3327" y="4866"/>
                  </a:cubicBezTo>
                  <a:lnTo>
                    <a:pt x="3361" y="4704"/>
                  </a:lnTo>
                  <a:close/>
                  <a:moveTo>
                    <a:pt x="3619" y="5109"/>
                  </a:moveTo>
                  <a:cubicBezTo>
                    <a:pt x="3525" y="5109"/>
                    <a:pt x="3525" y="5109"/>
                    <a:pt x="3525" y="5109"/>
                  </a:cubicBezTo>
                  <a:cubicBezTo>
                    <a:pt x="3553" y="4977"/>
                    <a:pt x="3553" y="4977"/>
                    <a:pt x="3553" y="4977"/>
                  </a:cubicBezTo>
                  <a:cubicBezTo>
                    <a:pt x="3647" y="4977"/>
                    <a:pt x="3647" y="4977"/>
                    <a:pt x="3647" y="4977"/>
                  </a:cubicBezTo>
                  <a:cubicBezTo>
                    <a:pt x="3666" y="4890"/>
                    <a:pt x="3666" y="4890"/>
                    <a:pt x="3666" y="4890"/>
                  </a:cubicBezTo>
                  <a:cubicBezTo>
                    <a:pt x="3680" y="4826"/>
                    <a:pt x="3704" y="4778"/>
                    <a:pt x="3738" y="4747"/>
                  </a:cubicBezTo>
                  <a:cubicBezTo>
                    <a:pt x="3781" y="4707"/>
                    <a:pt x="3845" y="4687"/>
                    <a:pt x="3928" y="4687"/>
                  </a:cubicBezTo>
                  <a:cubicBezTo>
                    <a:pt x="3934" y="4687"/>
                    <a:pt x="3939" y="4687"/>
                    <a:pt x="3944" y="4687"/>
                  </a:cubicBezTo>
                  <a:cubicBezTo>
                    <a:pt x="3950" y="4687"/>
                    <a:pt x="3957" y="4688"/>
                    <a:pt x="3964" y="4688"/>
                  </a:cubicBezTo>
                  <a:cubicBezTo>
                    <a:pt x="3971" y="4688"/>
                    <a:pt x="3980" y="4689"/>
                    <a:pt x="3990" y="4690"/>
                  </a:cubicBezTo>
                  <a:cubicBezTo>
                    <a:pt x="4000" y="4691"/>
                    <a:pt x="4012" y="4692"/>
                    <a:pt x="4027" y="4694"/>
                  </a:cubicBezTo>
                  <a:cubicBezTo>
                    <a:pt x="4000" y="4823"/>
                    <a:pt x="4000" y="4823"/>
                    <a:pt x="4000" y="4823"/>
                  </a:cubicBezTo>
                  <a:cubicBezTo>
                    <a:pt x="3962" y="4820"/>
                    <a:pt x="3962" y="4820"/>
                    <a:pt x="3962" y="4820"/>
                  </a:cubicBezTo>
                  <a:cubicBezTo>
                    <a:pt x="3922" y="4820"/>
                    <a:pt x="3892" y="4829"/>
                    <a:pt x="3872" y="4849"/>
                  </a:cubicBezTo>
                  <a:cubicBezTo>
                    <a:pt x="3861" y="4860"/>
                    <a:pt x="3853" y="4879"/>
                    <a:pt x="3849" y="4903"/>
                  </a:cubicBezTo>
                  <a:cubicBezTo>
                    <a:pt x="3832" y="4977"/>
                    <a:pt x="3832" y="4977"/>
                    <a:pt x="3832" y="4977"/>
                  </a:cubicBezTo>
                  <a:cubicBezTo>
                    <a:pt x="3951" y="4977"/>
                    <a:pt x="3951" y="4977"/>
                    <a:pt x="3951" y="4977"/>
                  </a:cubicBezTo>
                  <a:cubicBezTo>
                    <a:pt x="3923" y="5109"/>
                    <a:pt x="3923" y="5109"/>
                    <a:pt x="3923" y="5109"/>
                  </a:cubicBezTo>
                  <a:cubicBezTo>
                    <a:pt x="3804" y="5109"/>
                    <a:pt x="3804" y="5109"/>
                    <a:pt x="3804" y="5109"/>
                  </a:cubicBezTo>
                  <a:cubicBezTo>
                    <a:pt x="3697" y="5613"/>
                    <a:pt x="3697" y="5613"/>
                    <a:pt x="3697" y="5613"/>
                  </a:cubicBezTo>
                  <a:cubicBezTo>
                    <a:pt x="3512" y="5613"/>
                    <a:pt x="3512" y="5613"/>
                    <a:pt x="3512" y="5613"/>
                  </a:cubicBezTo>
                  <a:lnTo>
                    <a:pt x="3619" y="5109"/>
                  </a:lnTo>
                  <a:close/>
                  <a:moveTo>
                    <a:pt x="4030" y="4976"/>
                  </a:moveTo>
                  <a:cubicBezTo>
                    <a:pt x="4216" y="4976"/>
                    <a:pt x="4216" y="4976"/>
                    <a:pt x="4216" y="4976"/>
                  </a:cubicBezTo>
                  <a:cubicBezTo>
                    <a:pt x="4080" y="5613"/>
                    <a:pt x="4080" y="5613"/>
                    <a:pt x="4080" y="5613"/>
                  </a:cubicBezTo>
                  <a:cubicBezTo>
                    <a:pt x="3894" y="5613"/>
                    <a:pt x="3894" y="5613"/>
                    <a:pt x="3894" y="5613"/>
                  </a:cubicBezTo>
                  <a:lnTo>
                    <a:pt x="4030" y="4976"/>
                  </a:lnTo>
                  <a:close/>
                  <a:moveTo>
                    <a:pt x="4080" y="4704"/>
                  </a:moveTo>
                  <a:cubicBezTo>
                    <a:pt x="4279" y="4704"/>
                    <a:pt x="4279" y="4704"/>
                    <a:pt x="4279" y="4704"/>
                  </a:cubicBezTo>
                  <a:cubicBezTo>
                    <a:pt x="4245" y="4866"/>
                    <a:pt x="4245" y="4866"/>
                    <a:pt x="4245" y="4866"/>
                  </a:cubicBezTo>
                  <a:cubicBezTo>
                    <a:pt x="4046" y="4866"/>
                    <a:pt x="4046" y="4866"/>
                    <a:pt x="4046" y="4866"/>
                  </a:cubicBezTo>
                  <a:lnTo>
                    <a:pt x="4080" y="4704"/>
                  </a:lnTo>
                  <a:close/>
                  <a:moveTo>
                    <a:pt x="4427" y="5342"/>
                  </a:moveTo>
                  <a:cubicBezTo>
                    <a:pt x="4425" y="5353"/>
                    <a:pt x="4423" y="5364"/>
                    <a:pt x="4421" y="5376"/>
                  </a:cubicBezTo>
                  <a:cubicBezTo>
                    <a:pt x="4419" y="5388"/>
                    <a:pt x="4418" y="5399"/>
                    <a:pt x="4418" y="5409"/>
                  </a:cubicBezTo>
                  <a:cubicBezTo>
                    <a:pt x="4418" y="5439"/>
                    <a:pt x="4424" y="5463"/>
                    <a:pt x="4437" y="5480"/>
                  </a:cubicBezTo>
                  <a:cubicBezTo>
                    <a:pt x="4454" y="5502"/>
                    <a:pt x="4481" y="5513"/>
                    <a:pt x="4520" y="5513"/>
                  </a:cubicBezTo>
                  <a:cubicBezTo>
                    <a:pt x="4545" y="5513"/>
                    <a:pt x="4568" y="5507"/>
                    <a:pt x="4589" y="5495"/>
                  </a:cubicBezTo>
                  <a:cubicBezTo>
                    <a:pt x="4614" y="5480"/>
                    <a:pt x="4635" y="5456"/>
                    <a:pt x="4650" y="5424"/>
                  </a:cubicBezTo>
                  <a:cubicBezTo>
                    <a:pt x="4820" y="5424"/>
                    <a:pt x="4820" y="5424"/>
                    <a:pt x="4820" y="5424"/>
                  </a:cubicBezTo>
                  <a:cubicBezTo>
                    <a:pt x="4816" y="5436"/>
                    <a:pt x="4813" y="5447"/>
                    <a:pt x="4808" y="5457"/>
                  </a:cubicBezTo>
                  <a:cubicBezTo>
                    <a:pt x="4804" y="5467"/>
                    <a:pt x="4800" y="5476"/>
                    <a:pt x="4796" y="5485"/>
                  </a:cubicBezTo>
                  <a:cubicBezTo>
                    <a:pt x="4772" y="5528"/>
                    <a:pt x="4734" y="5564"/>
                    <a:pt x="4682" y="5592"/>
                  </a:cubicBezTo>
                  <a:cubicBezTo>
                    <a:pt x="4629" y="5621"/>
                    <a:pt x="4566" y="5636"/>
                    <a:pt x="4491" y="5636"/>
                  </a:cubicBezTo>
                  <a:cubicBezTo>
                    <a:pt x="4449" y="5636"/>
                    <a:pt x="4414" y="5632"/>
                    <a:pt x="4386" y="5623"/>
                  </a:cubicBezTo>
                  <a:cubicBezTo>
                    <a:pt x="4342" y="5612"/>
                    <a:pt x="4307" y="5590"/>
                    <a:pt x="4283" y="5558"/>
                  </a:cubicBezTo>
                  <a:cubicBezTo>
                    <a:pt x="4256" y="5519"/>
                    <a:pt x="4243" y="5471"/>
                    <a:pt x="4243" y="5413"/>
                  </a:cubicBezTo>
                  <a:cubicBezTo>
                    <a:pt x="4243" y="5380"/>
                    <a:pt x="4247" y="5346"/>
                    <a:pt x="4254" y="5310"/>
                  </a:cubicBezTo>
                  <a:cubicBezTo>
                    <a:pt x="4268" y="5249"/>
                    <a:pt x="4288" y="5196"/>
                    <a:pt x="4315" y="5148"/>
                  </a:cubicBezTo>
                  <a:cubicBezTo>
                    <a:pt x="4349" y="5089"/>
                    <a:pt x="4394" y="5042"/>
                    <a:pt x="4451" y="5009"/>
                  </a:cubicBezTo>
                  <a:cubicBezTo>
                    <a:pt x="4481" y="4991"/>
                    <a:pt x="4511" y="4978"/>
                    <a:pt x="4542" y="4969"/>
                  </a:cubicBezTo>
                  <a:cubicBezTo>
                    <a:pt x="4573" y="4960"/>
                    <a:pt x="4606" y="4956"/>
                    <a:pt x="4641" y="4956"/>
                  </a:cubicBezTo>
                  <a:cubicBezTo>
                    <a:pt x="4694" y="4956"/>
                    <a:pt x="4738" y="4966"/>
                    <a:pt x="4774" y="4987"/>
                  </a:cubicBezTo>
                  <a:cubicBezTo>
                    <a:pt x="4820" y="5014"/>
                    <a:pt x="4850" y="5055"/>
                    <a:pt x="4865" y="5109"/>
                  </a:cubicBezTo>
                  <a:cubicBezTo>
                    <a:pt x="4873" y="5138"/>
                    <a:pt x="4876" y="5167"/>
                    <a:pt x="4876" y="5196"/>
                  </a:cubicBezTo>
                  <a:cubicBezTo>
                    <a:pt x="4876" y="5219"/>
                    <a:pt x="4875" y="5239"/>
                    <a:pt x="4873" y="5256"/>
                  </a:cubicBezTo>
                  <a:cubicBezTo>
                    <a:pt x="4872" y="5271"/>
                    <a:pt x="4865" y="5300"/>
                    <a:pt x="4854" y="5342"/>
                  </a:cubicBezTo>
                  <a:lnTo>
                    <a:pt x="4427" y="5342"/>
                  </a:lnTo>
                  <a:close/>
                  <a:moveTo>
                    <a:pt x="4687" y="5225"/>
                  </a:moveTo>
                  <a:cubicBezTo>
                    <a:pt x="4689" y="5220"/>
                    <a:pt x="4691" y="5213"/>
                    <a:pt x="4692" y="5203"/>
                  </a:cubicBezTo>
                  <a:cubicBezTo>
                    <a:pt x="4693" y="5193"/>
                    <a:pt x="4694" y="5183"/>
                    <a:pt x="4694" y="5175"/>
                  </a:cubicBezTo>
                  <a:cubicBezTo>
                    <a:pt x="4694" y="5148"/>
                    <a:pt x="4688" y="5128"/>
                    <a:pt x="4677" y="5113"/>
                  </a:cubicBezTo>
                  <a:cubicBezTo>
                    <a:pt x="4664" y="5093"/>
                    <a:pt x="4640" y="5083"/>
                    <a:pt x="4607" y="5083"/>
                  </a:cubicBezTo>
                  <a:cubicBezTo>
                    <a:pt x="4567" y="5083"/>
                    <a:pt x="4535" y="5097"/>
                    <a:pt x="4509" y="5126"/>
                  </a:cubicBezTo>
                  <a:cubicBezTo>
                    <a:pt x="4486" y="5150"/>
                    <a:pt x="4469" y="5183"/>
                    <a:pt x="4457" y="5225"/>
                  </a:cubicBezTo>
                  <a:lnTo>
                    <a:pt x="4687" y="5225"/>
                  </a:lnTo>
                  <a:close/>
                  <a:moveTo>
                    <a:pt x="4996" y="5133"/>
                  </a:moveTo>
                  <a:cubicBezTo>
                    <a:pt x="5000" y="5117"/>
                    <a:pt x="5005" y="5086"/>
                    <a:pt x="5011" y="5043"/>
                  </a:cubicBezTo>
                  <a:cubicBezTo>
                    <a:pt x="5015" y="5021"/>
                    <a:pt x="5017" y="5004"/>
                    <a:pt x="5019" y="4993"/>
                  </a:cubicBezTo>
                  <a:cubicBezTo>
                    <a:pt x="5020" y="4982"/>
                    <a:pt x="5021" y="4976"/>
                    <a:pt x="5021" y="4975"/>
                  </a:cubicBezTo>
                  <a:cubicBezTo>
                    <a:pt x="5196" y="4975"/>
                    <a:pt x="5196" y="4975"/>
                    <a:pt x="5196" y="4975"/>
                  </a:cubicBezTo>
                  <a:cubicBezTo>
                    <a:pt x="5174" y="5097"/>
                    <a:pt x="5174" y="5097"/>
                    <a:pt x="5174" y="5097"/>
                  </a:cubicBezTo>
                  <a:cubicBezTo>
                    <a:pt x="5204" y="5050"/>
                    <a:pt x="5239" y="5017"/>
                    <a:pt x="5279" y="5000"/>
                  </a:cubicBezTo>
                  <a:cubicBezTo>
                    <a:pt x="5319" y="4982"/>
                    <a:pt x="5365" y="4973"/>
                    <a:pt x="5417" y="4973"/>
                  </a:cubicBezTo>
                  <a:cubicBezTo>
                    <a:pt x="5382" y="5141"/>
                    <a:pt x="5382" y="5141"/>
                    <a:pt x="5382" y="5141"/>
                  </a:cubicBezTo>
                  <a:cubicBezTo>
                    <a:pt x="5374" y="5141"/>
                    <a:pt x="5366" y="5141"/>
                    <a:pt x="5357" y="5140"/>
                  </a:cubicBezTo>
                  <a:cubicBezTo>
                    <a:pt x="5348" y="5139"/>
                    <a:pt x="5342" y="5138"/>
                    <a:pt x="5339" y="5138"/>
                  </a:cubicBezTo>
                  <a:cubicBezTo>
                    <a:pt x="5274" y="5138"/>
                    <a:pt x="5226" y="5156"/>
                    <a:pt x="5194" y="5191"/>
                  </a:cubicBezTo>
                  <a:cubicBezTo>
                    <a:pt x="5173" y="5215"/>
                    <a:pt x="5157" y="5251"/>
                    <a:pt x="5147" y="5300"/>
                  </a:cubicBezTo>
                  <a:cubicBezTo>
                    <a:pt x="5080" y="5613"/>
                    <a:pt x="5080" y="5613"/>
                    <a:pt x="5080" y="5613"/>
                  </a:cubicBezTo>
                  <a:cubicBezTo>
                    <a:pt x="4894" y="5613"/>
                    <a:pt x="4894" y="5613"/>
                    <a:pt x="4894" y="5613"/>
                  </a:cubicBezTo>
                  <a:lnTo>
                    <a:pt x="4996" y="5133"/>
                  </a:lnTo>
                  <a:close/>
                  <a:moveTo>
                    <a:pt x="5878" y="4703"/>
                  </a:moveTo>
                  <a:cubicBezTo>
                    <a:pt x="6064" y="4703"/>
                    <a:pt x="6064" y="4703"/>
                    <a:pt x="6064" y="4703"/>
                  </a:cubicBezTo>
                  <a:cubicBezTo>
                    <a:pt x="5870" y="5613"/>
                    <a:pt x="5870" y="5613"/>
                    <a:pt x="5870" y="5613"/>
                  </a:cubicBezTo>
                  <a:cubicBezTo>
                    <a:pt x="5684" y="5613"/>
                    <a:pt x="5684" y="5613"/>
                    <a:pt x="5684" y="5613"/>
                  </a:cubicBezTo>
                  <a:lnTo>
                    <a:pt x="5878" y="4703"/>
                  </a:lnTo>
                  <a:close/>
                  <a:moveTo>
                    <a:pt x="6391" y="5613"/>
                  </a:moveTo>
                  <a:cubicBezTo>
                    <a:pt x="6391" y="5594"/>
                    <a:pt x="6391" y="5579"/>
                    <a:pt x="6393" y="5569"/>
                  </a:cubicBezTo>
                  <a:cubicBezTo>
                    <a:pt x="6395" y="5558"/>
                    <a:pt x="6398" y="5544"/>
                    <a:pt x="6403" y="5526"/>
                  </a:cubicBezTo>
                  <a:cubicBezTo>
                    <a:pt x="6364" y="5570"/>
                    <a:pt x="6321" y="5599"/>
                    <a:pt x="6275" y="5615"/>
                  </a:cubicBezTo>
                  <a:cubicBezTo>
                    <a:pt x="6252" y="5623"/>
                    <a:pt x="6224" y="5627"/>
                    <a:pt x="6190" y="5627"/>
                  </a:cubicBezTo>
                  <a:cubicBezTo>
                    <a:pt x="6150" y="5627"/>
                    <a:pt x="6116" y="5622"/>
                    <a:pt x="6089" y="5612"/>
                  </a:cubicBezTo>
                  <a:cubicBezTo>
                    <a:pt x="6071" y="5604"/>
                    <a:pt x="6055" y="5593"/>
                    <a:pt x="6043" y="5578"/>
                  </a:cubicBezTo>
                  <a:cubicBezTo>
                    <a:pt x="6023" y="5553"/>
                    <a:pt x="6013" y="5521"/>
                    <a:pt x="6013" y="5484"/>
                  </a:cubicBezTo>
                  <a:cubicBezTo>
                    <a:pt x="6013" y="5466"/>
                    <a:pt x="6014" y="5451"/>
                    <a:pt x="6018" y="5438"/>
                  </a:cubicBezTo>
                  <a:cubicBezTo>
                    <a:pt x="6024" y="5404"/>
                    <a:pt x="6038" y="5371"/>
                    <a:pt x="6060" y="5341"/>
                  </a:cubicBezTo>
                  <a:cubicBezTo>
                    <a:pt x="6092" y="5298"/>
                    <a:pt x="6137" y="5265"/>
                    <a:pt x="6194" y="5240"/>
                  </a:cubicBezTo>
                  <a:cubicBezTo>
                    <a:pt x="6230" y="5225"/>
                    <a:pt x="6271" y="5216"/>
                    <a:pt x="6317" y="5211"/>
                  </a:cubicBezTo>
                  <a:cubicBezTo>
                    <a:pt x="6363" y="5207"/>
                    <a:pt x="6408" y="5205"/>
                    <a:pt x="6453" y="5205"/>
                  </a:cubicBezTo>
                  <a:cubicBezTo>
                    <a:pt x="6458" y="5185"/>
                    <a:pt x="6460" y="5171"/>
                    <a:pt x="6462" y="5163"/>
                  </a:cubicBezTo>
                  <a:cubicBezTo>
                    <a:pt x="6463" y="5155"/>
                    <a:pt x="6464" y="5146"/>
                    <a:pt x="6464" y="5137"/>
                  </a:cubicBezTo>
                  <a:cubicBezTo>
                    <a:pt x="6464" y="5129"/>
                    <a:pt x="6463" y="5123"/>
                    <a:pt x="6462" y="5121"/>
                  </a:cubicBezTo>
                  <a:cubicBezTo>
                    <a:pt x="6459" y="5097"/>
                    <a:pt x="6445" y="5081"/>
                    <a:pt x="6419" y="5073"/>
                  </a:cubicBezTo>
                  <a:cubicBezTo>
                    <a:pt x="6409" y="5070"/>
                    <a:pt x="6400" y="5068"/>
                    <a:pt x="6391" y="5068"/>
                  </a:cubicBezTo>
                  <a:cubicBezTo>
                    <a:pt x="6359" y="5068"/>
                    <a:pt x="6333" y="5079"/>
                    <a:pt x="6314" y="5102"/>
                  </a:cubicBezTo>
                  <a:cubicBezTo>
                    <a:pt x="6304" y="5113"/>
                    <a:pt x="6297" y="5122"/>
                    <a:pt x="6294" y="5130"/>
                  </a:cubicBezTo>
                  <a:cubicBezTo>
                    <a:pt x="6291" y="5138"/>
                    <a:pt x="6289" y="5148"/>
                    <a:pt x="6287" y="5160"/>
                  </a:cubicBezTo>
                  <a:cubicBezTo>
                    <a:pt x="6105" y="5160"/>
                    <a:pt x="6105" y="5160"/>
                    <a:pt x="6105" y="5160"/>
                  </a:cubicBezTo>
                  <a:cubicBezTo>
                    <a:pt x="6108" y="5146"/>
                    <a:pt x="6111" y="5134"/>
                    <a:pt x="6115" y="5122"/>
                  </a:cubicBezTo>
                  <a:cubicBezTo>
                    <a:pt x="6119" y="5110"/>
                    <a:pt x="6124" y="5100"/>
                    <a:pt x="6130" y="5091"/>
                  </a:cubicBezTo>
                  <a:cubicBezTo>
                    <a:pt x="6144" y="5065"/>
                    <a:pt x="6162" y="5044"/>
                    <a:pt x="6183" y="5027"/>
                  </a:cubicBezTo>
                  <a:cubicBezTo>
                    <a:pt x="6205" y="5010"/>
                    <a:pt x="6228" y="4996"/>
                    <a:pt x="6253" y="4986"/>
                  </a:cubicBezTo>
                  <a:cubicBezTo>
                    <a:pt x="6278" y="4976"/>
                    <a:pt x="6305" y="4969"/>
                    <a:pt x="6333" y="4965"/>
                  </a:cubicBezTo>
                  <a:cubicBezTo>
                    <a:pt x="6360" y="4960"/>
                    <a:pt x="6387" y="4958"/>
                    <a:pt x="6412" y="4958"/>
                  </a:cubicBezTo>
                  <a:cubicBezTo>
                    <a:pt x="6455" y="4958"/>
                    <a:pt x="6490" y="4962"/>
                    <a:pt x="6518" y="4971"/>
                  </a:cubicBezTo>
                  <a:cubicBezTo>
                    <a:pt x="6566" y="4984"/>
                    <a:pt x="6600" y="5007"/>
                    <a:pt x="6621" y="5040"/>
                  </a:cubicBezTo>
                  <a:cubicBezTo>
                    <a:pt x="6628" y="5051"/>
                    <a:pt x="6633" y="5063"/>
                    <a:pt x="6636" y="5077"/>
                  </a:cubicBezTo>
                  <a:cubicBezTo>
                    <a:pt x="6638" y="5090"/>
                    <a:pt x="6640" y="5105"/>
                    <a:pt x="6640" y="5122"/>
                  </a:cubicBezTo>
                  <a:cubicBezTo>
                    <a:pt x="6640" y="5137"/>
                    <a:pt x="6639" y="5150"/>
                    <a:pt x="6638" y="5161"/>
                  </a:cubicBezTo>
                  <a:cubicBezTo>
                    <a:pt x="6637" y="5172"/>
                    <a:pt x="6634" y="5184"/>
                    <a:pt x="6631" y="5196"/>
                  </a:cubicBezTo>
                  <a:cubicBezTo>
                    <a:pt x="6578" y="5452"/>
                    <a:pt x="6578" y="5452"/>
                    <a:pt x="6578" y="5452"/>
                  </a:cubicBezTo>
                  <a:cubicBezTo>
                    <a:pt x="6571" y="5482"/>
                    <a:pt x="6567" y="5510"/>
                    <a:pt x="6564" y="5535"/>
                  </a:cubicBezTo>
                  <a:cubicBezTo>
                    <a:pt x="6561" y="5560"/>
                    <a:pt x="6559" y="5586"/>
                    <a:pt x="6559" y="5613"/>
                  </a:cubicBezTo>
                  <a:lnTo>
                    <a:pt x="6391" y="5613"/>
                  </a:lnTo>
                  <a:close/>
                  <a:moveTo>
                    <a:pt x="6411" y="5312"/>
                  </a:moveTo>
                  <a:cubicBezTo>
                    <a:pt x="6403" y="5312"/>
                    <a:pt x="6398" y="5312"/>
                    <a:pt x="6394" y="5312"/>
                  </a:cubicBezTo>
                  <a:cubicBezTo>
                    <a:pt x="6343" y="5312"/>
                    <a:pt x="6300" y="5321"/>
                    <a:pt x="6266" y="5339"/>
                  </a:cubicBezTo>
                  <a:cubicBezTo>
                    <a:pt x="6231" y="5357"/>
                    <a:pt x="6210" y="5383"/>
                    <a:pt x="6203" y="5417"/>
                  </a:cubicBezTo>
                  <a:cubicBezTo>
                    <a:pt x="6202" y="5421"/>
                    <a:pt x="6201" y="5425"/>
                    <a:pt x="6201" y="5428"/>
                  </a:cubicBezTo>
                  <a:cubicBezTo>
                    <a:pt x="6200" y="5431"/>
                    <a:pt x="6200" y="5434"/>
                    <a:pt x="6200" y="5437"/>
                  </a:cubicBezTo>
                  <a:cubicBezTo>
                    <a:pt x="6200" y="5458"/>
                    <a:pt x="6206" y="5475"/>
                    <a:pt x="6218" y="5488"/>
                  </a:cubicBezTo>
                  <a:cubicBezTo>
                    <a:pt x="6230" y="5501"/>
                    <a:pt x="6249" y="5507"/>
                    <a:pt x="6275" y="5507"/>
                  </a:cubicBezTo>
                  <a:cubicBezTo>
                    <a:pt x="6307" y="5507"/>
                    <a:pt x="6336" y="5495"/>
                    <a:pt x="6362" y="5471"/>
                  </a:cubicBezTo>
                  <a:cubicBezTo>
                    <a:pt x="6379" y="5455"/>
                    <a:pt x="6394" y="5432"/>
                    <a:pt x="6406" y="5403"/>
                  </a:cubicBezTo>
                  <a:cubicBezTo>
                    <a:pt x="6410" y="5393"/>
                    <a:pt x="6414" y="5380"/>
                    <a:pt x="6418" y="5365"/>
                  </a:cubicBezTo>
                  <a:cubicBezTo>
                    <a:pt x="6422" y="5350"/>
                    <a:pt x="6427" y="5333"/>
                    <a:pt x="6431" y="5313"/>
                  </a:cubicBezTo>
                  <a:cubicBezTo>
                    <a:pt x="6425" y="5313"/>
                    <a:pt x="6418" y="5312"/>
                    <a:pt x="6411" y="5312"/>
                  </a:cubicBezTo>
                  <a:close/>
                  <a:moveTo>
                    <a:pt x="7432" y="5203"/>
                  </a:moveTo>
                  <a:cubicBezTo>
                    <a:pt x="7433" y="5198"/>
                    <a:pt x="7434" y="5193"/>
                    <a:pt x="7434" y="5188"/>
                  </a:cubicBezTo>
                  <a:cubicBezTo>
                    <a:pt x="7435" y="5182"/>
                    <a:pt x="7435" y="5175"/>
                    <a:pt x="7435" y="5169"/>
                  </a:cubicBezTo>
                  <a:cubicBezTo>
                    <a:pt x="7435" y="5147"/>
                    <a:pt x="7431" y="5128"/>
                    <a:pt x="7425" y="5113"/>
                  </a:cubicBezTo>
                  <a:cubicBezTo>
                    <a:pt x="7416" y="5095"/>
                    <a:pt x="7400" y="5086"/>
                    <a:pt x="7376" y="5086"/>
                  </a:cubicBezTo>
                  <a:cubicBezTo>
                    <a:pt x="7337" y="5086"/>
                    <a:pt x="7304" y="5111"/>
                    <a:pt x="7277" y="5161"/>
                  </a:cubicBezTo>
                  <a:cubicBezTo>
                    <a:pt x="7269" y="5177"/>
                    <a:pt x="7261" y="5196"/>
                    <a:pt x="7254" y="5217"/>
                  </a:cubicBezTo>
                  <a:cubicBezTo>
                    <a:pt x="7247" y="5238"/>
                    <a:pt x="7240" y="5261"/>
                    <a:pt x="7234" y="5288"/>
                  </a:cubicBezTo>
                  <a:cubicBezTo>
                    <a:pt x="7232" y="5303"/>
                    <a:pt x="7229" y="5321"/>
                    <a:pt x="7226" y="5341"/>
                  </a:cubicBezTo>
                  <a:cubicBezTo>
                    <a:pt x="7223" y="5361"/>
                    <a:pt x="7222" y="5381"/>
                    <a:pt x="7222" y="5400"/>
                  </a:cubicBezTo>
                  <a:cubicBezTo>
                    <a:pt x="7222" y="5416"/>
                    <a:pt x="7223" y="5431"/>
                    <a:pt x="7224" y="5444"/>
                  </a:cubicBezTo>
                  <a:cubicBezTo>
                    <a:pt x="7226" y="5458"/>
                    <a:pt x="7231" y="5471"/>
                    <a:pt x="7240" y="5484"/>
                  </a:cubicBezTo>
                  <a:cubicBezTo>
                    <a:pt x="7245" y="5492"/>
                    <a:pt x="7252" y="5498"/>
                    <a:pt x="7260" y="5501"/>
                  </a:cubicBezTo>
                  <a:cubicBezTo>
                    <a:pt x="7268" y="5504"/>
                    <a:pt x="7276" y="5505"/>
                    <a:pt x="7285" y="5505"/>
                  </a:cubicBezTo>
                  <a:cubicBezTo>
                    <a:pt x="7310" y="5505"/>
                    <a:pt x="7333" y="5494"/>
                    <a:pt x="7352" y="5472"/>
                  </a:cubicBezTo>
                  <a:cubicBezTo>
                    <a:pt x="7372" y="5450"/>
                    <a:pt x="7387" y="5421"/>
                    <a:pt x="7397" y="5383"/>
                  </a:cubicBezTo>
                  <a:cubicBezTo>
                    <a:pt x="7581" y="5383"/>
                    <a:pt x="7581" y="5383"/>
                    <a:pt x="7581" y="5383"/>
                  </a:cubicBezTo>
                  <a:cubicBezTo>
                    <a:pt x="7577" y="5400"/>
                    <a:pt x="7572" y="5417"/>
                    <a:pt x="7566" y="5431"/>
                  </a:cubicBezTo>
                  <a:cubicBezTo>
                    <a:pt x="7561" y="5446"/>
                    <a:pt x="7555" y="5459"/>
                    <a:pt x="7548" y="5471"/>
                  </a:cubicBezTo>
                  <a:cubicBezTo>
                    <a:pt x="7526" y="5511"/>
                    <a:pt x="7496" y="5544"/>
                    <a:pt x="7459" y="5570"/>
                  </a:cubicBezTo>
                  <a:cubicBezTo>
                    <a:pt x="7407" y="5609"/>
                    <a:pt x="7343" y="5628"/>
                    <a:pt x="7265" y="5628"/>
                  </a:cubicBezTo>
                  <a:cubicBezTo>
                    <a:pt x="7219" y="5628"/>
                    <a:pt x="7180" y="5622"/>
                    <a:pt x="7147" y="5610"/>
                  </a:cubicBezTo>
                  <a:cubicBezTo>
                    <a:pt x="7114" y="5598"/>
                    <a:pt x="7087" y="5576"/>
                    <a:pt x="7066" y="5545"/>
                  </a:cubicBezTo>
                  <a:cubicBezTo>
                    <a:pt x="7040" y="5507"/>
                    <a:pt x="7027" y="5458"/>
                    <a:pt x="7027" y="5400"/>
                  </a:cubicBezTo>
                  <a:cubicBezTo>
                    <a:pt x="7027" y="5369"/>
                    <a:pt x="7031" y="5334"/>
                    <a:pt x="7039" y="5295"/>
                  </a:cubicBezTo>
                  <a:cubicBezTo>
                    <a:pt x="7065" y="5169"/>
                    <a:pt x="7123" y="5078"/>
                    <a:pt x="7213" y="5021"/>
                  </a:cubicBezTo>
                  <a:cubicBezTo>
                    <a:pt x="7273" y="4983"/>
                    <a:pt x="7337" y="4965"/>
                    <a:pt x="7406" y="4965"/>
                  </a:cubicBezTo>
                  <a:cubicBezTo>
                    <a:pt x="7465" y="4965"/>
                    <a:pt x="7515" y="4978"/>
                    <a:pt x="7553" y="5006"/>
                  </a:cubicBezTo>
                  <a:cubicBezTo>
                    <a:pt x="7599" y="5037"/>
                    <a:pt x="7621" y="5084"/>
                    <a:pt x="7621" y="5147"/>
                  </a:cubicBezTo>
                  <a:cubicBezTo>
                    <a:pt x="7621" y="5154"/>
                    <a:pt x="7621" y="5162"/>
                    <a:pt x="7619" y="5171"/>
                  </a:cubicBezTo>
                  <a:cubicBezTo>
                    <a:pt x="7618" y="5180"/>
                    <a:pt x="7617" y="5191"/>
                    <a:pt x="7615" y="5203"/>
                  </a:cubicBezTo>
                  <a:lnTo>
                    <a:pt x="7432" y="5203"/>
                  </a:lnTo>
                  <a:close/>
                  <a:moveTo>
                    <a:pt x="7770" y="5074"/>
                  </a:moveTo>
                  <a:cubicBezTo>
                    <a:pt x="7845" y="4999"/>
                    <a:pt x="7939" y="4962"/>
                    <a:pt x="8052" y="4962"/>
                  </a:cubicBezTo>
                  <a:cubicBezTo>
                    <a:pt x="8143" y="4962"/>
                    <a:pt x="8212" y="4986"/>
                    <a:pt x="8259" y="5033"/>
                  </a:cubicBezTo>
                  <a:cubicBezTo>
                    <a:pt x="8301" y="5076"/>
                    <a:pt x="8322" y="5135"/>
                    <a:pt x="8322" y="5208"/>
                  </a:cubicBezTo>
                  <a:cubicBezTo>
                    <a:pt x="8322" y="5233"/>
                    <a:pt x="8318" y="5262"/>
                    <a:pt x="8311" y="5296"/>
                  </a:cubicBezTo>
                  <a:cubicBezTo>
                    <a:pt x="8290" y="5392"/>
                    <a:pt x="8247" y="5471"/>
                    <a:pt x="8180" y="5533"/>
                  </a:cubicBezTo>
                  <a:cubicBezTo>
                    <a:pt x="8107" y="5601"/>
                    <a:pt x="8015" y="5635"/>
                    <a:pt x="7905" y="5635"/>
                  </a:cubicBezTo>
                  <a:cubicBezTo>
                    <a:pt x="7826" y="5635"/>
                    <a:pt x="7763" y="5615"/>
                    <a:pt x="7716" y="5575"/>
                  </a:cubicBezTo>
                  <a:cubicBezTo>
                    <a:pt x="7666" y="5533"/>
                    <a:pt x="7641" y="5472"/>
                    <a:pt x="7641" y="5393"/>
                  </a:cubicBezTo>
                  <a:cubicBezTo>
                    <a:pt x="7641" y="5381"/>
                    <a:pt x="7641" y="5371"/>
                    <a:pt x="7641" y="5364"/>
                  </a:cubicBezTo>
                  <a:cubicBezTo>
                    <a:pt x="7641" y="5356"/>
                    <a:pt x="7642" y="5349"/>
                    <a:pt x="7643" y="5345"/>
                  </a:cubicBezTo>
                  <a:cubicBezTo>
                    <a:pt x="7643" y="5340"/>
                    <a:pt x="7645" y="5334"/>
                    <a:pt x="7646" y="5326"/>
                  </a:cubicBezTo>
                  <a:cubicBezTo>
                    <a:pt x="7648" y="5319"/>
                    <a:pt x="7650" y="5310"/>
                    <a:pt x="7651" y="5301"/>
                  </a:cubicBezTo>
                  <a:cubicBezTo>
                    <a:pt x="7670" y="5211"/>
                    <a:pt x="7709" y="5135"/>
                    <a:pt x="7770" y="5074"/>
                  </a:cubicBezTo>
                  <a:close/>
                  <a:moveTo>
                    <a:pt x="7832" y="5392"/>
                  </a:moveTo>
                  <a:cubicBezTo>
                    <a:pt x="7832" y="5468"/>
                    <a:pt x="7867" y="5506"/>
                    <a:pt x="7939" y="5506"/>
                  </a:cubicBezTo>
                  <a:cubicBezTo>
                    <a:pt x="7982" y="5506"/>
                    <a:pt x="8018" y="5491"/>
                    <a:pt x="8047" y="5461"/>
                  </a:cubicBezTo>
                  <a:cubicBezTo>
                    <a:pt x="8080" y="5426"/>
                    <a:pt x="8105" y="5368"/>
                    <a:pt x="8123" y="5288"/>
                  </a:cubicBezTo>
                  <a:cubicBezTo>
                    <a:pt x="8125" y="5275"/>
                    <a:pt x="8127" y="5259"/>
                    <a:pt x="8129" y="5242"/>
                  </a:cubicBezTo>
                  <a:cubicBezTo>
                    <a:pt x="8132" y="5224"/>
                    <a:pt x="8133" y="5212"/>
                    <a:pt x="8133" y="5205"/>
                  </a:cubicBezTo>
                  <a:cubicBezTo>
                    <a:pt x="8133" y="5169"/>
                    <a:pt x="8125" y="5141"/>
                    <a:pt x="8111" y="5122"/>
                  </a:cubicBezTo>
                  <a:cubicBezTo>
                    <a:pt x="8095" y="5099"/>
                    <a:pt x="8067" y="5087"/>
                    <a:pt x="8026" y="5087"/>
                  </a:cubicBezTo>
                  <a:cubicBezTo>
                    <a:pt x="7968" y="5087"/>
                    <a:pt x="7923" y="5115"/>
                    <a:pt x="7888" y="5172"/>
                  </a:cubicBezTo>
                  <a:cubicBezTo>
                    <a:pt x="7868" y="5206"/>
                    <a:pt x="7853" y="5249"/>
                    <a:pt x="7843" y="5302"/>
                  </a:cubicBezTo>
                  <a:cubicBezTo>
                    <a:pt x="7835" y="5336"/>
                    <a:pt x="7832" y="5366"/>
                    <a:pt x="7832" y="5392"/>
                  </a:cubicBezTo>
                  <a:close/>
                  <a:moveTo>
                    <a:pt x="8471" y="5097"/>
                  </a:moveTo>
                  <a:cubicBezTo>
                    <a:pt x="8481" y="5055"/>
                    <a:pt x="8487" y="5015"/>
                    <a:pt x="8490" y="4977"/>
                  </a:cubicBezTo>
                  <a:cubicBezTo>
                    <a:pt x="8670" y="4977"/>
                    <a:pt x="8670" y="4977"/>
                    <a:pt x="8670" y="4977"/>
                  </a:cubicBezTo>
                  <a:cubicBezTo>
                    <a:pt x="8660" y="5059"/>
                    <a:pt x="8660" y="5059"/>
                    <a:pt x="8660" y="5059"/>
                  </a:cubicBezTo>
                  <a:cubicBezTo>
                    <a:pt x="8683" y="5034"/>
                    <a:pt x="8706" y="5015"/>
                    <a:pt x="8730" y="5001"/>
                  </a:cubicBezTo>
                  <a:cubicBezTo>
                    <a:pt x="8774" y="4976"/>
                    <a:pt x="8823" y="4963"/>
                    <a:pt x="8877" y="4963"/>
                  </a:cubicBezTo>
                  <a:cubicBezTo>
                    <a:pt x="8979" y="4963"/>
                    <a:pt x="9037" y="5003"/>
                    <a:pt x="9051" y="5083"/>
                  </a:cubicBezTo>
                  <a:cubicBezTo>
                    <a:pt x="9085" y="5037"/>
                    <a:pt x="9125" y="5004"/>
                    <a:pt x="9169" y="4986"/>
                  </a:cubicBezTo>
                  <a:cubicBezTo>
                    <a:pt x="9205" y="4972"/>
                    <a:pt x="9242" y="4965"/>
                    <a:pt x="9280" y="4965"/>
                  </a:cubicBezTo>
                  <a:cubicBezTo>
                    <a:pt x="9335" y="4965"/>
                    <a:pt x="9378" y="4978"/>
                    <a:pt x="9411" y="5006"/>
                  </a:cubicBezTo>
                  <a:cubicBezTo>
                    <a:pt x="9430" y="5022"/>
                    <a:pt x="9444" y="5042"/>
                    <a:pt x="9453" y="5067"/>
                  </a:cubicBezTo>
                  <a:cubicBezTo>
                    <a:pt x="9456" y="5074"/>
                    <a:pt x="9459" y="5084"/>
                    <a:pt x="9460" y="5096"/>
                  </a:cubicBezTo>
                  <a:cubicBezTo>
                    <a:pt x="9462" y="5107"/>
                    <a:pt x="9463" y="5119"/>
                    <a:pt x="9463" y="5130"/>
                  </a:cubicBezTo>
                  <a:cubicBezTo>
                    <a:pt x="9463" y="5153"/>
                    <a:pt x="9461" y="5175"/>
                    <a:pt x="9458" y="5194"/>
                  </a:cubicBezTo>
                  <a:cubicBezTo>
                    <a:pt x="9454" y="5208"/>
                    <a:pt x="9452" y="5220"/>
                    <a:pt x="9450" y="5230"/>
                  </a:cubicBezTo>
                  <a:cubicBezTo>
                    <a:pt x="9449" y="5240"/>
                    <a:pt x="9447" y="5248"/>
                    <a:pt x="9445" y="5254"/>
                  </a:cubicBezTo>
                  <a:cubicBezTo>
                    <a:pt x="9368" y="5613"/>
                    <a:pt x="9368" y="5613"/>
                    <a:pt x="9368" y="5613"/>
                  </a:cubicBezTo>
                  <a:cubicBezTo>
                    <a:pt x="9181" y="5613"/>
                    <a:pt x="9181" y="5613"/>
                    <a:pt x="9181" y="5613"/>
                  </a:cubicBezTo>
                  <a:cubicBezTo>
                    <a:pt x="9260" y="5239"/>
                    <a:pt x="9260" y="5239"/>
                    <a:pt x="9260" y="5239"/>
                  </a:cubicBezTo>
                  <a:cubicBezTo>
                    <a:pt x="9266" y="5216"/>
                    <a:pt x="9269" y="5195"/>
                    <a:pt x="9269" y="5176"/>
                  </a:cubicBezTo>
                  <a:cubicBezTo>
                    <a:pt x="9269" y="5153"/>
                    <a:pt x="9263" y="5134"/>
                    <a:pt x="9251" y="5120"/>
                  </a:cubicBezTo>
                  <a:cubicBezTo>
                    <a:pt x="9238" y="5104"/>
                    <a:pt x="9215" y="5096"/>
                    <a:pt x="9183" y="5096"/>
                  </a:cubicBezTo>
                  <a:cubicBezTo>
                    <a:pt x="9134" y="5096"/>
                    <a:pt x="9096" y="5117"/>
                    <a:pt x="9071" y="5160"/>
                  </a:cubicBezTo>
                  <a:cubicBezTo>
                    <a:pt x="9063" y="5173"/>
                    <a:pt x="9055" y="5191"/>
                    <a:pt x="9048" y="5213"/>
                  </a:cubicBezTo>
                  <a:cubicBezTo>
                    <a:pt x="9041" y="5236"/>
                    <a:pt x="9034" y="5263"/>
                    <a:pt x="9027" y="5295"/>
                  </a:cubicBezTo>
                  <a:cubicBezTo>
                    <a:pt x="8959" y="5613"/>
                    <a:pt x="8959" y="5613"/>
                    <a:pt x="8959" y="5613"/>
                  </a:cubicBezTo>
                  <a:cubicBezTo>
                    <a:pt x="8771" y="5613"/>
                    <a:pt x="8771" y="5613"/>
                    <a:pt x="8771" y="5613"/>
                  </a:cubicBezTo>
                  <a:cubicBezTo>
                    <a:pt x="8852" y="5235"/>
                    <a:pt x="8852" y="5235"/>
                    <a:pt x="8852" y="5235"/>
                  </a:cubicBezTo>
                  <a:cubicBezTo>
                    <a:pt x="8854" y="5227"/>
                    <a:pt x="8855" y="5217"/>
                    <a:pt x="8857" y="5206"/>
                  </a:cubicBezTo>
                  <a:cubicBezTo>
                    <a:pt x="8859" y="5196"/>
                    <a:pt x="8859" y="5185"/>
                    <a:pt x="8859" y="5176"/>
                  </a:cubicBezTo>
                  <a:cubicBezTo>
                    <a:pt x="8859" y="5152"/>
                    <a:pt x="8854" y="5133"/>
                    <a:pt x="8844" y="5121"/>
                  </a:cubicBezTo>
                  <a:cubicBezTo>
                    <a:pt x="8830" y="5104"/>
                    <a:pt x="8807" y="5096"/>
                    <a:pt x="8776" y="5096"/>
                  </a:cubicBezTo>
                  <a:cubicBezTo>
                    <a:pt x="8727" y="5096"/>
                    <a:pt x="8689" y="5114"/>
                    <a:pt x="8662" y="5151"/>
                  </a:cubicBezTo>
                  <a:cubicBezTo>
                    <a:pt x="8649" y="5169"/>
                    <a:pt x="8638" y="5199"/>
                    <a:pt x="8629" y="5239"/>
                  </a:cubicBezTo>
                  <a:cubicBezTo>
                    <a:pt x="8550" y="5613"/>
                    <a:pt x="8550" y="5613"/>
                    <a:pt x="8550" y="5613"/>
                  </a:cubicBezTo>
                  <a:cubicBezTo>
                    <a:pt x="8362" y="5613"/>
                    <a:pt x="8362" y="5613"/>
                    <a:pt x="8362" y="5613"/>
                  </a:cubicBezTo>
                  <a:lnTo>
                    <a:pt x="8471" y="5097"/>
                  </a:lnTo>
                  <a:close/>
                  <a:moveTo>
                    <a:pt x="9832" y="4977"/>
                  </a:moveTo>
                  <a:cubicBezTo>
                    <a:pt x="9818" y="5068"/>
                    <a:pt x="9818" y="5068"/>
                    <a:pt x="9818" y="5068"/>
                  </a:cubicBezTo>
                  <a:cubicBezTo>
                    <a:pt x="9844" y="5034"/>
                    <a:pt x="9876" y="5009"/>
                    <a:pt x="9912" y="4991"/>
                  </a:cubicBezTo>
                  <a:cubicBezTo>
                    <a:pt x="9949" y="4973"/>
                    <a:pt x="9990" y="4965"/>
                    <a:pt x="10033" y="4965"/>
                  </a:cubicBezTo>
                  <a:cubicBezTo>
                    <a:pt x="10101" y="4965"/>
                    <a:pt x="10153" y="4984"/>
                    <a:pt x="10189" y="5023"/>
                  </a:cubicBezTo>
                  <a:cubicBezTo>
                    <a:pt x="10225" y="5061"/>
                    <a:pt x="10243" y="5115"/>
                    <a:pt x="10243" y="5184"/>
                  </a:cubicBezTo>
                  <a:cubicBezTo>
                    <a:pt x="10243" y="5214"/>
                    <a:pt x="10239" y="5247"/>
                    <a:pt x="10231" y="5282"/>
                  </a:cubicBezTo>
                  <a:cubicBezTo>
                    <a:pt x="10211" y="5377"/>
                    <a:pt x="10171" y="5456"/>
                    <a:pt x="10112" y="5520"/>
                  </a:cubicBezTo>
                  <a:cubicBezTo>
                    <a:pt x="10047" y="5587"/>
                    <a:pt x="9970" y="5621"/>
                    <a:pt x="9882" y="5621"/>
                  </a:cubicBezTo>
                  <a:cubicBezTo>
                    <a:pt x="9832" y="5621"/>
                    <a:pt x="9792" y="5610"/>
                    <a:pt x="9764" y="5589"/>
                  </a:cubicBezTo>
                  <a:cubicBezTo>
                    <a:pt x="9748" y="5578"/>
                    <a:pt x="9734" y="5562"/>
                    <a:pt x="9721" y="5540"/>
                  </a:cubicBezTo>
                  <a:cubicBezTo>
                    <a:pt x="9654" y="5856"/>
                    <a:pt x="9654" y="5856"/>
                    <a:pt x="9654" y="5856"/>
                  </a:cubicBezTo>
                  <a:cubicBezTo>
                    <a:pt x="9464" y="5856"/>
                    <a:pt x="9464" y="5856"/>
                    <a:pt x="9464" y="5856"/>
                  </a:cubicBezTo>
                  <a:cubicBezTo>
                    <a:pt x="9650" y="4977"/>
                    <a:pt x="9650" y="4977"/>
                    <a:pt x="9650" y="4977"/>
                  </a:cubicBezTo>
                  <a:lnTo>
                    <a:pt x="9832" y="4977"/>
                  </a:lnTo>
                  <a:close/>
                  <a:moveTo>
                    <a:pt x="9972" y="5444"/>
                  </a:moveTo>
                  <a:cubicBezTo>
                    <a:pt x="10004" y="5407"/>
                    <a:pt x="10027" y="5355"/>
                    <a:pt x="10041" y="5290"/>
                  </a:cubicBezTo>
                  <a:cubicBezTo>
                    <a:pt x="10047" y="5264"/>
                    <a:pt x="10050" y="5237"/>
                    <a:pt x="10050" y="5209"/>
                  </a:cubicBezTo>
                  <a:cubicBezTo>
                    <a:pt x="10050" y="5173"/>
                    <a:pt x="10043" y="5144"/>
                    <a:pt x="10031" y="5123"/>
                  </a:cubicBezTo>
                  <a:cubicBezTo>
                    <a:pt x="10015" y="5097"/>
                    <a:pt x="9990" y="5084"/>
                    <a:pt x="9955" y="5084"/>
                  </a:cubicBezTo>
                  <a:cubicBezTo>
                    <a:pt x="9918" y="5084"/>
                    <a:pt x="9883" y="5099"/>
                    <a:pt x="9851" y="5128"/>
                  </a:cubicBezTo>
                  <a:cubicBezTo>
                    <a:pt x="9810" y="5166"/>
                    <a:pt x="9781" y="5224"/>
                    <a:pt x="9764" y="5301"/>
                  </a:cubicBezTo>
                  <a:cubicBezTo>
                    <a:pt x="9761" y="5311"/>
                    <a:pt x="9759" y="5324"/>
                    <a:pt x="9757" y="5339"/>
                  </a:cubicBezTo>
                  <a:cubicBezTo>
                    <a:pt x="9755" y="5355"/>
                    <a:pt x="9754" y="5368"/>
                    <a:pt x="9754" y="5379"/>
                  </a:cubicBezTo>
                  <a:cubicBezTo>
                    <a:pt x="9754" y="5414"/>
                    <a:pt x="9760" y="5442"/>
                    <a:pt x="9774" y="5461"/>
                  </a:cubicBezTo>
                  <a:cubicBezTo>
                    <a:pt x="9792" y="5487"/>
                    <a:pt x="9820" y="5500"/>
                    <a:pt x="9860" y="5500"/>
                  </a:cubicBezTo>
                  <a:cubicBezTo>
                    <a:pt x="9902" y="5500"/>
                    <a:pt x="9940" y="5481"/>
                    <a:pt x="9972" y="5444"/>
                  </a:cubicBezTo>
                  <a:close/>
                  <a:moveTo>
                    <a:pt x="10460" y="4703"/>
                  </a:moveTo>
                  <a:cubicBezTo>
                    <a:pt x="10647" y="4703"/>
                    <a:pt x="10647" y="4703"/>
                    <a:pt x="10647" y="4703"/>
                  </a:cubicBezTo>
                  <a:cubicBezTo>
                    <a:pt x="10453" y="5613"/>
                    <a:pt x="10453" y="5613"/>
                    <a:pt x="10453" y="5613"/>
                  </a:cubicBezTo>
                  <a:cubicBezTo>
                    <a:pt x="10266" y="5613"/>
                    <a:pt x="10266" y="5613"/>
                    <a:pt x="10266" y="5613"/>
                  </a:cubicBezTo>
                  <a:lnTo>
                    <a:pt x="10460" y="4703"/>
                  </a:lnTo>
                  <a:close/>
                  <a:moveTo>
                    <a:pt x="10799" y="5342"/>
                  </a:moveTo>
                  <a:cubicBezTo>
                    <a:pt x="10798" y="5353"/>
                    <a:pt x="10796" y="5364"/>
                    <a:pt x="10794" y="5376"/>
                  </a:cubicBezTo>
                  <a:cubicBezTo>
                    <a:pt x="10792" y="5388"/>
                    <a:pt x="10790" y="5399"/>
                    <a:pt x="10790" y="5409"/>
                  </a:cubicBezTo>
                  <a:cubicBezTo>
                    <a:pt x="10790" y="5439"/>
                    <a:pt x="10797" y="5463"/>
                    <a:pt x="10809" y="5480"/>
                  </a:cubicBezTo>
                  <a:cubicBezTo>
                    <a:pt x="10826" y="5502"/>
                    <a:pt x="10854" y="5513"/>
                    <a:pt x="10892" y="5513"/>
                  </a:cubicBezTo>
                  <a:cubicBezTo>
                    <a:pt x="10918" y="5513"/>
                    <a:pt x="10941" y="5507"/>
                    <a:pt x="10962" y="5495"/>
                  </a:cubicBezTo>
                  <a:cubicBezTo>
                    <a:pt x="10987" y="5480"/>
                    <a:pt x="11007" y="5456"/>
                    <a:pt x="11022" y="5424"/>
                  </a:cubicBezTo>
                  <a:cubicBezTo>
                    <a:pt x="11192" y="5424"/>
                    <a:pt x="11192" y="5424"/>
                    <a:pt x="11192" y="5424"/>
                  </a:cubicBezTo>
                  <a:cubicBezTo>
                    <a:pt x="11189" y="5436"/>
                    <a:pt x="11185" y="5447"/>
                    <a:pt x="11181" y="5457"/>
                  </a:cubicBezTo>
                  <a:cubicBezTo>
                    <a:pt x="11177" y="5467"/>
                    <a:pt x="11173" y="5476"/>
                    <a:pt x="11168" y="5485"/>
                  </a:cubicBezTo>
                  <a:cubicBezTo>
                    <a:pt x="11145" y="5528"/>
                    <a:pt x="11107" y="5564"/>
                    <a:pt x="11054" y="5592"/>
                  </a:cubicBezTo>
                  <a:cubicBezTo>
                    <a:pt x="11002" y="5621"/>
                    <a:pt x="10938" y="5636"/>
                    <a:pt x="10864" y="5636"/>
                  </a:cubicBezTo>
                  <a:cubicBezTo>
                    <a:pt x="10822" y="5636"/>
                    <a:pt x="10787" y="5632"/>
                    <a:pt x="10759" y="5623"/>
                  </a:cubicBezTo>
                  <a:cubicBezTo>
                    <a:pt x="10714" y="5612"/>
                    <a:pt x="10680" y="5590"/>
                    <a:pt x="10656" y="5558"/>
                  </a:cubicBezTo>
                  <a:cubicBezTo>
                    <a:pt x="10629" y="5519"/>
                    <a:pt x="10615" y="5471"/>
                    <a:pt x="10615" y="5413"/>
                  </a:cubicBezTo>
                  <a:cubicBezTo>
                    <a:pt x="10615" y="5380"/>
                    <a:pt x="10619" y="5346"/>
                    <a:pt x="10627" y="5310"/>
                  </a:cubicBezTo>
                  <a:cubicBezTo>
                    <a:pt x="10640" y="5249"/>
                    <a:pt x="10660" y="5196"/>
                    <a:pt x="10687" y="5148"/>
                  </a:cubicBezTo>
                  <a:cubicBezTo>
                    <a:pt x="10722" y="5089"/>
                    <a:pt x="10767" y="5042"/>
                    <a:pt x="10823" y="5009"/>
                  </a:cubicBezTo>
                  <a:cubicBezTo>
                    <a:pt x="10853" y="4991"/>
                    <a:pt x="10884" y="4978"/>
                    <a:pt x="10915" y="4969"/>
                  </a:cubicBezTo>
                  <a:cubicBezTo>
                    <a:pt x="10945" y="4960"/>
                    <a:pt x="10978" y="4956"/>
                    <a:pt x="11013" y="4956"/>
                  </a:cubicBezTo>
                  <a:cubicBezTo>
                    <a:pt x="11066" y="4956"/>
                    <a:pt x="11111" y="4966"/>
                    <a:pt x="11147" y="4987"/>
                  </a:cubicBezTo>
                  <a:cubicBezTo>
                    <a:pt x="11192" y="5014"/>
                    <a:pt x="11223" y="5055"/>
                    <a:pt x="11238" y="5109"/>
                  </a:cubicBezTo>
                  <a:cubicBezTo>
                    <a:pt x="11245" y="5138"/>
                    <a:pt x="11249" y="5167"/>
                    <a:pt x="11249" y="5196"/>
                  </a:cubicBezTo>
                  <a:cubicBezTo>
                    <a:pt x="11249" y="5219"/>
                    <a:pt x="11248" y="5239"/>
                    <a:pt x="11245" y="5256"/>
                  </a:cubicBezTo>
                  <a:cubicBezTo>
                    <a:pt x="11244" y="5271"/>
                    <a:pt x="11238" y="5300"/>
                    <a:pt x="11226" y="5342"/>
                  </a:cubicBezTo>
                  <a:lnTo>
                    <a:pt x="10799" y="5342"/>
                  </a:lnTo>
                  <a:close/>
                  <a:moveTo>
                    <a:pt x="11060" y="5225"/>
                  </a:moveTo>
                  <a:cubicBezTo>
                    <a:pt x="11062" y="5220"/>
                    <a:pt x="11063" y="5213"/>
                    <a:pt x="11064" y="5203"/>
                  </a:cubicBezTo>
                  <a:cubicBezTo>
                    <a:pt x="11066" y="5193"/>
                    <a:pt x="11066" y="5183"/>
                    <a:pt x="11066" y="5175"/>
                  </a:cubicBezTo>
                  <a:cubicBezTo>
                    <a:pt x="11066" y="5148"/>
                    <a:pt x="11061" y="5128"/>
                    <a:pt x="11050" y="5113"/>
                  </a:cubicBezTo>
                  <a:cubicBezTo>
                    <a:pt x="11037" y="5093"/>
                    <a:pt x="11013" y="5083"/>
                    <a:pt x="10979" y="5083"/>
                  </a:cubicBezTo>
                  <a:cubicBezTo>
                    <a:pt x="10940" y="5083"/>
                    <a:pt x="10907" y="5097"/>
                    <a:pt x="10881" y="5126"/>
                  </a:cubicBezTo>
                  <a:cubicBezTo>
                    <a:pt x="10858" y="5150"/>
                    <a:pt x="10841" y="5183"/>
                    <a:pt x="10830" y="5225"/>
                  </a:cubicBezTo>
                  <a:lnTo>
                    <a:pt x="11060" y="5225"/>
                  </a:lnTo>
                  <a:close/>
                  <a:moveTo>
                    <a:pt x="11560" y="4977"/>
                  </a:moveTo>
                  <a:cubicBezTo>
                    <a:pt x="11636" y="5185"/>
                    <a:pt x="11636" y="5185"/>
                    <a:pt x="11636" y="5185"/>
                  </a:cubicBezTo>
                  <a:cubicBezTo>
                    <a:pt x="11804" y="4977"/>
                    <a:pt x="11804" y="4977"/>
                    <a:pt x="11804" y="4977"/>
                  </a:cubicBezTo>
                  <a:cubicBezTo>
                    <a:pt x="11998" y="4977"/>
                    <a:pt x="11998" y="4977"/>
                    <a:pt x="11998" y="4977"/>
                  </a:cubicBezTo>
                  <a:cubicBezTo>
                    <a:pt x="11726" y="5287"/>
                    <a:pt x="11726" y="5287"/>
                    <a:pt x="11726" y="5287"/>
                  </a:cubicBezTo>
                  <a:cubicBezTo>
                    <a:pt x="11870" y="5613"/>
                    <a:pt x="11870" y="5613"/>
                    <a:pt x="11870" y="5613"/>
                  </a:cubicBezTo>
                  <a:cubicBezTo>
                    <a:pt x="11650" y="5613"/>
                    <a:pt x="11650" y="5613"/>
                    <a:pt x="11650" y="5613"/>
                  </a:cubicBezTo>
                  <a:cubicBezTo>
                    <a:pt x="11570" y="5380"/>
                    <a:pt x="11570" y="5380"/>
                    <a:pt x="11570" y="5380"/>
                  </a:cubicBezTo>
                  <a:cubicBezTo>
                    <a:pt x="11391" y="5613"/>
                    <a:pt x="11391" y="5613"/>
                    <a:pt x="11391" y="5613"/>
                  </a:cubicBezTo>
                  <a:cubicBezTo>
                    <a:pt x="11196" y="5613"/>
                    <a:pt x="11196" y="5613"/>
                    <a:pt x="11196" y="5613"/>
                  </a:cubicBezTo>
                  <a:cubicBezTo>
                    <a:pt x="11482" y="5272"/>
                    <a:pt x="11482" y="5272"/>
                    <a:pt x="11482" y="5272"/>
                  </a:cubicBezTo>
                  <a:cubicBezTo>
                    <a:pt x="11340" y="4977"/>
                    <a:pt x="11340" y="4977"/>
                    <a:pt x="11340" y="4977"/>
                  </a:cubicBezTo>
                  <a:lnTo>
                    <a:pt x="11560" y="4977"/>
                  </a:lnTo>
                  <a:close/>
                  <a:moveTo>
                    <a:pt x="12078" y="4976"/>
                  </a:moveTo>
                  <a:cubicBezTo>
                    <a:pt x="12264" y="4976"/>
                    <a:pt x="12264" y="4976"/>
                    <a:pt x="12264" y="4976"/>
                  </a:cubicBezTo>
                  <a:cubicBezTo>
                    <a:pt x="12128" y="5613"/>
                    <a:pt x="12128" y="5613"/>
                    <a:pt x="12128" y="5613"/>
                  </a:cubicBezTo>
                  <a:cubicBezTo>
                    <a:pt x="11942" y="5613"/>
                    <a:pt x="11942" y="5613"/>
                    <a:pt x="11942" y="5613"/>
                  </a:cubicBezTo>
                  <a:lnTo>
                    <a:pt x="12078" y="4976"/>
                  </a:lnTo>
                  <a:close/>
                  <a:moveTo>
                    <a:pt x="12128" y="4704"/>
                  </a:moveTo>
                  <a:cubicBezTo>
                    <a:pt x="12327" y="4704"/>
                    <a:pt x="12327" y="4704"/>
                    <a:pt x="12327" y="4704"/>
                  </a:cubicBezTo>
                  <a:cubicBezTo>
                    <a:pt x="12293" y="4866"/>
                    <a:pt x="12293" y="4866"/>
                    <a:pt x="12293" y="4866"/>
                  </a:cubicBezTo>
                  <a:cubicBezTo>
                    <a:pt x="12094" y="4866"/>
                    <a:pt x="12094" y="4866"/>
                    <a:pt x="12094" y="4866"/>
                  </a:cubicBezTo>
                  <a:lnTo>
                    <a:pt x="12128" y="4704"/>
                  </a:lnTo>
                  <a:close/>
                  <a:moveTo>
                    <a:pt x="12642" y="5604"/>
                  </a:moveTo>
                  <a:cubicBezTo>
                    <a:pt x="12613" y="5611"/>
                    <a:pt x="12585" y="5616"/>
                    <a:pt x="12560" y="5619"/>
                  </a:cubicBezTo>
                  <a:cubicBezTo>
                    <a:pt x="12535" y="5622"/>
                    <a:pt x="12513" y="5623"/>
                    <a:pt x="12494" y="5623"/>
                  </a:cubicBezTo>
                  <a:cubicBezTo>
                    <a:pt x="12431" y="5623"/>
                    <a:pt x="12388" y="5612"/>
                    <a:pt x="12364" y="5588"/>
                  </a:cubicBezTo>
                  <a:cubicBezTo>
                    <a:pt x="12344" y="5569"/>
                    <a:pt x="12335" y="5543"/>
                    <a:pt x="12335" y="5510"/>
                  </a:cubicBezTo>
                  <a:cubicBezTo>
                    <a:pt x="12335" y="5501"/>
                    <a:pt x="12336" y="5491"/>
                    <a:pt x="12337" y="5480"/>
                  </a:cubicBezTo>
                  <a:cubicBezTo>
                    <a:pt x="12339" y="5469"/>
                    <a:pt x="12341" y="5460"/>
                    <a:pt x="12342" y="5453"/>
                  </a:cubicBezTo>
                  <a:cubicBezTo>
                    <a:pt x="12417" y="5104"/>
                    <a:pt x="12417" y="5104"/>
                    <a:pt x="12417" y="5104"/>
                  </a:cubicBezTo>
                  <a:cubicBezTo>
                    <a:pt x="12295" y="5104"/>
                    <a:pt x="12295" y="5104"/>
                    <a:pt x="12295" y="5104"/>
                  </a:cubicBezTo>
                  <a:cubicBezTo>
                    <a:pt x="12321" y="4981"/>
                    <a:pt x="12321" y="4981"/>
                    <a:pt x="12321" y="4981"/>
                  </a:cubicBezTo>
                  <a:cubicBezTo>
                    <a:pt x="12443" y="4981"/>
                    <a:pt x="12443" y="4981"/>
                    <a:pt x="12443" y="4981"/>
                  </a:cubicBezTo>
                  <a:cubicBezTo>
                    <a:pt x="12470" y="4856"/>
                    <a:pt x="12470" y="4856"/>
                    <a:pt x="12470" y="4856"/>
                  </a:cubicBezTo>
                  <a:cubicBezTo>
                    <a:pt x="12669" y="4788"/>
                    <a:pt x="12669" y="4788"/>
                    <a:pt x="12669" y="4788"/>
                  </a:cubicBezTo>
                  <a:cubicBezTo>
                    <a:pt x="12628" y="4981"/>
                    <a:pt x="12628" y="4981"/>
                    <a:pt x="12628" y="4981"/>
                  </a:cubicBezTo>
                  <a:cubicBezTo>
                    <a:pt x="12779" y="4981"/>
                    <a:pt x="12779" y="4981"/>
                    <a:pt x="12779" y="4981"/>
                  </a:cubicBezTo>
                  <a:cubicBezTo>
                    <a:pt x="12753" y="5104"/>
                    <a:pt x="12753" y="5104"/>
                    <a:pt x="12753" y="5104"/>
                  </a:cubicBezTo>
                  <a:cubicBezTo>
                    <a:pt x="12602" y="5104"/>
                    <a:pt x="12602" y="5104"/>
                    <a:pt x="12602" y="5104"/>
                  </a:cubicBezTo>
                  <a:cubicBezTo>
                    <a:pt x="12540" y="5392"/>
                    <a:pt x="12540" y="5392"/>
                    <a:pt x="12540" y="5392"/>
                  </a:cubicBezTo>
                  <a:cubicBezTo>
                    <a:pt x="12538" y="5397"/>
                    <a:pt x="12537" y="5403"/>
                    <a:pt x="12536" y="5408"/>
                  </a:cubicBezTo>
                  <a:cubicBezTo>
                    <a:pt x="12536" y="5413"/>
                    <a:pt x="12535" y="5418"/>
                    <a:pt x="12534" y="5423"/>
                  </a:cubicBezTo>
                  <a:cubicBezTo>
                    <a:pt x="12534" y="5439"/>
                    <a:pt x="12534" y="5439"/>
                    <a:pt x="12534" y="5439"/>
                  </a:cubicBezTo>
                  <a:cubicBezTo>
                    <a:pt x="12534" y="5455"/>
                    <a:pt x="12539" y="5466"/>
                    <a:pt x="12549" y="5474"/>
                  </a:cubicBezTo>
                  <a:cubicBezTo>
                    <a:pt x="12559" y="5482"/>
                    <a:pt x="12577" y="5486"/>
                    <a:pt x="12604" y="5486"/>
                  </a:cubicBezTo>
                  <a:cubicBezTo>
                    <a:pt x="12638" y="5486"/>
                    <a:pt x="12638" y="5486"/>
                    <a:pt x="12638" y="5486"/>
                  </a:cubicBezTo>
                  <a:cubicBezTo>
                    <a:pt x="12651" y="5484"/>
                    <a:pt x="12661" y="5483"/>
                    <a:pt x="12669" y="5482"/>
                  </a:cubicBezTo>
                  <a:lnTo>
                    <a:pt x="12642" y="5604"/>
                  </a:lnTo>
                  <a:close/>
                  <a:moveTo>
                    <a:pt x="12939" y="5342"/>
                  </a:moveTo>
                  <a:cubicBezTo>
                    <a:pt x="12938" y="5353"/>
                    <a:pt x="12936" y="5364"/>
                    <a:pt x="12934" y="5376"/>
                  </a:cubicBezTo>
                  <a:cubicBezTo>
                    <a:pt x="12932" y="5388"/>
                    <a:pt x="12931" y="5399"/>
                    <a:pt x="12931" y="5409"/>
                  </a:cubicBezTo>
                  <a:cubicBezTo>
                    <a:pt x="12931" y="5439"/>
                    <a:pt x="12937" y="5463"/>
                    <a:pt x="12950" y="5480"/>
                  </a:cubicBezTo>
                  <a:cubicBezTo>
                    <a:pt x="12966" y="5502"/>
                    <a:pt x="12994" y="5513"/>
                    <a:pt x="13033" y="5513"/>
                  </a:cubicBezTo>
                  <a:cubicBezTo>
                    <a:pt x="13058" y="5513"/>
                    <a:pt x="13081" y="5507"/>
                    <a:pt x="13102" y="5495"/>
                  </a:cubicBezTo>
                  <a:cubicBezTo>
                    <a:pt x="13127" y="5480"/>
                    <a:pt x="13147" y="5456"/>
                    <a:pt x="13162" y="5424"/>
                  </a:cubicBezTo>
                  <a:cubicBezTo>
                    <a:pt x="13332" y="5424"/>
                    <a:pt x="13332" y="5424"/>
                    <a:pt x="13332" y="5424"/>
                  </a:cubicBezTo>
                  <a:cubicBezTo>
                    <a:pt x="13329" y="5436"/>
                    <a:pt x="13325" y="5447"/>
                    <a:pt x="13321" y="5457"/>
                  </a:cubicBezTo>
                  <a:cubicBezTo>
                    <a:pt x="13317" y="5467"/>
                    <a:pt x="13313" y="5476"/>
                    <a:pt x="13309" y="5485"/>
                  </a:cubicBezTo>
                  <a:cubicBezTo>
                    <a:pt x="13285" y="5528"/>
                    <a:pt x="13247" y="5564"/>
                    <a:pt x="13195" y="5592"/>
                  </a:cubicBezTo>
                  <a:cubicBezTo>
                    <a:pt x="13142" y="5621"/>
                    <a:pt x="13078" y="5636"/>
                    <a:pt x="13004" y="5636"/>
                  </a:cubicBezTo>
                  <a:cubicBezTo>
                    <a:pt x="12962" y="5636"/>
                    <a:pt x="12927" y="5632"/>
                    <a:pt x="12899" y="5623"/>
                  </a:cubicBezTo>
                  <a:cubicBezTo>
                    <a:pt x="12855" y="5612"/>
                    <a:pt x="12820" y="5590"/>
                    <a:pt x="12796" y="5558"/>
                  </a:cubicBezTo>
                  <a:cubicBezTo>
                    <a:pt x="12769" y="5519"/>
                    <a:pt x="12756" y="5471"/>
                    <a:pt x="12756" y="5413"/>
                  </a:cubicBezTo>
                  <a:cubicBezTo>
                    <a:pt x="12756" y="5380"/>
                    <a:pt x="12759" y="5346"/>
                    <a:pt x="12767" y="5310"/>
                  </a:cubicBezTo>
                  <a:cubicBezTo>
                    <a:pt x="12780" y="5249"/>
                    <a:pt x="12800" y="5196"/>
                    <a:pt x="12827" y="5148"/>
                  </a:cubicBezTo>
                  <a:cubicBezTo>
                    <a:pt x="12862" y="5089"/>
                    <a:pt x="12907" y="5042"/>
                    <a:pt x="12963" y="5009"/>
                  </a:cubicBezTo>
                  <a:cubicBezTo>
                    <a:pt x="12994" y="4991"/>
                    <a:pt x="13024" y="4978"/>
                    <a:pt x="13055" y="4969"/>
                  </a:cubicBezTo>
                  <a:cubicBezTo>
                    <a:pt x="13085" y="4960"/>
                    <a:pt x="13118" y="4956"/>
                    <a:pt x="13154" y="4956"/>
                  </a:cubicBezTo>
                  <a:cubicBezTo>
                    <a:pt x="13206" y="4956"/>
                    <a:pt x="13251" y="4966"/>
                    <a:pt x="13287" y="4987"/>
                  </a:cubicBezTo>
                  <a:cubicBezTo>
                    <a:pt x="13332" y="5014"/>
                    <a:pt x="13363" y="5055"/>
                    <a:pt x="13378" y="5109"/>
                  </a:cubicBezTo>
                  <a:cubicBezTo>
                    <a:pt x="13385" y="5138"/>
                    <a:pt x="13389" y="5167"/>
                    <a:pt x="13389" y="5196"/>
                  </a:cubicBezTo>
                  <a:cubicBezTo>
                    <a:pt x="13389" y="5219"/>
                    <a:pt x="13388" y="5239"/>
                    <a:pt x="13385" y="5256"/>
                  </a:cubicBezTo>
                  <a:cubicBezTo>
                    <a:pt x="13385" y="5271"/>
                    <a:pt x="13378" y="5300"/>
                    <a:pt x="13366" y="5342"/>
                  </a:cubicBezTo>
                  <a:lnTo>
                    <a:pt x="12939" y="5342"/>
                  </a:lnTo>
                  <a:close/>
                  <a:moveTo>
                    <a:pt x="13200" y="5225"/>
                  </a:moveTo>
                  <a:cubicBezTo>
                    <a:pt x="13202" y="5220"/>
                    <a:pt x="13203" y="5213"/>
                    <a:pt x="13205" y="5203"/>
                  </a:cubicBezTo>
                  <a:cubicBezTo>
                    <a:pt x="13206" y="5193"/>
                    <a:pt x="13206" y="5183"/>
                    <a:pt x="13206" y="5175"/>
                  </a:cubicBezTo>
                  <a:cubicBezTo>
                    <a:pt x="13206" y="5148"/>
                    <a:pt x="13201" y="5128"/>
                    <a:pt x="13190" y="5113"/>
                  </a:cubicBezTo>
                  <a:cubicBezTo>
                    <a:pt x="13177" y="5093"/>
                    <a:pt x="13153" y="5083"/>
                    <a:pt x="13120" y="5083"/>
                  </a:cubicBezTo>
                  <a:cubicBezTo>
                    <a:pt x="13080" y="5083"/>
                    <a:pt x="13047" y="5097"/>
                    <a:pt x="13021" y="5126"/>
                  </a:cubicBezTo>
                  <a:cubicBezTo>
                    <a:pt x="12999" y="5150"/>
                    <a:pt x="12981" y="5183"/>
                    <a:pt x="12970" y="5225"/>
                  </a:cubicBezTo>
                  <a:lnTo>
                    <a:pt x="13200" y="5225"/>
                  </a:lnTo>
                  <a:close/>
                  <a:moveTo>
                    <a:pt x="13224" y="4876"/>
                  </a:moveTo>
                  <a:cubicBezTo>
                    <a:pt x="13123" y="4876"/>
                    <a:pt x="13123" y="4876"/>
                    <a:pt x="13123" y="4876"/>
                  </a:cubicBezTo>
                  <a:cubicBezTo>
                    <a:pt x="13267" y="4694"/>
                    <a:pt x="13267" y="4694"/>
                    <a:pt x="13267" y="4694"/>
                  </a:cubicBezTo>
                  <a:cubicBezTo>
                    <a:pt x="13436" y="4694"/>
                    <a:pt x="13436" y="4694"/>
                    <a:pt x="13436" y="4694"/>
                  </a:cubicBezTo>
                  <a:lnTo>
                    <a:pt x="13224" y="487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algn="l"/>
              <a:endParaRPr lang="en-GB"/>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etter 1">
    <p:spTree>
      <p:nvGrpSpPr>
        <p:cNvPr id="1" name=""/>
        <p:cNvGrpSpPr/>
        <p:nvPr/>
      </p:nvGrpSpPr>
      <p:grpSpPr>
        <a:xfrm>
          <a:off x="0" y="0"/>
          <a:ext cx="0" cy="0"/>
          <a:chOff x="0" y="0"/>
          <a:chExt cx="0" cy="0"/>
        </a:xfrm>
      </p:grpSpPr>
      <p:sp>
        <p:nvSpPr>
          <p:cNvPr id="22" name="Text Placeholder 4"/>
          <p:cNvSpPr>
            <a:spLocks noGrp="1"/>
          </p:cNvSpPr>
          <p:nvPr>
            <p:ph type="body" sz="quarter" idx="15" hasCustomPrompt="1"/>
          </p:nvPr>
        </p:nvSpPr>
        <p:spPr bwMode="gray">
          <a:xfrm>
            <a:off x="2484438" y="6381328"/>
            <a:ext cx="2020887" cy="216024"/>
          </a:xfrm>
        </p:spPr>
        <p:txBody>
          <a:bodyPr>
            <a:normAutofit/>
          </a:bodyPr>
          <a:lstStyle>
            <a:lvl1pPr>
              <a:lnSpc>
                <a:spcPct val="100000"/>
              </a:lnSpc>
              <a:spcBef>
                <a:spcPts val="0"/>
              </a:spcBef>
              <a:defRPr sz="400" b="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Pied de page</a:t>
            </a:r>
            <a:endParaRPr lang="en-GB" dirty="0"/>
          </a:p>
        </p:txBody>
      </p:sp>
      <p:sp>
        <p:nvSpPr>
          <p:cNvPr id="21" name="Text Placeholder 4"/>
          <p:cNvSpPr>
            <a:spLocks noGrp="1"/>
          </p:cNvSpPr>
          <p:nvPr>
            <p:ph type="body" sz="quarter" idx="14" hasCustomPrompt="1"/>
          </p:nvPr>
        </p:nvSpPr>
        <p:spPr bwMode="gray">
          <a:xfrm>
            <a:off x="323850" y="6381328"/>
            <a:ext cx="1989138" cy="216024"/>
          </a:xfrm>
        </p:spPr>
        <p:txBody>
          <a:bodyPr>
            <a:normAutofit/>
          </a:bodyPr>
          <a:lstStyle>
            <a:lvl1pPr>
              <a:lnSpc>
                <a:spcPct val="100000"/>
              </a:lnSpc>
              <a:spcBef>
                <a:spcPts val="0"/>
              </a:spcBef>
              <a:defRPr sz="400" b="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smtClean="0"/>
              <a:t>Pied de page</a:t>
            </a:r>
            <a:endParaRPr lang="en-GB" dirty="0"/>
          </a:p>
        </p:txBody>
      </p:sp>
      <p:sp>
        <p:nvSpPr>
          <p:cNvPr id="20" name="Text Placeholder 4"/>
          <p:cNvSpPr>
            <a:spLocks noGrp="1"/>
          </p:cNvSpPr>
          <p:nvPr>
            <p:ph type="body" sz="quarter" idx="13" hasCustomPrompt="1"/>
          </p:nvPr>
        </p:nvSpPr>
        <p:spPr bwMode="gray">
          <a:xfrm>
            <a:off x="2378525" y="514250"/>
            <a:ext cx="1262910" cy="504056"/>
          </a:xfrm>
        </p:spPr>
        <p:txBody>
          <a:bodyPr>
            <a:normAutofit/>
          </a:bodyPr>
          <a:lstStyle>
            <a:lvl1pPr>
              <a:lnSpc>
                <a:spcPct val="100000"/>
              </a:lnSpc>
              <a:spcBef>
                <a:spcPts val="0"/>
              </a:spcBef>
              <a:defRPr sz="70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err="1" smtClean="0"/>
              <a:t>Téléphone</a:t>
            </a:r>
            <a:endParaRPr lang="en-GB" dirty="0"/>
          </a:p>
        </p:txBody>
      </p:sp>
      <p:sp>
        <p:nvSpPr>
          <p:cNvPr id="19" name="Text Placeholder 4"/>
          <p:cNvSpPr>
            <a:spLocks noGrp="1"/>
          </p:cNvSpPr>
          <p:nvPr>
            <p:ph type="body" sz="quarter" idx="12" hasCustomPrompt="1"/>
          </p:nvPr>
        </p:nvSpPr>
        <p:spPr bwMode="gray">
          <a:xfrm>
            <a:off x="1115616" y="514250"/>
            <a:ext cx="1262910" cy="504056"/>
          </a:xfrm>
        </p:spPr>
        <p:txBody>
          <a:bodyPr>
            <a:normAutofit/>
          </a:bodyPr>
          <a:lstStyle>
            <a:lvl1pPr>
              <a:lnSpc>
                <a:spcPct val="100000"/>
              </a:lnSpc>
              <a:spcBef>
                <a:spcPts val="0"/>
              </a:spcBef>
              <a:defRPr sz="700">
                <a:solidFill>
                  <a:schemeClr val="tx1"/>
                </a:solidFill>
                <a:latin typeface="+mn-lt"/>
                <a:cs typeface="Times New Roman" pitchFamily="18" charset="0"/>
              </a:defRPr>
            </a:lvl1pPr>
            <a:lvl2pPr>
              <a:lnSpc>
                <a:spcPct val="100000"/>
              </a:lnSpc>
              <a:spcBef>
                <a:spcPts val="0"/>
              </a:spcBef>
              <a:defRPr sz="700">
                <a:solidFill>
                  <a:schemeClr val="tx1"/>
                </a:solidFill>
                <a:latin typeface="+mn-lt"/>
                <a:cs typeface="Times New Roman" pitchFamily="18" charset="0"/>
              </a:defRPr>
            </a:lvl2pPr>
            <a:lvl3pPr>
              <a:lnSpc>
                <a:spcPct val="100000"/>
              </a:lnSpc>
              <a:spcBef>
                <a:spcPts val="0"/>
              </a:spcBef>
              <a:buClrTx/>
              <a:defRPr sz="700">
                <a:solidFill>
                  <a:schemeClr val="tx1"/>
                </a:solidFill>
                <a:latin typeface="+mn-lt"/>
                <a:cs typeface="Times New Roman" pitchFamily="18" charset="0"/>
              </a:defRPr>
            </a:lvl3pPr>
            <a:lvl4pPr>
              <a:lnSpc>
                <a:spcPct val="100000"/>
              </a:lnSpc>
              <a:spcBef>
                <a:spcPts val="0"/>
              </a:spcBef>
              <a:buClrTx/>
              <a:defRPr sz="700">
                <a:solidFill>
                  <a:schemeClr val="tx1"/>
                </a:solidFill>
                <a:latin typeface="+mn-lt"/>
                <a:cs typeface="Times New Roman" pitchFamily="18" charset="0"/>
              </a:defRPr>
            </a:lvl4pPr>
            <a:lvl5pPr>
              <a:lnSpc>
                <a:spcPct val="100000"/>
              </a:lnSpc>
              <a:spcBef>
                <a:spcPts val="0"/>
              </a:spcBef>
              <a:buClrTx/>
              <a:defRPr sz="700">
                <a:solidFill>
                  <a:schemeClr val="tx1"/>
                </a:solidFill>
                <a:latin typeface="+mn-lt"/>
                <a:cs typeface="Times New Roman" pitchFamily="18" charset="0"/>
              </a:defRPr>
            </a:lvl5pPr>
            <a:lvl6pPr>
              <a:lnSpc>
                <a:spcPct val="100000"/>
              </a:lnSpc>
              <a:spcBef>
                <a:spcPts val="0"/>
              </a:spcBef>
              <a:buClrTx/>
              <a:defRPr sz="700" baseline="0">
                <a:solidFill>
                  <a:schemeClr val="tx1"/>
                </a:solidFill>
                <a:latin typeface="+mn-lt"/>
                <a:cs typeface="Times New Roman" pitchFamily="18" charset="0"/>
              </a:defRPr>
            </a:lvl6pPr>
            <a:lvl7pPr>
              <a:lnSpc>
                <a:spcPct val="100000"/>
              </a:lnSpc>
              <a:spcBef>
                <a:spcPts val="0"/>
              </a:spcBef>
              <a:buClrTx/>
              <a:defRPr sz="700" baseline="0">
                <a:solidFill>
                  <a:schemeClr val="tx1"/>
                </a:solidFill>
                <a:latin typeface="+mn-lt"/>
                <a:cs typeface="Times New Roman" pitchFamily="18" charset="0"/>
              </a:defRPr>
            </a:lvl7pPr>
            <a:lvl8pPr>
              <a:lnSpc>
                <a:spcPct val="100000"/>
              </a:lnSpc>
              <a:spcBef>
                <a:spcPts val="0"/>
              </a:spcBef>
              <a:buClrTx/>
              <a:defRPr sz="700" baseline="0">
                <a:solidFill>
                  <a:schemeClr val="tx1"/>
                </a:solidFill>
                <a:latin typeface="+mn-lt"/>
                <a:cs typeface="Times New Roman" pitchFamily="18" charset="0"/>
              </a:defRPr>
            </a:lvl8pPr>
            <a:lvl9pPr>
              <a:lnSpc>
                <a:spcPct val="100000"/>
              </a:lnSpc>
              <a:spcBef>
                <a:spcPts val="0"/>
              </a:spcBef>
              <a:buClrTx/>
              <a:defRPr sz="700" baseline="0">
                <a:solidFill>
                  <a:schemeClr val="tx1"/>
                </a:solidFill>
                <a:latin typeface="+mn-lt"/>
                <a:cs typeface="Times New Roman" pitchFamily="18" charset="0"/>
              </a:defRPr>
            </a:lvl9pPr>
          </a:lstStyle>
          <a:p>
            <a:pPr lvl="0"/>
            <a:r>
              <a:rPr lang="en-US" dirty="0" err="1" smtClean="0"/>
              <a:t>Adresse</a:t>
            </a:r>
            <a:endParaRPr lang="en-GB" dirty="0"/>
          </a:p>
        </p:txBody>
      </p:sp>
      <p:sp>
        <p:nvSpPr>
          <p:cNvPr id="5" name="Text Placeholder 4"/>
          <p:cNvSpPr>
            <a:spLocks noGrp="1"/>
          </p:cNvSpPr>
          <p:nvPr>
            <p:ph type="body" sz="quarter" idx="10"/>
          </p:nvPr>
        </p:nvSpPr>
        <p:spPr bwMode="gray">
          <a:xfrm>
            <a:off x="323849" y="1268412"/>
            <a:ext cx="4181476" cy="4897438"/>
          </a:xfrm>
        </p:spPr>
        <p:txBody>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buClrTx/>
              <a:defRPr>
                <a:solidFill>
                  <a:schemeClr val="tx1"/>
                </a:solidFill>
                <a:latin typeface="Times New Roman" pitchFamily="18" charset="0"/>
                <a:cs typeface="Times New Roman" pitchFamily="18" charset="0"/>
              </a:defRPr>
            </a:lvl3pPr>
            <a:lvl4pPr>
              <a:buClrTx/>
              <a:defRPr>
                <a:solidFill>
                  <a:schemeClr val="tx1"/>
                </a:solidFill>
                <a:latin typeface="Times New Roman" pitchFamily="18" charset="0"/>
                <a:cs typeface="Times New Roman" pitchFamily="18" charset="0"/>
              </a:defRPr>
            </a:lvl4pPr>
            <a:lvl5pPr>
              <a:buClrTx/>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Text Placeholder 4"/>
          <p:cNvSpPr>
            <a:spLocks noGrp="1"/>
          </p:cNvSpPr>
          <p:nvPr>
            <p:ph type="body" sz="quarter" idx="11"/>
          </p:nvPr>
        </p:nvSpPr>
        <p:spPr bwMode="gray">
          <a:xfrm>
            <a:off x="4643438" y="1268412"/>
            <a:ext cx="4176712" cy="4897438"/>
          </a:xfrm>
          <a:ln w="6350">
            <a:solidFill>
              <a:srgbClr val="747678"/>
            </a:solidFill>
          </a:ln>
        </p:spPr>
        <p:txBody>
          <a:bodyPr lIns="72000" tIns="72000" rIns="72000" bIns="72000">
            <a:normAutofit/>
          </a:bodyPr>
          <a:lstStyle>
            <a:lvl1pPr>
              <a:lnSpc>
                <a:spcPct val="100000"/>
              </a:lnSpc>
              <a:spcBef>
                <a:spcPts val="336"/>
              </a:spcBef>
              <a:defRPr sz="700">
                <a:solidFill>
                  <a:schemeClr val="accent4"/>
                </a:solidFill>
                <a:latin typeface="+mn-lt"/>
                <a:cs typeface="Times New Roman" pitchFamily="18" charset="0"/>
              </a:defRPr>
            </a:lvl1pPr>
            <a:lvl2pPr>
              <a:lnSpc>
                <a:spcPct val="100000"/>
              </a:lnSpc>
              <a:spcBef>
                <a:spcPts val="336"/>
              </a:spcBef>
              <a:defRPr sz="700">
                <a:solidFill>
                  <a:schemeClr val="accent4"/>
                </a:solidFill>
                <a:latin typeface="+mn-lt"/>
                <a:cs typeface="Times New Roman" pitchFamily="18" charset="0"/>
              </a:defRPr>
            </a:lvl2pPr>
            <a:lvl3pPr>
              <a:lnSpc>
                <a:spcPct val="100000"/>
              </a:lnSpc>
              <a:spcBef>
                <a:spcPts val="336"/>
              </a:spcBef>
              <a:buClrTx/>
              <a:defRPr sz="700">
                <a:solidFill>
                  <a:schemeClr val="accent4"/>
                </a:solidFill>
                <a:latin typeface="+mn-lt"/>
                <a:cs typeface="Times New Roman" pitchFamily="18" charset="0"/>
              </a:defRPr>
            </a:lvl3pPr>
            <a:lvl4pPr>
              <a:lnSpc>
                <a:spcPct val="100000"/>
              </a:lnSpc>
              <a:spcBef>
                <a:spcPts val="336"/>
              </a:spcBef>
              <a:buClrTx/>
              <a:defRPr sz="700">
                <a:solidFill>
                  <a:schemeClr val="accent4"/>
                </a:solidFill>
                <a:latin typeface="+mn-lt"/>
                <a:cs typeface="Times New Roman" pitchFamily="18" charset="0"/>
              </a:defRPr>
            </a:lvl4pPr>
            <a:lvl5pPr>
              <a:lnSpc>
                <a:spcPct val="100000"/>
              </a:lnSpc>
              <a:spcBef>
                <a:spcPts val="336"/>
              </a:spcBef>
              <a:buClrTx/>
              <a:defRPr sz="700">
                <a:solidFill>
                  <a:schemeClr val="accent4"/>
                </a:solidFill>
                <a:latin typeface="+mn-lt"/>
                <a:cs typeface="Times New Roman" pitchFamily="18" charset="0"/>
              </a:defRPr>
            </a:lvl5pPr>
            <a:lvl6pPr>
              <a:lnSpc>
                <a:spcPct val="100000"/>
              </a:lnSpc>
              <a:spcBef>
                <a:spcPts val="336"/>
              </a:spcBef>
              <a:buClrTx/>
              <a:defRPr sz="700" baseline="0">
                <a:solidFill>
                  <a:schemeClr val="accent4"/>
                </a:solidFill>
                <a:latin typeface="+mn-lt"/>
                <a:cs typeface="Times New Roman" pitchFamily="18" charset="0"/>
              </a:defRPr>
            </a:lvl6pPr>
            <a:lvl7pPr>
              <a:lnSpc>
                <a:spcPct val="100000"/>
              </a:lnSpc>
              <a:spcBef>
                <a:spcPts val="336"/>
              </a:spcBef>
              <a:buClrTx/>
              <a:defRPr sz="700" baseline="0">
                <a:solidFill>
                  <a:schemeClr val="accent4"/>
                </a:solidFill>
                <a:latin typeface="+mn-lt"/>
                <a:cs typeface="Times New Roman" pitchFamily="18" charset="0"/>
              </a:defRPr>
            </a:lvl7pPr>
            <a:lvl8pPr>
              <a:lnSpc>
                <a:spcPct val="100000"/>
              </a:lnSpc>
              <a:spcBef>
                <a:spcPts val="336"/>
              </a:spcBef>
              <a:buClrTx/>
              <a:defRPr sz="700" baseline="0">
                <a:solidFill>
                  <a:schemeClr val="accent4"/>
                </a:solidFill>
                <a:latin typeface="+mn-lt"/>
                <a:cs typeface="Times New Roman" pitchFamily="18" charset="0"/>
              </a:defRPr>
            </a:lvl8pPr>
            <a:lvl9pPr>
              <a:lnSpc>
                <a:spcPct val="100000"/>
              </a:lnSpc>
              <a:spcBef>
                <a:spcPts val="336"/>
              </a:spcBef>
              <a:buClrTx/>
              <a:defRPr sz="700" baseline="0">
                <a:solidFill>
                  <a:schemeClr val="accent4"/>
                </a:solidFill>
                <a:latin typeface="+mn-lt"/>
                <a:cs typeface="Times New Roman" pitchFamily="18"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16" name="Group 15"/>
          <p:cNvGrpSpPr/>
          <p:nvPr userDrawn="1"/>
        </p:nvGrpSpPr>
        <p:grpSpPr bwMode="gray">
          <a:xfrm>
            <a:off x="211116" y="0"/>
            <a:ext cx="963613" cy="695325"/>
            <a:chOff x="175518" y="0"/>
            <a:chExt cx="963613" cy="695325"/>
          </a:xfrm>
        </p:grpSpPr>
        <p:sp>
          <p:nvSpPr>
            <p:cNvPr id="17" name="Freeform 6"/>
            <p:cNvSpPr>
              <a:spLocks noEditPoints="1"/>
            </p:cNvSpPr>
            <p:nvPr userDrawn="1"/>
          </p:nvSpPr>
          <p:spPr bwMode="gray">
            <a:xfrm>
              <a:off x="286643" y="215900"/>
              <a:ext cx="700088" cy="271463"/>
            </a:xfrm>
            <a:custGeom>
              <a:avLst/>
              <a:gdLst/>
              <a:ahLst/>
              <a:cxnLst>
                <a:cxn ang="0">
                  <a:pos x="6130" y="2584"/>
                </a:cxn>
                <a:cxn ang="0">
                  <a:pos x="6106" y="2594"/>
                </a:cxn>
                <a:cxn ang="0">
                  <a:pos x="5549" y="2661"/>
                </a:cxn>
                <a:cxn ang="0">
                  <a:pos x="5025" y="2423"/>
                </a:cxn>
                <a:cxn ang="0">
                  <a:pos x="4926" y="2101"/>
                </a:cxn>
                <a:cxn ang="0">
                  <a:pos x="4756" y="2101"/>
                </a:cxn>
                <a:cxn ang="0">
                  <a:pos x="4625" y="2625"/>
                </a:cxn>
                <a:cxn ang="0">
                  <a:pos x="4182" y="2625"/>
                </a:cxn>
                <a:cxn ang="0">
                  <a:pos x="4338" y="2101"/>
                </a:cxn>
                <a:cxn ang="0">
                  <a:pos x="4197" y="2101"/>
                </a:cxn>
                <a:cxn ang="0">
                  <a:pos x="3859" y="2625"/>
                </a:cxn>
                <a:cxn ang="0">
                  <a:pos x="3503" y="2625"/>
                </a:cxn>
                <a:cxn ang="0">
                  <a:pos x="3471" y="2101"/>
                </a:cxn>
                <a:cxn ang="0">
                  <a:pos x="3314" y="2101"/>
                </a:cxn>
                <a:cxn ang="0">
                  <a:pos x="3159" y="2625"/>
                </a:cxn>
                <a:cxn ang="0">
                  <a:pos x="2780" y="2625"/>
                </a:cxn>
                <a:cxn ang="0">
                  <a:pos x="2940" y="2101"/>
                </a:cxn>
                <a:cxn ang="0">
                  <a:pos x="2047" y="2101"/>
                </a:cxn>
                <a:cxn ang="0">
                  <a:pos x="2047" y="2093"/>
                </a:cxn>
                <a:cxn ang="0">
                  <a:pos x="1888" y="2626"/>
                </a:cxn>
                <a:cxn ang="0">
                  <a:pos x="1484" y="2626"/>
                </a:cxn>
                <a:cxn ang="0">
                  <a:pos x="1642" y="2101"/>
                </a:cxn>
                <a:cxn ang="0">
                  <a:pos x="1148" y="2101"/>
                </a:cxn>
                <a:cxn ang="0">
                  <a:pos x="1394" y="2626"/>
                </a:cxn>
                <a:cxn ang="0">
                  <a:pos x="927" y="2626"/>
                </a:cxn>
                <a:cxn ang="0">
                  <a:pos x="715" y="2101"/>
                </a:cxn>
                <a:cxn ang="0">
                  <a:pos x="588" y="2101"/>
                </a:cxn>
                <a:cxn ang="0">
                  <a:pos x="442" y="2583"/>
                </a:cxn>
                <a:cxn ang="0">
                  <a:pos x="434" y="2626"/>
                </a:cxn>
                <a:cxn ang="0">
                  <a:pos x="0" y="2626"/>
                </a:cxn>
                <a:cxn ang="0">
                  <a:pos x="397" y="1303"/>
                </a:cxn>
                <a:cxn ang="0">
                  <a:pos x="397" y="0"/>
                </a:cxn>
                <a:cxn ang="0">
                  <a:pos x="1888" y="0"/>
                </a:cxn>
                <a:cxn ang="0">
                  <a:pos x="1888" y="1287"/>
                </a:cxn>
                <a:cxn ang="0">
                  <a:pos x="1944" y="1098"/>
                </a:cxn>
                <a:cxn ang="0">
                  <a:pos x="2047" y="1098"/>
                </a:cxn>
                <a:cxn ang="0">
                  <a:pos x="2047" y="0"/>
                </a:cxn>
                <a:cxn ang="0">
                  <a:pos x="3534" y="0"/>
                </a:cxn>
                <a:cxn ang="0">
                  <a:pos x="3534" y="1098"/>
                </a:cxn>
                <a:cxn ang="0">
                  <a:pos x="3694" y="1098"/>
                </a:cxn>
                <a:cxn ang="0">
                  <a:pos x="3694" y="0"/>
                </a:cxn>
                <a:cxn ang="0">
                  <a:pos x="5180" y="0"/>
                </a:cxn>
                <a:cxn ang="0">
                  <a:pos x="5180" y="1388"/>
                </a:cxn>
                <a:cxn ang="0">
                  <a:pos x="5340" y="1222"/>
                </a:cxn>
                <a:cxn ang="0">
                  <a:pos x="5340" y="0"/>
                </a:cxn>
                <a:cxn ang="0">
                  <a:pos x="6827" y="0"/>
                </a:cxn>
                <a:cxn ang="0">
                  <a:pos x="6827" y="2101"/>
                </a:cxn>
                <a:cxn ang="0">
                  <a:pos x="6266" y="2101"/>
                </a:cxn>
                <a:cxn ang="0">
                  <a:pos x="6130" y="2584"/>
                </a:cxn>
                <a:cxn ang="0">
                  <a:pos x="5342" y="2101"/>
                </a:cxn>
                <a:cxn ang="0">
                  <a:pos x="5386" y="2264"/>
                </a:cxn>
                <a:cxn ang="0">
                  <a:pos x="5610" y="2349"/>
                </a:cxn>
                <a:cxn ang="0">
                  <a:pos x="5788" y="2330"/>
                </a:cxn>
                <a:cxn ang="0">
                  <a:pos x="5861" y="2101"/>
                </a:cxn>
                <a:cxn ang="0">
                  <a:pos x="5342" y="2101"/>
                </a:cxn>
              </a:cxnLst>
              <a:rect l="0" t="0" r="r" b="b"/>
              <a:pathLst>
                <a:path w="6827" h="2661">
                  <a:moveTo>
                    <a:pt x="6130" y="2584"/>
                  </a:moveTo>
                  <a:cubicBezTo>
                    <a:pt x="6106" y="2594"/>
                    <a:pt x="6106" y="2594"/>
                    <a:pt x="6106" y="2594"/>
                  </a:cubicBezTo>
                  <a:cubicBezTo>
                    <a:pt x="6010" y="2632"/>
                    <a:pt x="5728" y="2661"/>
                    <a:pt x="5549" y="2661"/>
                  </a:cubicBezTo>
                  <a:cubicBezTo>
                    <a:pt x="5381" y="2661"/>
                    <a:pt x="5156" y="2599"/>
                    <a:pt x="5025" y="2423"/>
                  </a:cubicBezTo>
                  <a:cubicBezTo>
                    <a:pt x="4975" y="2355"/>
                    <a:pt x="4927" y="2250"/>
                    <a:pt x="4926" y="2101"/>
                  </a:cubicBezTo>
                  <a:cubicBezTo>
                    <a:pt x="4756" y="2101"/>
                    <a:pt x="4756" y="2101"/>
                    <a:pt x="4756" y="2101"/>
                  </a:cubicBezTo>
                  <a:cubicBezTo>
                    <a:pt x="4625" y="2625"/>
                    <a:pt x="4625" y="2625"/>
                    <a:pt x="4625" y="2625"/>
                  </a:cubicBezTo>
                  <a:cubicBezTo>
                    <a:pt x="4182" y="2625"/>
                    <a:pt x="4182" y="2625"/>
                    <a:pt x="4182" y="2625"/>
                  </a:cubicBezTo>
                  <a:cubicBezTo>
                    <a:pt x="4338" y="2101"/>
                    <a:pt x="4338" y="2101"/>
                    <a:pt x="4338" y="2101"/>
                  </a:cubicBezTo>
                  <a:cubicBezTo>
                    <a:pt x="4197" y="2101"/>
                    <a:pt x="4197" y="2101"/>
                    <a:pt x="4197" y="2101"/>
                  </a:cubicBezTo>
                  <a:cubicBezTo>
                    <a:pt x="3859" y="2625"/>
                    <a:pt x="3859" y="2625"/>
                    <a:pt x="3859" y="2625"/>
                  </a:cubicBezTo>
                  <a:cubicBezTo>
                    <a:pt x="3503" y="2625"/>
                    <a:pt x="3503" y="2625"/>
                    <a:pt x="3503" y="2625"/>
                  </a:cubicBezTo>
                  <a:cubicBezTo>
                    <a:pt x="3471" y="2101"/>
                    <a:pt x="3471" y="2101"/>
                    <a:pt x="3471" y="2101"/>
                  </a:cubicBezTo>
                  <a:cubicBezTo>
                    <a:pt x="3314" y="2101"/>
                    <a:pt x="3314" y="2101"/>
                    <a:pt x="3314" y="2101"/>
                  </a:cubicBezTo>
                  <a:cubicBezTo>
                    <a:pt x="3159" y="2625"/>
                    <a:pt x="3159" y="2625"/>
                    <a:pt x="3159" y="2625"/>
                  </a:cubicBezTo>
                  <a:cubicBezTo>
                    <a:pt x="2780" y="2625"/>
                    <a:pt x="2780" y="2625"/>
                    <a:pt x="2780" y="2625"/>
                  </a:cubicBezTo>
                  <a:cubicBezTo>
                    <a:pt x="2940" y="2101"/>
                    <a:pt x="2940" y="2101"/>
                    <a:pt x="2940" y="2101"/>
                  </a:cubicBezTo>
                  <a:cubicBezTo>
                    <a:pt x="2047" y="2101"/>
                    <a:pt x="2047" y="2101"/>
                    <a:pt x="2047" y="2101"/>
                  </a:cubicBezTo>
                  <a:cubicBezTo>
                    <a:pt x="2047" y="2093"/>
                    <a:pt x="2047" y="2093"/>
                    <a:pt x="2047" y="2093"/>
                  </a:cubicBezTo>
                  <a:cubicBezTo>
                    <a:pt x="1888" y="2626"/>
                    <a:pt x="1888" y="2626"/>
                    <a:pt x="1888" y="2626"/>
                  </a:cubicBezTo>
                  <a:cubicBezTo>
                    <a:pt x="1484" y="2626"/>
                    <a:pt x="1484" y="2626"/>
                    <a:pt x="1484" y="2626"/>
                  </a:cubicBezTo>
                  <a:cubicBezTo>
                    <a:pt x="1642" y="2101"/>
                    <a:pt x="1642" y="2101"/>
                    <a:pt x="1642" y="2101"/>
                  </a:cubicBezTo>
                  <a:cubicBezTo>
                    <a:pt x="1148" y="2101"/>
                    <a:pt x="1148" y="2101"/>
                    <a:pt x="1148" y="2101"/>
                  </a:cubicBezTo>
                  <a:cubicBezTo>
                    <a:pt x="1394" y="2626"/>
                    <a:pt x="1394" y="2626"/>
                    <a:pt x="1394" y="2626"/>
                  </a:cubicBezTo>
                  <a:cubicBezTo>
                    <a:pt x="927" y="2626"/>
                    <a:pt x="927" y="2626"/>
                    <a:pt x="927" y="2626"/>
                  </a:cubicBezTo>
                  <a:cubicBezTo>
                    <a:pt x="715" y="2101"/>
                    <a:pt x="715" y="2101"/>
                    <a:pt x="715" y="2101"/>
                  </a:cubicBezTo>
                  <a:cubicBezTo>
                    <a:pt x="588" y="2101"/>
                    <a:pt x="588" y="2101"/>
                    <a:pt x="588" y="2101"/>
                  </a:cubicBezTo>
                  <a:cubicBezTo>
                    <a:pt x="509" y="2359"/>
                    <a:pt x="447" y="2567"/>
                    <a:pt x="442" y="2583"/>
                  </a:cubicBezTo>
                  <a:cubicBezTo>
                    <a:pt x="434" y="2626"/>
                    <a:pt x="434" y="2626"/>
                    <a:pt x="434" y="2626"/>
                  </a:cubicBezTo>
                  <a:cubicBezTo>
                    <a:pt x="0" y="2626"/>
                    <a:pt x="0" y="2626"/>
                    <a:pt x="0" y="2626"/>
                  </a:cubicBezTo>
                  <a:cubicBezTo>
                    <a:pt x="397" y="1303"/>
                    <a:pt x="397" y="1303"/>
                    <a:pt x="397" y="1303"/>
                  </a:cubicBezTo>
                  <a:cubicBezTo>
                    <a:pt x="397" y="0"/>
                    <a:pt x="397" y="0"/>
                    <a:pt x="397" y="0"/>
                  </a:cubicBezTo>
                  <a:cubicBezTo>
                    <a:pt x="1888" y="0"/>
                    <a:pt x="1888" y="0"/>
                    <a:pt x="1888" y="0"/>
                  </a:cubicBezTo>
                  <a:cubicBezTo>
                    <a:pt x="1888" y="1287"/>
                    <a:pt x="1888" y="1287"/>
                    <a:pt x="1888" y="1287"/>
                  </a:cubicBezTo>
                  <a:cubicBezTo>
                    <a:pt x="1944" y="1098"/>
                    <a:pt x="1944" y="1098"/>
                    <a:pt x="1944" y="1098"/>
                  </a:cubicBezTo>
                  <a:cubicBezTo>
                    <a:pt x="2047" y="1098"/>
                    <a:pt x="2047" y="1098"/>
                    <a:pt x="2047" y="1098"/>
                  </a:cubicBezTo>
                  <a:cubicBezTo>
                    <a:pt x="2047" y="0"/>
                    <a:pt x="2047" y="0"/>
                    <a:pt x="2047" y="0"/>
                  </a:cubicBezTo>
                  <a:cubicBezTo>
                    <a:pt x="3534" y="0"/>
                    <a:pt x="3534" y="0"/>
                    <a:pt x="3534" y="0"/>
                  </a:cubicBezTo>
                  <a:cubicBezTo>
                    <a:pt x="3534" y="1098"/>
                    <a:pt x="3534" y="1098"/>
                    <a:pt x="3534" y="1098"/>
                  </a:cubicBezTo>
                  <a:cubicBezTo>
                    <a:pt x="3694" y="1098"/>
                    <a:pt x="3694" y="1098"/>
                    <a:pt x="3694" y="1098"/>
                  </a:cubicBezTo>
                  <a:cubicBezTo>
                    <a:pt x="3694" y="0"/>
                    <a:pt x="3694" y="0"/>
                    <a:pt x="3694" y="0"/>
                  </a:cubicBezTo>
                  <a:cubicBezTo>
                    <a:pt x="5180" y="0"/>
                    <a:pt x="5180" y="0"/>
                    <a:pt x="5180" y="0"/>
                  </a:cubicBezTo>
                  <a:cubicBezTo>
                    <a:pt x="5180" y="1388"/>
                    <a:pt x="5180" y="1388"/>
                    <a:pt x="5180" y="1388"/>
                  </a:cubicBezTo>
                  <a:cubicBezTo>
                    <a:pt x="5231" y="1319"/>
                    <a:pt x="5285" y="1264"/>
                    <a:pt x="5340" y="1222"/>
                  </a:cubicBezTo>
                  <a:cubicBezTo>
                    <a:pt x="5340" y="0"/>
                    <a:pt x="5340" y="0"/>
                    <a:pt x="5340" y="0"/>
                  </a:cubicBezTo>
                  <a:cubicBezTo>
                    <a:pt x="6827" y="0"/>
                    <a:pt x="6827" y="0"/>
                    <a:pt x="6827" y="0"/>
                  </a:cubicBezTo>
                  <a:cubicBezTo>
                    <a:pt x="6827" y="2101"/>
                    <a:pt x="6827" y="2101"/>
                    <a:pt x="6827" y="2101"/>
                  </a:cubicBezTo>
                  <a:cubicBezTo>
                    <a:pt x="6266" y="2101"/>
                    <a:pt x="6266" y="2101"/>
                    <a:pt x="6266" y="2101"/>
                  </a:cubicBezTo>
                  <a:lnTo>
                    <a:pt x="6130" y="2584"/>
                  </a:lnTo>
                  <a:close/>
                  <a:moveTo>
                    <a:pt x="5342" y="2101"/>
                  </a:moveTo>
                  <a:cubicBezTo>
                    <a:pt x="5344" y="2169"/>
                    <a:pt x="5356" y="2226"/>
                    <a:pt x="5386" y="2264"/>
                  </a:cubicBezTo>
                  <a:cubicBezTo>
                    <a:pt x="5429" y="2321"/>
                    <a:pt x="5503" y="2349"/>
                    <a:pt x="5610" y="2349"/>
                  </a:cubicBezTo>
                  <a:cubicBezTo>
                    <a:pt x="5728" y="2349"/>
                    <a:pt x="5773" y="2336"/>
                    <a:pt x="5788" y="2330"/>
                  </a:cubicBezTo>
                  <a:cubicBezTo>
                    <a:pt x="5861" y="2101"/>
                    <a:pt x="5861" y="2101"/>
                    <a:pt x="5861" y="2101"/>
                  </a:cubicBezTo>
                  <a:lnTo>
                    <a:pt x="5342" y="2101"/>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7"/>
            <p:cNvSpPr>
              <a:spLocks noEditPoints="1"/>
            </p:cNvSpPr>
            <p:nvPr userDrawn="1"/>
          </p:nvSpPr>
          <p:spPr bwMode="gray">
            <a:xfrm>
              <a:off x="294581" y="330200"/>
              <a:ext cx="650875" cy="152400"/>
            </a:xfrm>
            <a:custGeom>
              <a:avLst/>
              <a:gdLst/>
              <a:ahLst/>
              <a:cxnLst>
                <a:cxn ang="0">
                  <a:pos x="2581" y="459"/>
                </a:cxn>
                <a:cxn ang="0">
                  <a:pos x="2254" y="682"/>
                </a:cxn>
                <a:cxn ang="0">
                  <a:pos x="2000" y="681"/>
                </a:cxn>
                <a:cxn ang="0">
                  <a:pos x="2130" y="234"/>
                </a:cxn>
                <a:cxn ang="0">
                  <a:pos x="2581" y="459"/>
                </a:cxn>
                <a:cxn ang="0">
                  <a:pos x="749" y="30"/>
                </a:cxn>
                <a:cxn ang="0">
                  <a:pos x="427" y="30"/>
                </a:cxn>
                <a:cxn ang="0">
                  <a:pos x="0" y="1452"/>
                </a:cxn>
                <a:cxn ang="0">
                  <a:pos x="319" y="1452"/>
                </a:cxn>
                <a:cxn ang="0">
                  <a:pos x="749" y="30"/>
                </a:cxn>
                <a:cxn ang="0">
                  <a:pos x="1585" y="30"/>
                </a:cxn>
                <a:cxn ang="0">
                  <a:pos x="1194" y="30"/>
                </a:cxn>
                <a:cxn ang="0">
                  <a:pos x="571" y="658"/>
                </a:cxn>
                <a:cxn ang="0">
                  <a:pos x="571" y="657"/>
                </a:cxn>
                <a:cxn ang="0">
                  <a:pos x="571" y="658"/>
                </a:cxn>
                <a:cxn ang="0">
                  <a:pos x="571" y="658"/>
                </a:cxn>
                <a:cxn ang="0">
                  <a:pos x="571" y="658"/>
                </a:cxn>
                <a:cxn ang="0">
                  <a:pos x="571" y="658"/>
                </a:cxn>
                <a:cxn ang="0">
                  <a:pos x="571" y="658"/>
                </a:cxn>
                <a:cxn ang="0">
                  <a:pos x="892" y="1452"/>
                </a:cxn>
                <a:cxn ang="0">
                  <a:pos x="1239" y="1452"/>
                </a:cxn>
                <a:cxn ang="0">
                  <a:pos x="881" y="688"/>
                </a:cxn>
                <a:cxn ang="0">
                  <a:pos x="1585" y="30"/>
                </a:cxn>
                <a:cxn ang="0">
                  <a:pos x="2875" y="459"/>
                </a:cxn>
                <a:cxn ang="0">
                  <a:pos x="2275" y="30"/>
                </a:cxn>
                <a:cxn ang="0">
                  <a:pos x="1913" y="30"/>
                </a:cxn>
                <a:cxn ang="0">
                  <a:pos x="1484" y="1452"/>
                </a:cxn>
                <a:cxn ang="0">
                  <a:pos x="1777" y="1452"/>
                </a:cxn>
                <a:cxn ang="0">
                  <a:pos x="1945" y="890"/>
                </a:cxn>
                <a:cxn ang="0">
                  <a:pos x="2179" y="890"/>
                </a:cxn>
                <a:cxn ang="0">
                  <a:pos x="2875" y="459"/>
                </a:cxn>
                <a:cxn ang="0">
                  <a:pos x="4866" y="30"/>
                </a:cxn>
                <a:cxn ang="0">
                  <a:pos x="4400" y="30"/>
                </a:cxn>
                <a:cxn ang="0">
                  <a:pos x="3694" y="1259"/>
                </a:cxn>
                <a:cxn ang="0">
                  <a:pos x="3678" y="30"/>
                </a:cxn>
                <a:cxn ang="0">
                  <a:pos x="3216" y="30"/>
                </a:cxn>
                <a:cxn ang="0">
                  <a:pos x="2781" y="1451"/>
                </a:cxn>
                <a:cxn ang="0">
                  <a:pos x="3048" y="1451"/>
                </a:cxn>
                <a:cxn ang="0">
                  <a:pos x="3408" y="234"/>
                </a:cxn>
                <a:cxn ang="0">
                  <a:pos x="3482" y="1451"/>
                </a:cxn>
                <a:cxn ang="0">
                  <a:pos x="3758" y="1451"/>
                </a:cxn>
                <a:cxn ang="0">
                  <a:pos x="4544" y="234"/>
                </a:cxn>
                <a:cxn ang="0">
                  <a:pos x="4183" y="1451"/>
                </a:cxn>
                <a:cxn ang="0">
                  <a:pos x="4512" y="1451"/>
                </a:cxn>
                <a:cxn ang="0">
                  <a:pos x="4866" y="30"/>
                </a:cxn>
                <a:cxn ang="0">
                  <a:pos x="5792" y="0"/>
                </a:cxn>
                <a:cxn ang="0">
                  <a:pos x="4947" y="735"/>
                </a:cxn>
                <a:cxn ang="0">
                  <a:pos x="5478" y="1487"/>
                </a:cxn>
                <a:cxn ang="0">
                  <a:pos x="6015" y="1424"/>
                </a:cxn>
                <a:cxn ang="0">
                  <a:pos x="6217" y="706"/>
                </a:cxn>
                <a:cxn ang="0">
                  <a:pos x="5614" y="706"/>
                </a:cxn>
                <a:cxn ang="0">
                  <a:pos x="5547" y="920"/>
                </a:cxn>
                <a:cxn ang="0">
                  <a:pos x="5865" y="920"/>
                </a:cxn>
                <a:cxn ang="0">
                  <a:pos x="5766" y="1232"/>
                </a:cxn>
                <a:cxn ang="0">
                  <a:pos x="5540" y="1282"/>
                </a:cxn>
                <a:cxn ang="0">
                  <a:pos x="5254" y="727"/>
                </a:cxn>
                <a:cxn ang="0">
                  <a:pos x="5764" y="205"/>
                </a:cxn>
                <a:cxn ang="0">
                  <a:pos x="6001" y="451"/>
                </a:cxn>
                <a:cxn ang="0">
                  <a:pos x="5991" y="487"/>
                </a:cxn>
                <a:cxn ang="0">
                  <a:pos x="6284" y="487"/>
                </a:cxn>
                <a:cxn ang="0">
                  <a:pos x="5792" y="0"/>
                </a:cxn>
              </a:cxnLst>
              <a:rect l="0" t="0" r="r" b="b"/>
              <a:pathLst>
                <a:path w="6358" h="1487">
                  <a:moveTo>
                    <a:pt x="2581" y="459"/>
                  </a:moveTo>
                  <a:cubicBezTo>
                    <a:pt x="2533" y="604"/>
                    <a:pt x="2468" y="678"/>
                    <a:pt x="2254" y="682"/>
                  </a:cubicBezTo>
                  <a:cubicBezTo>
                    <a:pt x="2183" y="683"/>
                    <a:pt x="2106" y="681"/>
                    <a:pt x="2000" y="681"/>
                  </a:cubicBezTo>
                  <a:cubicBezTo>
                    <a:pt x="2130" y="234"/>
                    <a:pt x="2130" y="234"/>
                    <a:pt x="2130" y="234"/>
                  </a:cubicBezTo>
                  <a:cubicBezTo>
                    <a:pt x="2451" y="234"/>
                    <a:pt x="2665" y="208"/>
                    <a:pt x="2581" y="459"/>
                  </a:cubicBezTo>
                  <a:moveTo>
                    <a:pt x="749" y="30"/>
                  </a:moveTo>
                  <a:cubicBezTo>
                    <a:pt x="427" y="30"/>
                    <a:pt x="427" y="30"/>
                    <a:pt x="427" y="30"/>
                  </a:cubicBezTo>
                  <a:cubicBezTo>
                    <a:pt x="0" y="1452"/>
                    <a:pt x="0" y="1452"/>
                    <a:pt x="0" y="1452"/>
                  </a:cubicBezTo>
                  <a:cubicBezTo>
                    <a:pt x="319" y="1452"/>
                    <a:pt x="319" y="1452"/>
                    <a:pt x="319" y="1452"/>
                  </a:cubicBezTo>
                  <a:cubicBezTo>
                    <a:pt x="325" y="1422"/>
                    <a:pt x="749" y="30"/>
                    <a:pt x="749" y="30"/>
                  </a:cubicBezTo>
                  <a:moveTo>
                    <a:pt x="1585" y="30"/>
                  </a:moveTo>
                  <a:cubicBezTo>
                    <a:pt x="1194" y="30"/>
                    <a:pt x="1194" y="30"/>
                    <a:pt x="1194" y="30"/>
                  </a:cubicBezTo>
                  <a:cubicBezTo>
                    <a:pt x="571" y="658"/>
                    <a:pt x="571" y="658"/>
                    <a:pt x="571" y="658"/>
                  </a:cubicBezTo>
                  <a:cubicBezTo>
                    <a:pt x="571" y="657"/>
                    <a:pt x="571" y="657"/>
                    <a:pt x="571" y="657"/>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892" y="1452"/>
                    <a:pt x="892" y="1452"/>
                    <a:pt x="892" y="1452"/>
                  </a:cubicBezTo>
                  <a:cubicBezTo>
                    <a:pt x="1239" y="1452"/>
                    <a:pt x="1239" y="1452"/>
                    <a:pt x="1239" y="1452"/>
                  </a:cubicBezTo>
                  <a:cubicBezTo>
                    <a:pt x="881" y="688"/>
                    <a:pt x="881" y="688"/>
                    <a:pt x="881" y="688"/>
                  </a:cubicBezTo>
                  <a:lnTo>
                    <a:pt x="1585" y="30"/>
                  </a:lnTo>
                  <a:close/>
                  <a:moveTo>
                    <a:pt x="2875" y="459"/>
                  </a:moveTo>
                  <a:cubicBezTo>
                    <a:pt x="2956" y="21"/>
                    <a:pt x="2603" y="26"/>
                    <a:pt x="2275" y="30"/>
                  </a:cubicBezTo>
                  <a:cubicBezTo>
                    <a:pt x="1913" y="30"/>
                    <a:pt x="1913" y="30"/>
                    <a:pt x="1913" y="30"/>
                  </a:cubicBezTo>
                  <a:cubicBezTo>
                    <a:pt x="1484" y="1452"/>
                    <a:pt x="1484" y="1452"/>
                    <a:pt x="1484" y="1452"/>
                  </a:cubicBezTo>
                  <a:cubicBezTo>
                    <a:pt x="1777" y="1452"/>
                    <a:pt x="1777" y="1452"/>
                    <a:pt x="1777" y="1452"/>
                  </a:cubicBezTo>
                  <a:cubicBezTo>
                    <a:pt x="1945" y="890"/>
                    <a:pt x="1945" y="890"/>
                    <a:pt x="1945" y="890"/>
                  </a:cubicBezTo>
                  <a:cubicBezTo>
                    <a:pt x="2179" y="890"/>
                    <a:pt x="2179" y="890"/>
                    <a:pt x="2179" y="890"/>
                  </a:cubicBezTo>
                  <a:cubicBezTo>
                    <a:pt x="2633" y="890"/>
                    <a:pt x="2833" y="689"/>
                    <a:pt x="2875" y="459"/>
                  </a:cubicBezTo>
                  <a:moveTo>
                    <a:pt x="4866" y="30"/>
                  </a:moveTo>
                  <a:cubicBezTo>
                    <a:pt x="4400" y="30"/>
                    <a:pt x="4400" y="30"/>
                    <a:pt x="4400" y="30"/>
                  </a:cubicBezTo>
                  <a:cubicBezTo>
                    <a:pt x="3832" y="817"/>
                    <a:pt x="3694" y="1259"/>
                    <a:pt x="3694" y="1259"/>
                  </a:cubicBezTo>
                  <a:cubicBezTo>
                    <a:pt x="3749" y="759"/>
                    <a:pt x="3678" y="30"/>
                    <a:pt x="3678" y="30"/>
                  </a:cubicBezTo>
                  <a:cubicBezTo>
                    <a:pt x="3216" y="30"/>
                    <a:pt x="3216" y="30"/>
                    <a:pt x="3216" y="30"/>
                  </a:cubicBezTo>
                  <a:cubicBezTo>
                    <a:pt x="2781" y="1451"/>
                    <a:pt x="2781" y="1451"/>
                    <a:pt x="2781" y="1451"/>
                  </a:cubicBezTo>
                  <a:cubicBezTo>
                    <a:pt x="3048" y="1451"/>
                    <a:pt x="3048" y="1451"/>
                    <a:pt x="3048" y="1451"/>
                  </a:cubicBezTo>
                  <a:cubicBezTo>
                    <a:pt x="3408" y="234"/>
                    <a:pt x="3408" y="234"/>
                    <a:pt x="3408" y="234"/>
                  </a:cubicBezTo>
                  <a:cubicBezTo>
                    <a:pt x="3482" y="1451"/>
                    <a:pt x="3482" y="1451"/>
                    <a:pt x="3482" y="1451"/>
                  </a:cubicBezTo>
                  <a:cubicBezTo>
                    <a:pt x="3758" y="1451"/>
                    <a:pt x="3758" y="1451"/>
                    <a:pt x="3758" y="1451"/>
                  </a:cubicBezTo>
                  <a:cubicBezTo>
                    <a:pt x="4544" y="234"/>
                    <a:pt x="4544" y="234"/>
                    <a:pt x="4544" y="234"/>
                  </a:cubicBezTo>
                  <a:cubicBezTo>
                    <a:pt x="4183" y="1451"/>
                    <a:pt x="4183" y="1451"/>
                    <a:pt x="4183" y="1451"/>
                  </a:cubicBezTo>
                  <a:cubicBezTo>
                    <a:pt x="4512" y="1451"/>
                    <a:pt x="4512" y="1451"/>
                    <a:pt x="4512" y="1451"/>
                  </a:cubicBezTo>
                  <a:lnTo>
                    <a:pt x="4866" y="30"/>
                  </a:lnTo>
                  <a:close/>
                  <a:moveTo>
                    <a:pt x="5792" y="0"/>
                  </a:moveTo>
                  <a:cubicBezTo>
                    <a:pt x="5506" y="0"/>
                    <a:pt x="5151" y="64"/>
                    <a:pt x="4947" y="735"/>
                  </a:cubicBezTo>
                  <a:cubicBezTo>
                    <a:pt x="4777" y="1296"/>
                    <a:pt x="5191" y="1487"/>
                    <a:pt x="5478" y="1487"/>
                  </a:cubicBezTo>
                  <a:cubicBezTo>
                    <a:pt x="5667" y="1487"/>
                    <a:pt x="5935" y="1455"/>
                    <a:pt x="6015" y="1424"/>
                  </a:cubicBezTo>
                  <a:cubicBezTo>
                    <a:pt x="6217" y="706"/>
                    <a:pt x="6217" y="706"/>
                    <a:pt x="6217" y="706"/>
                  </a:cubicBezTo>
                  <a:cubicBezTo>
                    <a:pt x="5614" y="706"/>
                    <a:pt x="5614" y="706"/>
                    <a:pt x="5614" y="706"/>
                  </a:cubicBezTo>
                  <a:cubicBezTo>
                    <a:pt x="5547" y="920"/>
                    <a:pt x="5547" y="920"/>
                    <a:pt x="5547" y="920"/>
                  </a:cubicBezTo>
                  <a:cubicBezTo>
                    <a:pt x="5865" y="920"/>
                    <a:pt x="5865" y="920"/>
                    <a:pt x="5865" y="920"/>
                  </a:cubicBezTo>
                  <a:cubicBezTo>
                    <a:pt x="5766" y="1232"/>
                    <a:pt x="5766" y="1232"/>
                    <a:pt x="5766" y="1232"/>
                  </a:cubicBezTo>
                  <a:cubicBezTo>
                    <a:pt x="5766" y="1232"/>
                    <a:pt x="5779" y="1281"/>
                    <a:pt x="5540" y="1282"/>
                  </a:cubicBezTo>
                  <a:cubicBezTo>
                    <a:pt x="5238" y="1283"/>
                    <a:pt x="5155" y="1072"/>
                    <a:pt x="5254" y="727"/>
                  </a:cubicBezTo>
                  <a:cubicBezTo>
                    <a:pt x="5346" y="407"/>
                    <a:pt x="5493" y="192"/>
                    <a:pt x="5764" y="205"/>
                  </a:cubicBezTo>
                  <a:cubicBezTo>
                    <a:pt x="5947" y="214"/>
                    <a:pt x="6052" y="282"/>
                    <a:pt x="6001" y="451"/>
                  </a:cubicBezTo>
                  <a:cubicBezTo>
                    <a:pt x="5998" y="463"/>
                    <a:pt x="5996" y="477"/>
                    <a:pt x="5991" y="487"/>
                  </a:cubicBezTo>
                  <a:cubicBezTo>
                    <a:pt x="6284" y="487"/>
                    <a:pt x="6284" y="487"/>
                    <a:pt x="6284" y="487"/>
                  </a:cubicBezTo>
                  <a:cubicBezTo>
                    <a:pt x="6358" y="270"/>
                    <a:pt x="6210" y="0"/>
                    <a:pt x="5792" y="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3" name="Freeform 8"/>
            <p:cNvSpPr>
              <a:spLocks noEditPoints="1"/>
            </p:cNvSpPr>
            <p:nvPr userDrawn="1"/>
          </p:nvSpPr>
          <p:spPr bwMode="gray">
            <a:xfrm>
              <a:off x="175518" y="0"/>
              <a:ext cx="963613" cy="695325"/>
            </a:xfrm>
            <a:custGeom>
              <a:avLst/>
              <a:gdLst/>
              <a:ahLst/>
              <a:cxnLst>
                <a:cxn ang="0">
                  <a:pos x="607" y="136"/>
                </a:cxn>
                <a:cxn ang="0">
                  <a:pos x="511" y="136"/>
                </a:cxn>
                <a:cxn ang="0">
                  <a:pos x="511" y="0"/>
                </a:cxn>
                <a:cxn ang="0">
                  <a:pos x="607" y="0"/>
                </a:cxn>
                <a:cxn ang="0">
                  <a:pos x="607" y="136"/>
                </a:cxn>
                <a:cxn ang="0">
                  <a:pos x="607" y="302"/>
                </a:cxn>
                <a:cxn ang="0">
                  <a:pos x="511" y="302"/>
                </a:cxn>
                <a:cxn ang="0">
                  <a:pos x="511" y="438"/>
                </a:cxn>
                <a:cxn ang="0">
                  <a:pos x="607" y="438"/>
                </a:cxn>
                <a:cxn ang="0">
                  <a:pos x="607" y="302"/>
                </a:cxn>
                <a:cxn ang="0">
                  <a:pos x="96" y="0"/>
                </a:cxn>
                <a:cxn ang="0">
                  <a:pos x="0" y="0"/>
                </a:cxn>
                <a:cxn ang="0">
                  <a:pos x="0" y="136"/>
                </a:cxn>
                <a:cxn ang="0">
                  <a:pos x="96" y="136"/>
                </a:cxn>
                <a:cxn ang="0">
                  <a:pos x="96" y="0"/>
                </a:cxn>
                <a:cxn ang="0">
                  <a:pos x="96" y="302"/>
                </a:cxn>
                <a:cxn ang="0">
                  <a:pos x="0" y="302"/>
                </a:cxn>
                <a:cxn ang="0">
                  <a:pos x="0" y="438"/>
                </a:cxn>
                <a:cxn ang="0">
                  <a:pos x="96" y="438"/>
                </a:cxn>
                <a:cxn ang="0">
                  <a:pos x="96" y="302"/>
                </a:cxn>
              </a:cxnLst>
              <a:rect l="0" t="0" r="r" b="b"/>
              <a:pathLst>
                <a:path w="607" h="438">
                  <a:moveTo>
                    <a:pt x="607" y="136"/>
                  </a:moveTo>
                  <a:lnTo>
                    <a:pt x="511" y="136"/>
                  </a:lnTo>
                  <a:lnTo>
                    <a:pt x="511" y="0"/>
                  </a:lnTo>
                  <a:lnTo>
                    <a:pt x="607" y="0"/>
                  </a:lnTo>
                  <a:lnTo>
                    <a:pt x="607" y="136"/>
                  </a:lnTo>
                  <a:close/>
                  <a:moveTo>
                    <a:pt x="607" y="302"/>
                  </a:moveTo>
                  <a:lnTo>
                    <a:pt x="511" y="302"/>
                  </a:lnTo>
                  <a:lnTo>
                    <a:pt x="511" y="438"/>
                  </a:lnTo>
                  <a:lnTo>
                    <a:pt x="607" y="438"/>
                  </a:lnTo>
                  <a:lnTo>
                    <a:pt x="607" y="302"/>
                  </a:lnTo>
                  <a:close/>
                  <a:moveTo>
                    <a:pt x="96" y="0"/>
                  </a:moveTo>
                  <a:lnTo>
                    <a:pt x="0" y="0"/>
                  </a:lnTo>
                  <a:lnTo>
                    <a:pt x="0" y="136"/>
                  </a:lnTo>
                  <a:lnTo>
                    <a:pt x="96" y="136"/>
                  </a:lnTo>
                  <a:lnTo>
                    <a:pt x="96" y="0"/>
                  </a:lnTo>
                  <a:close/>
                  <a:moveTo>
                    <a:pt x="96" y="302"/>
                  </a:moveTo>
                  <a:lnTo>
                    <a:pt x="0" y="302"/>
                  </a:lnTo>
                  <a:lnTo>
                    <a:pt x="0" y="438"/>
                  </a:lnTo>
                  <a:lnTo>
                    <a:pt x="96" y="438"/>
                  </a:lnTo>
                  <a:lnTo>
                    <a:pt x="96" y="302"/>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etter 2">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323849" y="1268412"/>
            <a:ext cx="4181476" cy="4897438"/>
          </a:xfrm>
        </p:spPr>
        <p:txBody>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buClrTx/>
              <a:defRPr>
                <a:solidFill>
                  <a:schemeClr val="tx1"/>
                </a:solidFill>
                <a:latin typeface="Times New Roman" pitchFamily="18" charset="0"/>
                <a:cs typeface="Times New Roman" pitchFamily="18" charset="0"/>
              </a:defRPr>
            </a:lvl3pPr>
            <a:lvl4pPr>
              <a:buClrTx/>
              <a:defRPr>
                <a:solidFill>
                  <a:schemeClr val="tx1"/>
                </a:solidFill>
                <a:latin typeface="Times New Roman" pitchFamily="18" charset="0"/>
                <a:cs typeface="Times New Roman" pitchFamily="18" charset="0"/>
              </a:defRPr>
            </a:lvl4pPr>
            <a:lvl5pPr>
              <a:buClrTx/>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Text Placeholder 4"/>
          <p:cNvSpPr>
            <a:spLocks noGrp="1"/>
          </p:cNvSpPr>
          <p:nvPr>
            <p:ph type="body" sz="quarter" idx="11"/>
          </p:nvPr>
        </p:nvSpPr>
        <p:spPr bwMode="gray">
          <a:xfrm>
            <a:off x="4638675" y="1268412"/>
            <a:ext cx="4181475" cy="4897438"/>
          </a:xfrm>
        </p:spPr>
        <p:txBody>
          <a:bodyPr/>
          <a:lstStyle>
            <a:lvl1pPr>
              <a:defRPr>
                <a:solidFill>
                  <a:schemeClr val="tx1"/>
                </a:solidFill>
                <a:latin typeface="Times New Roman" pitchFamily="18" charset="0"/>
                <a:cs typeface="Times New Roman" pitchFamily="18" charset="0"/>
              </a:defRPr>
            </a:lvl1pPr>
            <a:lvl2pPr>
              <a:defRPr>
                <a:solidFill>
                  <a:schemeClr val="tx1"/>
                </a:solidFill>
                <a:latin typeface="Times New Roman" pitchFamily="18" charset="0"/>
                <a:cs typeface="Times New Roman" pitchFamily="18" charset="0"/>
              </a:defRPr>
            </a:lvl2pPr>
            <a:lvl3pPr>
              <a:buClrTx/>
              <a:defRPr>
                <a:solidFill>
                  <a:schemeClr val="tx1"/>
                </a:solidFill>
                <a:latin typeface="Times New Roman" pitchFamily="18" charset="0"/>
                <a:cs typeface="Times New Roman" pitchFamily="18" charset="0"/>
              </a:defRPr>
            </a:lvl3pPr>
            <a:lvl4pPr>
              <a:buClrTx/>
              <a:defRPr>
                <a:solidFill>
                  <a:schemeClr val="tx1"/>
                </a:solidFill>
                <a:latin typeface="Times New Roman" pitchFamily="18" charset="0"/>
                <a:cs typeface="Times New Roman" pitchFamily="18" charset="0"/>
              </a:defRPr>
            </a:lvl4pPr>
            <a:lvl5pPr>
              <a:buClrTx/>
              <a:defRPr>
                <a:solidFill>
                  <a:schemeClr val="tx1"/>
                </a:solidFill>
                <a:latin typeface="Times New Roman" pitchFamily="18" charset="0"/>
                <a:cs typeface="Times New Roman" pitchFamily="18" charset="0"/>
              </a:defRPr>
            </a:lvl5pPr>
            <a:lvl6pPr>
              <a:buClrTx/>
              <a:defRPr baseline="0">
                <a:solidFill>
                  <a:schemeClr val="tx1"/>
                </a:solidFill>
                <a:latin typeface="Times New Roman" pitchFamily="18" charset="0"/>
                <a:cs typeface="Times New Roman" pitchFamily="18" charset="0"/>
              </a:defRPr>
            </a:lvl6pPr>
            <a:lvl7pPr>
              <a:buClrTx/>
              <a:defRPr baseline="0">
                <a:solidFill>
                  <a:schemeClr val="tx1"/>
                </a:solidFill>
                <a:latin typeface="Times New Roman" pitchFamily="18" charset="0"/>
                <a:cs typeface="Times New Roman" pitchFamily="18" charset="0"/>
              </a:defRPr>
            </a:lvl7pPr>
            <a:lvl8pPr>
              <a:buClrTx/>
              <a:defRPr baseline="0">
                <a:solidFill>
                  <a:schemeClr val="tx1"/>
                </a:solidFill>
                <a:latin typeface="Times New Roman" pitchFamily="18" charset="0"/>
                <a:cs typeface="Times New Roman" pitchFamily="18" charset="0"/>
              </a:defRPr>
            </a:lvl8pPr>
            <a:lvl9pPr>
              <a:buClrTx/>
              <a:defRPr baseline="0">
                <a:solidFill>
                  <a:schemeClr val="tx1"/>
                </a:solidFill>
                <a:latin typeface="Times New Roman" pitchFamily="18" charset="0"/>
                <a:cs typeface="Times New Roman" pitchFamily="18" charset="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9" name="Group 8"/>
          <p:cNvGrpSpPr/>
          <p:nvPr userDrawn="1"/>
        </p:nvGrpSpPr>
        <p:grpSpPr bwMode="gray">
          <a:xfrm>
            <a:off x="211116" y="0"/>
            <a:ext cx="963613" cy="695325"/>
            <a:chOff x="175518" y="0"/>
            <a:chExt cx="963613" cy="695325"/>
          </a:xfrm>
        </p:grpSpPr>
        <p:sp>
          <p:nvSpPr>
            <p:cNvPr id="10" name="Freeform 6"/>
            <p:cNvSpPr>
              <a:spLocks noEditPoints="1"/>
            </p:cNvSpPr>
            <p:nvPr userDrawn="1"/>
          </p:nvSpPr>
          <p:spPr bwMode="gray">
            <a:xfrm>
              <a:off x="286643" y="215900"/>
              <a:ext cx="700088" cy="271463"/>
            </a:xfrm>
            <a:custGeom>
              <a:avLst/>
              <a:gdLst/>
              <a:ahLst/>
              <a:cxnLst>
                <a:cxn ang="0">
                  <a:pos x="6130" y="2584"/>
                </a:cxn>
                <a:cxn ang="0">
                  <a:pos x="6106" y="2594"/>
                </a:cxn>
                <a:cxn ang="0">
                  <a:pos x="5549" y="2661"/>
                </a:cxn>
                <a:cxn ang="0">
                  <a:pos x="5025" y="2423"/>
                </a:cxn>
                <a:cxn ang="0">
                  <a:pos x="4926" y="2101"/>
                </a:cxn>
                <a:cxn ang="0">
                  <a:pos x="4756" y="2101"/>
                </a:cxn>
                <a:cxn ang="0">
                  <a:pos x="4625" y="2625"/>
                </a:cxn>
                <a:cxn ang="0">
                  <a:pos x="4182" y="2625"/>
                </a:cxn>
                <a:cxn ang="0">
                  <a:pos x="4338" y="2101"/>
                </a:cxn>
                <a:cxn ang="0">
                  <a:pos x="4197" y="2101"/>
                </a:cxn>
                <a:cxn ang="0">
                  <a:pos x="3859" y="2625"/>
                </a:cxn>
                <a:cxn ang="0">
                  <a:pos x="3503" y="2625"/>
                </a:cxn>
                <a:cxn ang="0">
                  <a:pos x="3471" y="2101"/>
                </a:cxn>
                <a:cxn ang="0">
                  <a:pos x="3314" y="2101"/>
                </a:cxn>
                <a:cxn ang="0">
                  <a:pos x="3159" y="2625"/>
                </a:cxn>
                <a:cxn ang="0">
                  <a:pos x="2780" y="2625"/>
                </a:cxn>
                <a:cxn ang="0">
                  <a:pos x="2940" y="2101"/>
                </a:cxn>
                <a:cxn ang="0">
                  <a:pos x="2047" y="2101"/>
                </a:cxn>
                <a:cxn ang="0">
                  <a:pos x="2047" y="2093"/>
                </a:cxn>
                <a:cxn ang="0">
                  <a:pos x="1888" y="2626"/>
                </a:cxn>
                <a:cxn ang="0">
                  <a:pos x="1484" y="2626"/>
                </a:cxn>
                <a:cxn ang="0">
                  <a:pos x="1642" y="2101"/>
                </a:cxn>
                <a:cxn ang="0">
                  <a:pos x="1148" y="2101"/>
                </a:cxn>
                <a:cxn ang="0">
                  <a:pos x="1394" y="2626"/>
                </a:cxn>
                <a:cxn ang="0">
                  <a:pos x="927" y="2626"/>
                </a:cxn>
                <a:cxn ang="0">
                  <a:pos x="715" y="2101"/>
                </a:cxn>
                <a:cxn ang="0">
                  <a:pos x="588" y="2101"/>
                </a:cxn>
                <a:cxn ang="0">
                  <a:pos x="442" y="2583"/>
                </a:cxn>
                <a:cxn ang="0">
                  <a:pos x="434" y="2626"/>
                </a:cxn>
                <a:cxn ang="0">
                  <a:pos x="0" y="2626"/>
                </a:cxn>
                <a:cxn ang="0">
                  <a:pos x="397" y="1303"/>
                </a:cxn>
                <a:cxn ang="0">
                  <a:pos x="397" y="0"/>
                </a:cxn>
                <a:cxn ang="0">
                  <a:pos x="1888" y="0"/>
                </a:cxn>
                <a:cxn ang="0">
                  <a:pos x="1888" y="1287"/>
                </a:cxn>
                <a:cxn ang="0">
                  <a:pos x="1944" y="1098"/>
                </a:cxn>
                <a:cxn ang="0">
                  <a:pos x="2047" y="1098"/>
                </a:cxn>
                <a:cxn ang="0">
                  <a:pos x="2047" y="0"/>
                </a:cxn>
                <a:cxn ang="0">
                  <a:pos x="3534" y="0"/>
                </a:cxn>
                <a:cxn ang="0">
                  <a:pos x="3534" y="1098"/>
                </a:cxn>
                <a:cxn ang="0">
                  <a:pos x="3694" y="1098"/>
                </a:cxn>
                <a:cxn ang="0">
                  <a:pos x="3694" y="0"/>
                </a:cxn>
                <a:cxn ang="0">
                  <a:pos x="5180" y="0"/>
                </a:cxn>
                <a:cxn ang="0">
                  <a:pos x="5180" y="1388"/>
                </a:cxn>
                <a:cxn ang="0">
                  <a:pos x="5340" y="1222"/>
                </a:cxn>
                <a:cxn ang="0">
                  <a:pos x="5340" y="0"/>
                </a:cxn>
                <a:cxn ang="0">
                  <a:pos x="6827" y="0"/>
                </a:cxn>
                <a:cxn ang="0">
                  <a:pos x="6827" y="2101"/>
                </a:cxn>
                <a:cxn ang="0">
                  <a:pos x="6266" y="2101"/>
                </a:cxn>
                <a:cxn ang="0">
                  <a:pos x="6130" y="2584"/>
                </a:cxn>
                <a:cxn ang="0">
                  <a:pos x="5342" y="2101"/>
                </a:cxn>
                <a:cxn ang="0">
                  <a:pos x="5386" y="2264"/>
                </a:cxn>
                <a:cxn ang="0">
                  <a:pos x="5610" y="2349"/>
                </a:cxn>
                <a:cxn ang="0">
                  <a:pos x="5788" y="2330"/>
                </a:cxn>
                <a:cxn ang="0">
                  <a:pos x="5861" y="2101"/>
                </a:cxn>
                <a:cxn ang="0">
                  <a:pos x="5342" y="2101"/>
                </a:cxn>
              </a:cxnLst>
              <a:rect l="0" t="0" r="r" b="b"/>
              <a:pathLst>
                <a:path w="6827" h="2661">
                  <a:moveTo>
                    <a:pt x="6130" y="2584"/>
                  </a:moveTo>
                  <a:cubicBezTo>
                    <a:pt x="6106" y="2594"/>
                    <a:pt x="6106" y="2594"/>
                    <a:pt x="6106" y="2594"/>
                  </a:cubicBezTo>
                  <a:cubicBezTo>
                    <a:pt x="6010" y="2632"/>
                    <a:pt x="5728" y="2661"/>
                    <a:pt x="5549" y="2661"/>
                  </a:cubicBezTo>
                  <a:cubicBezTo>
                    <a:pt x="5381" y="2661"/>
                    <a:pt x="5156" y="2599"/>
                    <a:pt x="5025" y="2423"/>
                  </a:cubicBezTo>
                  <a:cubicBezTo>
                    <a:pt x="4975" y="2355"/>
                    <a:pt x="4927" y="2250"/>
                    <a:pt x="4926" y="2101"/>
                  </a:cubicBezTo>
                  <a:cubicBezTo>
                    <a:pt x="4756" y="2101"/>
                    <a:pt x="4756" y="2101"/>
                    <a:pt x="4756" y="2101"/>
                  </a:cubicBezTo>
                  <a:cubicBezTo>
                    <a:pt x="4625" y="2625"/>
                    <a:pt x="4625" y="2625"/>
                    <a:pt x="4625" y="2625"/>
                  </a:cubicBezTo>
                  <a:cubicBezTo>
                    <a:pt x="4182" y="2625"/>
                    <a:pt x="4182" y="2625"/>
                    <a:pt x="4182" y="2625"/>
                  </a:cubicBezTo>
                  <a:cubicBezTo>
                    <a:pt x="4338" y="2101"/>
                    <a:pt x="4338" y="2101"/>
                    <a:pt x="4338" y="2101"/>
                  </a:cubicBezTo>
                  <a:cubicBezTo>
                    <a:pt x="4197" y="2101"/>
                    <a:pt x="4197" y="2101"/>
                    <a:pt x="4197" y="2101"/>
                  </a:cubicBezTo>
                  <a:cubicBezTo>
                    <a:pt x="3859" y="2625"/>
                    <a:pt x="3859" y="2625"/>
                    <a:pt x="3859" y="2625"/>
                  </a:cubicBezTo>
                  <a:cubicBezTo>
                    <a:pt x="3503" y="2625"/>
                    <a:pt x="3503" y="2625"/>
                    <a:pt x="3503" y="2625"/>
                  </a:cubicBezTo>
                  <a:cubicBezTo>
                    <a:pt x="3471" y="2101"/>
                    <a:pt x="3471" y="2101"/>
                    <a:pt x="3471" y="2101"/>
                  </a:cubicBezTo>
                  <a:cubicBezTo>
                    <a:pt x="3314" y="2101"/>
                    <a:pt x="3314" y="2101"/>
                    <a:pt x="3314" y="2101"/>
                  </a:cubicBezTo>
                  <a:cubicBezTo>
                    <a:pt x="3159" y="2625"/>
                    <a:pt x="3159" y="2625"/>
                    <a:pt x="3159" y="2625"/>
                  </a:cubicBezTo>
                  <a:cubicBezTo>
                    <a:pt x="2780" y="2625"/>
                    <a:pt x="2780" y="2625"/>
                    <a:pt x="2780" y="2625"/>
                  </a:cubicBezTo>
                  <a:cubicBezTo>
                    <a:pt x="2940" y="2101"/>
                    <a:pt x="2940" y="2101"/>
                    <a:pt x="2940" y="2101"/>
                  </a:cubicBezTo>
                  <a:cubicBezTo>
                    <a:pt x="2047" y="2101"/>
                    <a:pt x="2047" y="2101"/>
                    <a:pt x="2047" y="2101"/>
                  </a:cubicBezTo>
                  <a:cubicBezTo>
                    <a:pt x="2047" y="2093"/>
                    <a:pt x="2047" y="2093"/>
                    <a:pt x="2047" y="2093"/>
                  </a:cubicBezTo>
                  <a:cubicBezTo>
                    <a:pt x="1888" y="2626"/>
                    <a:pt x="1888" y="2626"/>
                    <a:pt x="1888" y="2626"/>
                  </a:cubicBezTo>
                  <a:cubicBezTo>
                    <a:pt x="1484" y="2626"/>
                    <a:pt x="1484" y="2626"/>
                    <a:pt x="1484" y="2626"/>
                  </a:cubicBezTo>
                  <a:cubicBezTo>
                    <a:pt x="1642" y="2101"/>
                    <a:pt x="1642" y="2101"/>
                    <a:pt x="1642" y="2101"/>
                  </a:cubicBezTo>
                  <a:cubicBezTo>
                    <a:pt x="1148" y="2101"/>
                    <a:pt x="1148" y="2101"/>
                    <a:pt x="1148" y="2101"/>
                  </a:cubicBezTo>
                  <a:cubicBezTo>
                    <a:pt x="1394" y="2626"/>
                    <a:pt x="1394" y="2626"/>
                    <a:pt x="1394" y="2626"/>
                  </a:cubicBezTo>
                  <a:cubicBezTo>
                    <a:pt x="927" y="2626"/>
                    <a:pt x="927" y="2626"/>
                    <a:pt x="927" y="2626"/>
                  </a:cubicBezTo>
                  <a:cubicBezTo>
                    <a:pt x="715" y="2101"/>
                    <a:pt x="715" y="2101"/>
                    <a:pt x="715" y="2101"/>
                  </a:cubicBezTo>
                  <a:cubicBezTo>
                    <a:pt x="588" y="2101"/>
                    <a:pt x="588" y="2101"/>
                    <a:pt x="588" y="2101"/>
                  </a:cubicBezTo>
                  <a:cubicBezTo>
                    <a:pt x="509" y="2359"/>
                    <a:pt x="447" y="2567"/>
                    <a:pt x="442" y="2583"/>
                  </a:cubicBezTo>
                  <a:cubicBezTo>
                    <a:pt x="434" y="2626"/>
                    <a:pt x="434" y="2626"/>
                    <a:pt x="434" y="2626"/>
                  </a:cubicBezTo>
                  <a:cubicBezTo>
                    <a:pt x="0" y="2626"/>
                    <a:pt x="0" y="2626"/>
                    <a:pt x="0" y="2626"/>
                  </a:cubicBezTo>
                  <a:cubicBezTo>
                    <a:pt x="397" y="1303"/>
                    <a:pt x="397" y="1303"/>
                    <a:pt x="397" y="1303"/>
                  </a:cubicBezTo>
                  <a:cubicBezTo>
                    <a:pt x="397" y="0"/>
                    <a:pt x="397" y="0"/>
                    <a:pt x="397" y="0"/>
                  </a:cubicBezTo>
                  <a:cubicBezTo>
                    <a:pt x="1888" y="0"/>
                    <a:pt x="1888" y="0"/>
                    <a:pt x="1888" y="0"/>
                  </a:cubicBezTo>
                  <a:cubicBezTo>
                    <a:pt x="1888" y="1287"/>
                    <a:pt x="1888" y="1287"/>
                    <a:pt x="1888" y="1287"/>
                  </a:cubicBezTo>
                  <a:cubicBezTo>
                    <a:pt x="1944" y="1098"/>
                    <a:pt x="1944" y="1098"/>
                    <a:pt x="1944" y="1098"/>
                  </a:cubicBezTo>
                  <a:cubicBezTo>
                    <a:pt x="2047" y="1098"/>
                    <a:pt x="2047" y="1098"/>
                    <a:pt x="2047" y="1098"/>
                  </a:cubicBezTo>
                  <a:cubicBezTo>
                    <a:pt x="2047" y="0"/>
                    <a:pt x="2047" y="0"/>
                    <a:pt x="2047" y="0"/>
                  </a:cubicBezTo>
                  <a:cubicBezTo>
                    <a:pt x="3534" y="0"/>
                    <a:pt x="3534" y="0"/>
                    <a:pt x="3534" y="0"/>
                  </a:cubicBezTo>
                  <a:cubicBezTo>
                    <a:pt x="3534" y="1098"/>
                    <a:pt x="3534" y="1098"/>
                    <a:pt x="3534" y="1098"/>
                  </a:cubicBezTo>
                  <a:cubicBezTo>
                    <a:pt x="3694" y="1098"/>
                    <a:pt x="3694" y="1098"/>
                    <a:pt x="3694" y="1098"/>
                  </a:cubicBezTo>
                  <a:cubicBezTo>
                    <a:pt x="3694" y="0"/>
                    <a:pt x="3694" y="0"/>
                    <a:pt x="3694" y="0"/>
                  </a:cubicBezTo>
                  <a:cubicBezTo>
                    <a:pt x="5180" y="0"/>
                    <a:pt x="5180" y="0"/>
                    <a:pt x="5180" y="0"/>
                  </a:cubicBezTo>
                  <a:cubicBezTo>
                    <a:pt x="5180" y="1388"/>
                    <a:pt x="5180" y="1388"/>
                    <a:pt x="5180" y="1388"/>
                  </a:cubicBezTo>
                  <a:cubicBezTo>
                    <a:pt x="5231" y="1319"/>
                    <a:pt x="5285" y="1264"/>
                    <a:pt x="5340" y="1222"/>
                  </a:cubicBezTo>
                  <a:cubicBezTo>
                    <a:pt x="5340" y="0"/>
                    <a:pt x="5340" y="0"/>
                    <a:pt x="5340" y="0"/>
                  </a:cubicBezTo>
                  <a:cubicBezTo>
                    <a:pt x="6827" y="0"/>
                    <a:pt x="6827" y="0"/>
                    <a:pt x="6827" y="0"/>
                  </a:cubicBezTo>
                  <a:cubicBezTo>
                    <a:pt x="6827" y="2101"/>
                    <a:pt x="6827" y="2101"/>
                    <a:pt x="6827" y="2101"/>
                  </a:cubicBezTo>
                  <a:cubicBezTo>
                    <a:pt x="6266" y="2101"/>
                    <a:pt x="6266" y="2101"/>
                    <a:pt x="6266" y="2101"/>
                  </a:cubicBezTo>
                  <a:lnTo>
                    <a:pt x="6130" y="2584"/>
                  </a:lnTo>
                  <a:close/>
                  <a:moveTo>
                    <a:pt x="5342" y="2101"/>
                  </a:moveTo>
                  <a:cubicBezTo>
                    <a:pt x="5344" y="2169"/>
                    <a:pt x="5356" y="2226"/>
                    <a:pt x="5386" y="2264"/>
                  </a:cubicBezTo>
                  <a:cubicBezTo>
                    <a:pt x="5429" y="2321"/>
                    <a:pt x="5503" y="2349"/>
                    <a:pt x="5610" y="2349"/>
                  </a:cubicBezTo>
                  <a:cubicBezTo>
                    <a:pt x="5728" y="2349"/>
                    <a:pt x="5773" y="2336"/>
                    <a:pt x="5788" y="2330"/>
                  </a:cubicBezTo>
                  <a:cubicBezTo>
                    <a:pt x="5861" y="2101"/>
                    <a:pt x="5861" y="2101"/>
                    <a:pt x="5861" y="2101"/>
                  </a:cubicBezTo>
                  <a:lnTo>
                    <a:pt x="5342" y="2101"/>
                  </a:lnTo>
                  <a:close/>
                </a:path>
              </a:pathLst>
            </a:custGeom>
            <a:solidFill>
              <a:srgbClr val="00338D"/>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7"/>
            <p:cNvSpPr>
              <a:spLocks noEditPoints="1"/>
            </p:cNvSpPr>
            <p:nvPr userDrawn="1"/>
          </p:nvSpPr>
          <p:spPr bwMode="gray">
            <a:xfrm>
              <a:off x="294581" y="330200"/>
              <a:ext cx="650875" cy="152400"/>
            </a:xfrm>
            <a:custGeom>
              <a:avLst/>
              <a:gdLst/>
              <a:ahLst/>
              <a:cxnLst>
                <a:cxn ang="0">
                  <a:pos x="2581" y="459"/>
                </a:cxn>
                <a:cxn ang="0">
                  <a:pos x="2254" y="682"/>
                </a:cxn>
                <a:cxn ang="0">
                  <a:pos x="2000" y="681"/>
                </a:cxn>
                <a:cxn ang="0">
                  <a:pos x="2130" y="234"/>
                </a:cxn>
                <a:cxn ang="0">
                  <a:pos x="2581" y="459"/>
                </a:cxn>
                <a:cxn ang="0">
                  <a:pos x="749" y="30"/>
                </a:cxn>
                <a:cxn ang="0">
                  <a:pos x="427" y="30"/>
                </a:cxn>
                <a:cxn ang="0">
                  <a:pos x="0" y="1452"/>
                </a:cxn>
                <a:cxn ang="0">
                  <a:pos x="319" y="1452"/>
                </a:cxn>
                <a:cxn ang="0">
                  <a:pos x="749" y="30"/>
                </a:cxn>
                <a:cxn ang="0">
                  <a:pos x="1585" y="30"/>
                </a:cxn>
                <a:cxn ang="0">
                  <a:pos x="1194" y="30"/>
                </a:cxn>
                <a:cxn ang="0">
                  <a:pos x="571" y="658"/>
                </a:cxn>
                <a:cxn ang="0">
                  <a:pos x="571" y="657"/>
                </a:cxn>
                <a:cxn ang="0">
                  <a:pos x="571" y="658"/>
                </a:cxn>
                <a:cxn ang="0">
                  <a:pos x="571" y="658"/>
                </a:cxn>
                <a:cxn ang="0">
                  <a:pos x="571" y="658"/>
                </a:cxn>
                <a:cxn ang="0">
                  <a:pos x="571" y="658"/>
                </a:cxn>
                <a:cxn ang="0">
                  <a:pos x="571" y="658"/>
                </a:cxn>
                <a:cxn ang="0">
                  <a:pos x="892" y="1452"/>
                </a:cxn>
                <a:cxn ang="0">
                  <a:pos x="1239" y="1452"/>
                </a:cxn>
                <a:cxn ang="0">
                  <a:pos x="881" y="688"/>
                </a:cxn>
                <a:cxn ang="0">
                  <a:pos x="1585" y="30"/>
                </a:cxn>
                <a:cxn ang="0">
                  <a:pos x="2875" y="459"/>
                </a:cxn>
                <a:cxn ang="0">
                  <a:pos x="2275" y="30"/>
                </a:cxn>
                <a:cxn ang="0">
                  <a:pos x="1913" y="30"/>
                </a:cxn>
                <a:cxn ang="0">
                  <a:pos x="1484" y="1452"/>
                </a:cxn>
                <a:cxn ang="0">
                  <a:pos x="1777" y="1452"/>
                </a:cxn>
                <a:cxn ang="0">
                  <a:pos x="1945" y="890"/>
                </a:cxn>
                <a:cxn ang="0">
                  <a:pos x="2179" y="890"/>
                </a:cxn>
                <a:cxn ang="0">
                  <a:pos x="2875" y="459"/>
                </a:cxn>
                <a:cxn ang="0">
                  <a:pos x="4866" y="30"/>
                </a:cxn>
                <a:cxn ang="0">
                  <a:pos x="4400" y="30"/>
                </a:cxn>
                <a:cxn ang="0">
                  <a:pos x="3694" y="1259"/>
                </a:cxn>
                <a:cxn ang="0">
                  <a:pos x="3678" y="30"/>
                </a:cxn>
                <a:cxn ang="0">
                  <a:pos x="3216" y="30"/>
                </a:cxn>
                <a:cxn ang="0">
                  <a:pos x="2781" y="1451"/>
                </a:cxn>
                <a:cxn ang="0">
                  <a:pos x="3048" y="1451"/>
                </a:cxn>
                <a:cxn ang="0">
                  <a:pos x="3408" y="234"/>
                </a:cxn>
                <a:cxn ang="0">
                  <a:pos x="3482" y="1451"/>
                </a:cxn>
                <a:cxn ang="0">
                  <a:pos x="3758" y="1451"/>
                </a:cxn>
                <a:cxn ang="0">
                  <a:pos x="4544" y="234"/>
                </a:cxn>
                <a:cxn ang="0">
                  <a:pos x="4183" y="1451"/>
                </a:cxn>
                <a:cxn ang="0">
                  <a:pos x="4512" y="1451"/>
                </a:cxn>
                <a:cxn ang="0">
                  <a:pos x="4866" y="30"/>
                </a:cxn>
                <a:cxn ang="0">
                  <a:pos x="5792" y="0"/>
                </a:cxn>
                <a:cxn ang="0">
                  <a:pos x="4947" y="735"/>
                </a:cxn>
                <a:cxn ang="0">
                  <a:pos x="5478" y="1487"/>
                </a:cxn>
                <a:cxn ang="0">
                  <a:pos x="6015" y="1424"/>
                </a:cxn>
                <a:cxn ang="0">
                  <a:pos x="6217" y="706"/>
                </a:cxn>
                <a:cxn ang="0">
                  <a:pos x="5614" y="706"/>
                </a:cxn>
                <a:cxn ang="0">
                  <a:pos x="5547" y="920"/>
                </a:cxn>
                <a:cxn ang="0">
                  <a:pos x="5865" y="920"/>
                </a:cxn>
                <a:cxn ang="0">
                  <a:pos x="5766" y="1232"/>
                </a:cxn>
                <a:cxn ang="0">
                  <a:pos x="5540" y="1282"/>
                </a:cxn>
                <a:cxn ang="0">
                  <a:pos x="5254" y="727"/>
                </a:cxn>
                <a:cxn ang="0">
                  <a:pos x="5764" y="205"/>
                </a:cxn>
                <a:cxn ang="0">
                  <a:pos x="6001" y="451"/>
                </a:cxn>
                <a:cxn ang="0">
                  <a:pos x="5991" y="487"/>
                </a:cxn>
                <a:cxn ang="0">
                  <a:pos x="6284" y="487"/>
                </a:cxn>
                <a:cxn ang="0">
                  <a:pos x="5792" y="0"/>
                </a:cxn>
              </a:cxnLst>
              <a:rect l="0" t="0" r="r" b="b"/>
              <a:pathLst>
                <a:path w="6358" h="1487">
                  <a:moveTo>
                    <a:pt x="2581" y="459"/>
                  </a:moveTo>
                  <a:cubicBezTo>
                    <a:pt x="2533" y="604"/>
                    <a:pt x="2468" y="678"/>
                    <a:pt x="2254" y="682"/>
                  </a:cubicBezTo>
                  <a:cubicBezTo>
                    <a:pt x="2183" y="683"/>
                    <a:pt x="2106" y="681"/>
                    <a:pt x="2000" y="681"/>
                  </a:cubicBezTo>
                  <a:cubicBezTo>
                    <a:pt x="2130" y="234"/>
                    <a:pt x="2130" y="234"/>
                    <a:pt x="2130" y="234"/>
                  </a:cubicBezTo>
                  <a:cubicBezTo>
                    <a:pt x="2451" y="234"/>
                    <a:pt x="2665" y="208"/>
                    <a:pt x="2581" y="459"/>
                  </a:cubicBezTo>
                  <a:moveTo>
                    <a:pt x="749" y="30"/>
                  </a:moveTo>
                  <a:cubicBezTo>
                    <a:pt x="427" y="30"/>
                    <a:pt x="427" y="30"/>
                    <a:pt x="427" y="30"/>
                  </a:cubicBezTo>
                  <a:cubicBezTo>
                    <a:pt x="0" y="1452"/>
                    <a:pt x="0" y="1452"/>
                    <a:pt x="0" y="1452"/>
                  </a:cubicBezTo>
                  <a:cubicBezTo>
                    <a:pt x="319" y="1452"/>
                    <a:pt x="319" y="1452"/>
                    <a:pt x="319" y="1452"/>
                  </a:cubicBezTo>
                  <a:cubicBezTo>
                    <a:pt x="325" y="1422"/>
                    <a:pt x="749" y="30"/>
                    <a:pt x="749" y="30"/>
                  </a:cubicBezTo>
                  <a:moveTo>
                    <a:pt x="1585" y="30"/>
                  </a:moveTo>
                  <a:cubicBezTo>
                    <a:pt x="1194" y="30"/>
                    <a:pt x="1194" y="30"/>
                    <a:pt x="1194" y="30"/>
                  </a:cubicBezTo>
                  <a:cubicBezTo>
                    <a:pt x="571" y="658"/>
                    <a:pt x="571" y="658"/>
                    <a:pt x="571" y="658"/>
                  </a:cubicBezTo>
                  <a:cubicBezTo>
                    <a:pt x="571" y="657"/>
                    <a:pt x="571" y="657"/>
                    <a:pt x="571" y="657"/>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571" y="658"/>
                    <a:pt x="571" y="658"/>
                    <a:pt x="571" y="658"/>
                  </a:cubicBezTo>
                  <a:cubicBezTo>
                    <a:pt x="892" y="1452"/>
                    <a:pt x="892" y="1452"/>
                    <a:pt x="892" y="1452"/>
                  </a:cubicBezTo>
                  <a:cubicBezTo>
                    <a:pt x="1239" y="1452"/>
                    <a:pt x="1239" y="1452"/>
                    <a:pt x="1239" y="1452"/>
                  </a:cubicBezTo>
                  <a:cubicBezTo>
                    <a:pt x="881" y="688"/>
                    <a:pt x="881" y="688"/>
                    <a:pt x="881" y="688"/>
                  </a:cubicBezTo>
                  <a:lnTo>
                    <a:pt x="1585" y="30"/>
                  </a:lnTo>
                  <a:close/>
                  <a:moveTo>
                    <a:pt x="2875" y="459"/>
                  </a:moveTo>
                  <a:cubicBezTo>
                    <a:pt x="2956" y="21"/>
                    <a:pt x="2603" y="26"/>
                    <a:pt x="2275" y="30"/>
                  </a:cubicBezTo>
                  <a:cubicBezTo>
                    <a:pt x="1913" y="30"/>
                    <a:pt x="1913" y="30"/>
                    <a:pt x="1913" y="30"/>
                  </a:cubicBezTo>
                  <a:cubicBezTo>
                    <a:pt x="1484" y="1452"/>
                    <a:pt x="1484" y="1452"/>
                    <a:pt x="1484" y="1452"/>
                  </a:cubicBezTo>
                  <a:cubicBezTo>
                    <a:pt x="1777" y="1452"/>
                    <a:pt x="1777" y="1452"/>
                    <a:pt x="1777" y="1452"/>
                  </a:cubicBezTo>
                  <a:cubicBezTo>
                    <a:pt x="1945" y="890"/>
                    <a:pt x="1945" y="890"/>
                    <a:pt x="1945" y="890"/>
                  </a:cubicBezTo>
                  <a:cubicBezTo>
                    <a:pt x="2179" y="890"/>
                    <a:pt x="2179" y="890"/>
                    <a:pt x="2179" y="890"/>
                  </a:cubicBezTo>
                  <a:cubicBezTo>
                    <a:pt x="2633" y="890"/>
                    <a:pt x="2833" y="689"/>
                    <a:pt x="2875" y="459"/>
                  </a:cubicBezTo>
                  <a:moveTo>
                    <a:pt x="4866" y="30"/>
                  </a:moveTo>
                  <a:cubicBezTo>
                    <a:pt x="4400" y="30"/>
                    <a:pt x="4400" y="30"/>
                    <a:pt x="4400" y="30"/>
                  </a:cubicBezTo>
                  <a:cubicBezTo>
                    <a:pt x="3832" y="817"/>
                    <a:pt x="3694" y="1259"/>
                    <a:pt x="3694" y="1259"/>
                  </a:cubicBezTo>
                  <a:cubicBezTo>
                    <a:pt x="3749" y="759"/>
                    <a:pt x="3678" y="30"/>
                    <a:pt x="3678" y="30"/>
                  </a:cubicBezTo>
                  <a:cubicBezTo>
                    <a:pt x="3216" y="30"/>
                    <a:pt x="3216" y="30"/>
                    <a:pt x="3216" y="30"/>
                  </a:cubicBezTo>
                  <a:cubicBezTo>
                    <a:pt x="2781" y="1451"/>
                    <a:pt x="2781" y="1451"/>
                    <a:pt x="2781" y="1451"/>
                  </a:cubicBezTo>
                  <a:cubicBezTo>
                    <a:pt x="3048" y="1451"/>
                    <a:pt x="3048" y="1451"/>
                    <a:pt x="3048" y="1451"/>
                  </a:cubicBezTo>
                  <a:cubicBezTo>
                    <a:pt x="3408" y="234"/>
                    <a:pt x="3408" y="234"/>
                    <a:pt x="3408" y="234"/>
                  </a:cubicBezTo>
                  <a:cubicBezTo>
                    <a:pt x="3482" y="1451"/>
                    <a:pt x="3482" y="1451"/>
                    <a:pt x="3482" y="1451"/>
                  </a:cubicBezTo>
                  <a:cubicBezTo>
                    <a:pt x="3758" y="1451"/>
                    <a:pt x="3758" y="1451"/>
                    <a:pt x="3758" y="1451"/>
                  </a:cubicBezTo>
                  <a:cubicBezTo>
                    <a:pt x="4544" y="234"/>
                    <a:pt x="4544" y="234"/>
                    <a:pt x="4544" y="234"/>
                  </a:cubicBezTo>
                  <a:cubicBezTo>
                    <a:pt x="4183" y="1451"/>
                    <a:pt x="4183" y="1451"/>
                    <a:pt x="4183" y="1451"/>
                  </a:cubicBezTo>
                  <a:cubicBezTo>
                    <a:pt x="4512" y="1451"/>
                    <a:pt x="4512" y="1451"/>
                    <a:pt x="4512" y="1451"/>
                  </a:cubicBezTo>
                  <a:lnTo>
                    <a:pt x="4866" y="30"/>
                  </a:lnTo>
                  <a:close/>
                  <a:moveTo>
                    <a:pt x="5792" y="0"/>
                  </a:moveTo>
                  <a:cubicBezTo>
                    <a:pt x="5506" y="0"/>
                    <a:pt x="5151" y="64"/>
                    <a:pt x="4947" y="735"/>
                  </a:cubicBezTo>
                  <a:cubicBezTo>
                    <a:pt x="4777" y="1296"/>
                    <a:pt x="5191" y="1487"/>
                    <a:pt x="5478" y="1487"/>
                  </a:cubicBezTo>
                  <a:cubicBezTo>
                    <a:pt x="5667" y="1487"/>
                    <a:pt x="5935" y="1455"/>
                    <a:pt x="6015" y="1424"/>
                  </a:cubicBezTo>
                  <a:cubicBezTo>
                    <a:pt x="6217" y="706"/>
                    <a:pt x="6217" y="706"/>
                    <a:pt x="6217" y="706"/>
                  </a:cubicBezTo>
                  <a:cubicBezTo>
                    <a:pt x="5614" y="706"/>
                    <a:pt x="5614" y="706"/>
                    <a:pt x="5614" y="706"/>
                  </a:cubicBezTo>
                  <a:cubicBezTo>
                    <a:pt x="5547" y="920"/>
                    <a:pt x="5547" y="920"/>
                    <a:pt x="5547" y="920"/>
                  </a:cubicBezTo>
                  <a:cubicBezTo>
                    <a:pt x="5865" y="920"/>
                    <a:pt x="5865" y="920"/>
                    <a:pt x="5865" y="920"/>
                  </a:cubicBezTo>
                  <a:cubicBezTo>
                    <a:pt x="5766" y="1232"/>
                    <a:pt x="5766" y="1232"/>
                    <a:pt x="5766" y="1232"/>
                  </a:cubicBezTo>
                  <a:cubicBezTo>
                    <a:pt x="5766" y="1232"/>
                    <a:pt x="5779" y="1281"/>
                    <a:pt x="5540" y="1282"/>
                  </a:cubicBezTo>
                  <a:cubicBezTo>
                    <a:pt x="5238" y="1283"/>
                    <a:pt x="5155" y="1072"/>
                    <a:pt x="5254" y="727"/>
                  </a:cubicBezTo>
                  <a:cubicBezTo>
                    <a:pt x="5346" y="407"/>
                    <a:pt x="5493" y="192"/>
                    <a:pt x="5764" y="205"/>
                  </a:cubicBezTo>
                  <a:cubicBezTo>
                    <a:pt x="5947" y="214"/>
                    <a:pt x="6052" y="282"/>
                    <a:pt x="6001" y="451"/>
                  </a:cubicBezTo>
                  <a:cubicBezTo>
                    <a:pt x="5998" y="463"/>
                    <a:pt x="5996" y="477"/>
                    <a:pt x="5991" y="487"/>
                  </a:cubicBezTo>
                  <a:cubicBezTo>
                    <a:pt x="6284" y="487"/>
                    <a:pt x="6284" y="487"/>
                    <a:pt x="6284" y="487"/>
                  </a:cubicBezTo>
                  <a:cubicBezTo>
                    <a:pt x="6358" y="270"/>
                    <a:pt x="6210" y="0"/>
                    <a:pt x="5792" y="0"/>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2" name="Freeform 8"/>
            <p:cNvSpPr>
              <a:spLocks noEditPoints="1"/>
            </p:cNvSpPr>
            <p:nvPr userDrawn="1"/>
          </p:nvSpPr>
          <p:spPr bwMode="gray">
            <a:xfrm>
              <a:off x="175518" y="0"/>
              <a:ext cx="963613" cy="695325"/>
            </a:xfrm>
            <a:custGeom>
              <a:avLst/>
              <a:gdLst/>
              <a:ahLst/>
              <a:cxnLst>
                <a:cxn ang="0">
                  <a:pos x="607" y="136"/>
                </a:cxn>
                <a:cxn ang="0">
                  <a:pos x="511" y="136"/>
                </a:cxn>
                <a:cxn ang="0">
                  <a:pos x="511" y="0"/>
                </a:cxn>
                <a:cxn ang="0">
                  <a:pos x="607" y="0"/>
                </a:cxn>
                <a:cxn ang="0">
                  <a:pos x="607" y="136"/>
                </a:cxn>
                <a:cxn ang="0">
                  <a:pos x="607" y="302"/>
                </a:cxn>
                <a:cxn ang="0">
                  <a:pos x="511" y="302"/>
                </a:cxn>
                <a:cxn ang="0">
                  <a:pos x="511" y="438"/>
                </a:cxn>
                <a:cxn ang="0">
                  <a:pos x="607" y="438"/>
                </a:cxn>
                <a:cxn ang="0">
                  <a:pos x="607" y="302"/>
                </a:cxn>
                <a:cxn ang="0">
                  <a:pos x="96" y="0"/>
                </a:cxn>
                <a:cxn ang="0">
                  <a:pos x="0" y="0"/>
                </a:cxn>
                <a:cxn ang="0">
                  <a:pos x="0" y="136"/>
                </a:cxn>
                <a:cxn ang="0">
                  <a:pos x="96" y="136"/>
                </a:cxn>
                <a:cxn ang="0">
                  <a:pos x="96" y="0"/>
                </a:cxn>
                <a:cxn ang="0">
                  <a:pos x="96" y="302"/>
                </a:cxn>
                <a:cxn ang="0">
                  <a:pos x="0" y="302"/>
                </a:cxn>
                <a:cxn ang="0">
                  <a:pos x="0" y="438"/>
                </a:cxn>
                <a:cxn ang="0">
                  <a:pos x="96" y="438"/>
                </a:cxn>
                <a:cxn ang="0">
                  <a:pos x="96" y="302"/>
                </a:cxn>
              </a:cxnLst>
              <a:rect l="0" t="0" r="r" b="b"/>
              <a:pathLst>
                <a:path w="607" h="438">
                  <a:moveTo>
                    <a:pt x="607" y="136"/>
                  </a:moveTo>
                  <a:lnTo>
                    <a:pt x="511" y="136"/>
                  </a:lnTo>
                  <a:lnTo>
                    <a:pt x="511" y="0"/>
                  </a:lnTo>
                  <a:lnTo>
                    <a:pt x="607" y="0"/>
                  </a:lnTo>
                  <a:lnTo>
                    <a:pt x="607" y="136"/>
                  </a:lnTo>
                  <a:close/>
                  <a:moveTo>
                    <a:pt x="607" y="302"/>
                  </a:moveTo>
                  <a:lnTo>
                    <a:pt x="511" y="302"/>
                  </a:lnTo>
                  <a:lnTo>
                    <a:pt x="511" y="438"/>
                  </a:lnTo>
                  <a:lnTo>
                    <a:pt x="607" y="438"/>
                  </a:lnTo>
                  <a:lnTo>
                    <a:pt x="607" y="302"/>
                  </a:lnTo>
                  <a:close/>
                  <a:moveTo>
                    <a:pt x="96" y="0"/>
                  </a:moveTo>
                  <a:lnTo>
                    <a:pt x="0" y="0"/>
                  </a:lnTo>
                  <a:lnTo>
                    <a:pt x="0" y="136"/>
                  </a:lnTo>
                  <a:lnTo>
                    <a:pt x="96" y="136"/>
                  </a:lnTo>
                  <a:lnTo>
                    <a:pt x="96" y="0"/>
                  </a:lnTo>
                  <a:close/>
                  <a:moveTo>
                    <a:pt x="96" y="302"/>
                  </a:moveTo>
                  <a:lnTo>
                    <a:pt x="0" y="302"/>
                  </a:lnTo>
                  <a:lnTo>
                    <a:pt x="0" y="438"/>
                  </a:lnTo>
                  <a:lnTo>
                    <a:pt x="96" y="438"/>
                  </a:lnTo>
                  <a:lnTo>
                    <a:pt x="96" y="302"/>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8" name="Text Placeholder 4"/>
          <p:cNvSpPr>
            <a:spLocks noGrp="1"/>
          </p:cNvSpPr>
          <p:nvPr>
            <p:ph type="body" sz="quarter" idx="12"/>
          </p:nvPr>
        </p:nvSpPr>
        <p:spPr bwMode="gray">
          <a:xfrm>
            <a:off x="4638675" y="188640"/>
            <a:ext cx="4181475" cy="504056"/>
          </a:xfrm>
        </p:spPr>
        <p:txBody>
          <a:bodyPr/>
          <a:lstStyle>
            <a:lvl1pPr algn="r">
              <a:defRPr b="0" i="1">
                <a:solidFill>
                  <a:schemeClr val="tx1"/>
                </a:solidFill>
                <a:latin typeface="Times New Roman" pitchFamily="18" charset="0"/>
                <a:cs typeface="Times New Roman" pitchFamily="18" charset="0"/>
              </a:defRPr>
            </a:lvl1pPr>
            <a:lvl2pPr algn="r">
              <a:defRPr b="0" i="1">
                <a:solidFill>
                  <a:schemeClr val="tx1"/>
                </a:solidFill>
                <a:latin typeface="Times New Roman" pitchFamily="18" charset="0"/>
                <a:cs typeface="Times New Roman" pitchFamily="18" charset="0"/>
              </a:defRPr>
            </a:lvl2pPr>
            <a:lvl3pPr algn="r">
              <a:buClrTx/>
              <a:defRPr b="0" i="1">
                <a:solidFill>
                  <a:schemeClr val="tx1"/>
                </a:solidFill>
                <a:latin typeface="Times New Roman" pitchFamily="18" charset="0"/>
                <a:cs typeface="Times New Roman" pitchFamily="18" charset="0"/>
              </a:defRPr>
            </a:lvl3pPr>
            <a:lvl4pPr algn="r">
              <a:buClrTx/>
              <a:defRPr b="0" i="1">
                <a:solidFill>
                  <a:schemeClr val="tx1"/>
                </a:solidFill>
                <a:latin typeface="Times New Roman" pitchFamily="18" charset="0"/>
                <a:cs typeface="Times New Roman" pitchFamily="18" charset="0"/>
              </a:defRPr>
            </a:lvl4pPr>
            <a:lvl5pPr algn="r">
              <a:buClrTx/>
              <a:defRPr b="0" i="1">
                <a:solidFill>
                  <a:schemeClr val="tx1"/>
                </a:solidFill>
                <a:latin typeface="Times New Roman" pitchFamily="18" charset="0"/>
                <a:cs typeface="Times New Roman" pitchFamily="18" charset="0"/>
              </a:defRPr>
            </a:lvl5pPr>
            <a:lvl6pPr algn="r">
              <a:buClrTx/>
              <a:defRPr b="0" i="1" baseline="0">
                <a:solidFill>
                  <a:schemeClr val="tx1"/>
                </a:solidFill>
                <a:latin typeface="Times New Roman" pitchFamily="18" charset="0"/>
                <a:cs typeface="Times New Roman" pitchFamily="18" charset="0"/>
              </a:defRPr>
            </a:lvl6pPr>
            <a:lvl7pPr algn="r">
              <a:buClrTx/>
              <a:defRPr b="0" i="1" baseline="0">
                <a:solidFill>
                  <a:schemeClr val="tx1"/>
                </a:solidFill>
                <a:latin typeface="Times New Roman" pitchFamily="18" charset="0"/>
                <a:cs typeface="Times New Roman" pitchFamily="18" charset="0"/>
              </a:defRPr>
            </a:lvl7pPr>
            <a:lvl8pPr algn="r">
              <a:buClrTx/>
              <a:defRPr b="0" i="1" baseline="0">
                <a:solidFill>
                  <a:schemeClr val="tx1"/>
                </a:solidFill>
                <a:latin typeface="Times New Roman" pitchFamily="18" charset="0"/>
                <a:cs typeface="Times New Roman" pitchFamily="18" charset="0"/>
              </a:defRPr>
            </a:lvl8pPr>
            <a:lvl9pPr algn="r">
              <a:buClrTx/>
              <a:defRPr b="0" i="1" baseline="0">
                <a:solidFill>
                  <a:schemeClr val="tx1"/>
                </a:solidFill>
                <a:latin typeface="Times New Roman" pitchFamily="18" charset="0"/>
                <a:cs typeface="Times New Roman" pitchFamily="18" charset="0"/>
              </a:defRPr>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texte">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7" name="Text Placeholder 6"/>
          <p:cNvSpPr>
            <a:spLocks noGrp="1"/>
          </p:cNvSpPr>
          <p:nvPr>
            <p:ph type="body" sz="quarter" idx="10"/>
          </p:nvPr>
        </p:nvSpPr>
        <p:spPr bwMode="gray"/>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a:p>
        </p:txBody>
      </p:sp>
      <p:sp>
        <p:nvSpPr>
          <p:cNvPr id="5" name="Text Placeholder 6"/>
          <p:cNvSpPr>
            <a:spLocks noGrp="1"/>
          </p:cNvSpPr>
          <p:nvPr>
            <p:ph type="body" sz="quarter" idx="10"/>
          </p:nvPr>
        </p:nvSpPr>
        <p:spPr bwMode="gray">
          <a:xfrm>
            <a:off x="323527" y="1268760"/>
            <a:ext cx="4176465" cy="4896544"/>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Text Placeholder 6"/>
          <p:cNvSpPr>
            <a:spLocks noGrp="1"/>
          </p:cNvSpPr>
          <p:nvPr>
            <p:ph type="body" sz="quarter" idx="11"/>
          </p:nvPr>
        </p:nvSpPr>
        <p:spPr bwMode="gray">
          <a:xfrm>
            <a:off x="4644008" y="1268760"/>
            <a:ext cx="4176464" cy="4896544"/>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5" name="Freeform 11"/>
          <p:cNvSpPr>
            <a:spLocks/>
          </p:cNvSpPr>
          <p:nvPr/>
        </p:nvSpPr>
        <p:spPr bwMode="gray">
          <a:xfrm>
            <a:off x="0" y="0"/>
            <a:ext cx="9147176" cy="1057276"/>
          </a:xfrm>
          <a:custGeom>
            <a:avLst/>
            <a:gdLst/>
            <a:ahLst/>
            <a:cxnLst>
              <a:cxn ang="0">
                <a:pos x="0" y="0"/>
              </a:cxn>
              <a:cxn ang="0">
                <a:pos x="0" y="666"/>
              </a:cxn>
              <a:cxn ang="0">
                <a:pos x="5564" y="666"/>
              </a:cxn>
              <a:cxn ang="0">
                <a:pos x="5762" y="0"/>
              </a:cxn>
              <a:cxn ang="0">
                <a:pos x="0" y="0"/>
              </a:cxn>
            </a:cxnLst>
            <a:rect l="0" t="0" r="r" b="b"/>
            <a:pathLst>
              <a:path w="5762" h="666">
                <a:moveTo>
                  <a:pt x="0" y="0"/>
                </a:moveTo>
                <a:lnTo>
                  <a:pt x="0" y="666"/>
                </a:lnTo>
                <a:lnTo>
                  <a:pt x="5564" y="666"/>
                </a:lnTo>
                <a:lnTo>
                  <a:pt x="5762"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dirty="0">
              <a:solidFill>
                <a:schemeClr val="tx1"/>
              </a:solidFill>
              <a:latin typeface="+mn-lt"/>
              <a:ea typeface="+mn-ea"/>
              <a:cs typeface="+mn-cs"/>
            </a:endParaRPr>
          </a:p>
        </p:txBody>
      </p:sp>
      <p:sp>
        <p:nvSpPr>
          <p:cNvPr id="56" name="Text Placeholder 55"/>
          <p:cNvSpPr>
            <a:spLocks noGrp="1"/>
          </p:cNvSpPr>
          <p:nvPr>
            <p:ph type="body" idx="1"/>
          </p:nvPr>
        </p:nvSpPr>
        <p:spPr bwMode="gray">
          <a:xfrm>
            <a:off x="323528" y="1268760"/>
            <a:ext cx="8496944" cy="4896544"/>
          </a:xfrm>
          <a:prstGeom prst="rect">
            <a:avLst/>
          </a:prstGeom>
        </p:spPr>
        <p:txBody>
          <a:bodyPr vert="horz" lIns="0" tIns="0" rIns="0" bIns="0" rtlCol="0">
            <a:no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22" name="Text Box 8"/>
          <p:cNvSpPr txBox="1">
            <a:spLocks noChangeArrowheads="1"/>
          </p:cNvSpPr>
          <p:nvPr/>
        </p:nvSpPr>
        <p:spPr bwMode="gray">
          <a:xfrm>
            <a:off x="323528" y="6381329"/>
            <a:ext cx="5616624" cy="257369"/>
          </a:xfrm>
          <a:prstGeom prst="rect">
            <a:avLst/>
          </a:prstGeom>
          <a:noFill/>
          <a:ln w="9525">
            <a:noFill/>
            <a:miter lim="800000"/>
            <a:headEnd/>
            <a:tailEnd/>
          </a:ln>
          <a:effectLst/>
        </p:spPr>
        <p:txBody>
          <a:bodyPr wrap="square" lIns="0" tIns="72000" rIns="0" bIns="0">
            <a:spAutoFit/>
          </a:bodyPr>
          <a:lstStyle/>
          <a:p>
            <a:pPr marL="0" algn="l" defTabSz="914400" rtl="0" eaLnBrk="1" latinLnBrk="0" hangingPunct="1">
              <a:spcBef>
                <a:spcPct val="40000"/>
              </a:spcBef>
            </a:pPr>
            <a:r>
              <a:rPr lang="fr-FR" sz="600" kern="1200" dirty="0" smtClean="0">
                <a:solidFill>
                  <a:srgbClr val="00338D"/>
                </a:solidFill>
                <a:latin typeface="+mn-lt"/>
                <a:ea typeface="+mn-ea"/>
                <a:cs typeface="+mn-cs"/>
              </a:rPr>
              <a:t>© 2014 KPMG s.r.l./</a:t>
            </a:r>
            <a:r>
              <a:rPr lang="fr-FR" sz="450" kern="1200" dirty="0" smtClean="0">
                <a:solidFill>
                  <a:srgbClr val="00338D"/>
                </a:solidFill>
                <a:latin typeface="+mn-lt"/>
                <a:ea typeface="+mn-ea"/>
                <a:cs typeface="+mn-cs"/>
              </a:rPr>
              <a:t>S.E.N.C.R.L</a:t>
            </a:r>
            <a:r>
              <a:rPr lang="fr-FR" sz="600" kern="1200" dirty="0" smtClean="0">
                <a:solidFill>
                  <a:srgbClr val="00338D"/>
                </a:solidFill>
                <a:latin typeface="+mn-lt"/>
                <a:ea typeface="+mn-ea"/>
                <a:cs typeface="+mn-cs"/>
              </a:rPr>
              <a:t>., société canadienne à responsabilité limitée et cabinet membre du réseau KPMG de cabinets indépendants </a:t>
            </a:r>
            <a:br>
              <a:rPr lang="fr-FR" sz="600" kern="1200" dirty="0" smtClean="0">
                <a:solidFill>
                  <a:srgbClr val="00338D"/>
                </a:solidFill>
                <a:latin typeface="+mn-lt"/>
                <a:ea typeface="+mn-ea"/>
                <a:cs typeface="+mn-cs"/>
              </a:rPr>
            </a:br>
            <a:r>
              <a:rPr lang="fr-FR" sz="600" kern="1200" dirty="0" smtClean="0">
                <a:solidFill>
                  <a:srgbClr val="00338D"/>
                </a:solidFill>
                <a:latin typeface="+mn-lt"/>
                <a:ea typeface="+mn-ea"/>
                <a:cs typeface="+mn-cs"/>
              </a:rPr>
              <a:t>affiliés à KPMG International </a:t>
            </a:r>
            <a:r>
              <a:rPr lang="fr-FR" sz="600" kern="1200" dirty="0" err="1" smtClean="0">
                <a:solidFill>
                  <a:srgbClr val="00338D"/>
                </a:solidFill>
                <a:latin typeface="+mn-lt"/>
                <a:ea typeface="+mn-ea"/>
                <a:cs typeface="+mn-cs"/>
              </a:rPr>
              <a:t>Cooperative</a:t>
            </a:r>
            <a:r>
              <a:rPr lang="fr-FR" sz="600" kern="1200" dirty="0" smtClean="0">
                <a:solidFill>
                  <a:srgbClr val="00338D"/>
                </a:solidFill>
                <a:latin typeface="+mn-lt"/>
                <a:ea typeface="+mn-ea"/>
                <a:cs typeface="+mn-cs"/>
              </a:rPr>
              <a:t> (« KPMG International »), entité suisse. Tous droits réservés. </a:t>
            </a:r>
            <a:r>
              <a:rPr lang="en-US" sz="600" dirty="0" smtClean="0">
                <a:solidFill>
                  <a:srgbClr val="1F497D"/>
                </a:solidFill>
                <a:latin typeface="+mn-lt"/>
                <a:ea typeface="Calibri"/>
              </a:rPr>
              <a:t>KPMG – CONFIDENTIEL.</a:t>
            </a:r>
            <a:endParaRPr lang="en-US" sz="600" kern="1200" dirty="0">
              <a:solidFill>
                <a:srgbClr val="00338D"/>
              </a:solidFill>
              <a:latin typeface="+mn-lt"/>
              <a:ea typeface="+mn-ea"/>
              <a:cs typeface="+mn-cs"/>
            </a:endParaRPr>
          </a:p>
        </p:txBody>
      </p:sp>
      <p:sp>
        <p:nvSpPr>
          <p:cNvPr id="55" name="Title Placeholder 54"/>
          <p:cNvSpPr>
            <a:spLocks noGrp="1"/>
          </p:cNvSpPr>
          <p:nvPr>
            <p:ph type="title"/>
          </p:nvPr>
        </p:nvSpPr>
        <p:spPr bwMode="gray">
          <a:xfrm>
            <a:off x="323528" y="116632"/>
            <a:ext cx="8496944" cy="792088"/>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lgn="l" rtl="0" eaLnBrk="1" fontAlgn="base" hangingPunct="1">
              <a:spcBef>
                <a:spcPct val="40000"/>
              </a:spcBef>
              <a:spcAft>
                <a:spcPct val="0"/>
              </a:spcAft>
            </a:pPr>
            <a:r>
              <a:rPr lang="fr-FR" smtClean="0"/>
              <a:t>Cliquez pour modifier le style du titre</a:t>
            </a:r>
            <a:endParaRPr lang="en-US" dirty="0"/>
          </a:p>
        </p:txBody>
      </p:sp>
      <p:sp>
        <p:nvSpPr>
          <p:cNvPr id="32" name="Line 10"/>
          <p:cNvSpPr>
            <a:spLocks noChangeShapeType="1"/>
          </p:cNvSpPr>
          <p:nvPr/>
        </p:nvSpPr>
        <p:spPr bwMode="gray">
          <a:xfrm>
            <a:off x="323528" y="6381328"/>
            <a:ext cx="8496622" cy="0"/>
          </a:xfrm>
          <a:prstGeom prst="line">
            <a:avLst/>
          </a:prstGeom>
          <a:noFill/>
          <a:ln w="3175">
            <a:solidFill>
              <a:srgbClr val="000000"/>
            </a:solidFill>
            <a:round/>
            <a:headEnd/>
            <a:tailEnd/>
          </a:ln>
        </p:spPr>
        <p:txBody>
          <a:bodyPr/>
          <a:lstStyle/>
          <a:p>
            <a:pPr algn="ctr">
              <a:spcBef>
                <a:spcPct val="50000"/>
              </a:spcBef>
              <a:defRPr/>
            </a:pPr>
            <a:endParaRPr lang="en-GB" dirty="0"/>
          </a:p>
        </p:txBody>
      </p:sp>
      <p:sp>
        <p:nvSpPr>
          <p:cNvPr id="34" name="Rectangle 33"/>
          <p:cNvSpPr/>
          <p:nvPr/>
        </p:nvSpPr>
        <p:spPr bwMode="gray">
          <a:xfrm>
            <a:off x="8300742" y="6381329"/>
            <a:ext cx="503530" cy="280987"/>
          </a:xfrm>
          <a:prstGeom prst="rect">
            <a:avLst/>
          </a:prstGeom>
          <a:ln>
            <a:miter lim="800000"/>
            <a:headEnd/>
            <a:tailEnd/>
          </a:ln>
        </p:spPr>
        <p:txBody>
          <a:bodyPr lIns="72000" tIns="72000" rIns="0" bIns="0"/>
          <a:lstStyle/>
          <a:p>
            <a:pPr algn="r">
              <a:spcBef>
                <a:spcPct val="40000"/>
              </a:spcBef>
              <a:defRPr/>
            </a:pPr>
            <a:fld id="{6BA71C0A-9F0F-41ED-AE97-DBF05B351E59}" type="slidenum">
              <a:rPr lang="en-US" sz="900" smtClean="0">
                <a:solidFill>
                  <a:srgbClr val="00338D"/>
                </a:solidFill>
                <a:latin typeface="Arial"/>
              </a:rPr>
              <a:pPr algn="r">
                <a:spcBef>
                  <a:spcPct val="40000"/>
                </a:spcBef>
                <a:defRPr/>
              </a:pPr>
              <a:t>‹N°›</a:t>
            </a:fld>
            <a:endParaRPr lang="en-US" sz="900" dirty="0">
              <a:solidFill>
                <a:srgbClr val="00338D"/>
              </a:solidFill>
              <a:latin typeface="Arial"/>
            </a:endParaRPr>
          </a:p>
        </p:txBody>
      </p:sp>
      <p:grpSp>
        <p:nvGrpSpPr>
          <p:cNvPr id="20" name="Group 19"/>
          <p:cNvGrpSpPr/>
          <p:nvPr/>
        </p:nvGrpSpPr>
        <p:grpSpPr bwMode="gray">
          <a:xfrm>
            <a:off x="1" y="1052736"/>
            <a:ext cx="9143999" cy="5328591"/>
            <a:chOff x="1" y="1052736"/>
            <a:chExt cx="9905999" cy="5328591"/>
          </a:xfrm>
          <a:noFill/>
        </p:grpSpPr>
        <p:sp>
          <p:nvSpPr>
            <p:cNvPr id="16" name="Rectangle 22"/>
            <p:cNvSpPr>
              <a:spLocks noChangeArrowheads="1"/>
            </p:cNvSpPr>
            <p:nvPr/>
          </p:nvSpPr>
          <p:spPr bwMode="gray">
            <a:xfrm>
              <a:off x="9633520" y="3680619"/>
              <a:ext cx="272480" cy="73025"/>
            </a:xfrm>
            <a:prstGeom prst="rect">
              <a:avLst/>
            </a:prstGeom>
            <a:grpFill/>
            <a:ln w="9525" algn="ctr">
              <a:noFill/>
              <a:miter lim="800000"/>
              <a:headEnd/>
              <a:tailEnd/>
            </a:ln>
            <a:effectLst/>
          </p:spPr>
          <p:txBody>
            <a:bodyPr/>
            <a:lstStyle/>
            <a:p>
              <a:endParaRPr lang="en-GB" dirty="0"/>
            </a:p>
          </p:txBody>
        </p:sp>
        <p:sp>
          <p:nvSpPr>
            <p:cNvPr id="17" name="Rectangle 23"/>
            <p:cNvSpPr>
              <a:spLocks noChangeArrowheads="1"/>
            </p:cNvSpPr>
            <p:nvPr/>
          </p:nvSpPr>
          <p:spPr bwMode="gray">
            <a:xfrm>
              <a:off x="1" y="3680619"/>
              <a:ext cx="272480" cy="73025"/>
            </a:xfrm>
            <a:prstGeom prst="rect">
              <a:avLst/>
            </a:prstGeom>
            <a:grpFill/>
            <a:ln w="9525" algn="ctr">
              <a:noFill/>
              <a:miter lim="800000"/>
              <a:headEnd/>
              <a:tailEnd/>
            </a:ln>
            <a:effectLst/>
          </p:spPr>
          <p:txBody>
            <a:bodyPr/>
            <a:lstStyle/>
            <a:p>
              <a:endParaRPr lang="en-GB" dirty="0"/>
            </a:p>
          </p:txBody>
        </p:sp>
        <p:sp>
          <p:nvSpPr>
            <p:cNvPr id="18" name="Rectangle 24"/>
            <p:cNvSpPr>
              <a:spLocks noChangeArrowheads="1"/>
            </p:cNvSpPr>
            <p:nvPr/>
          </p:nvSpPr>
          <p:spPr bwMode="gray">
            <a:xfrm rot="16200000">
              <a:off x="4845050" y="1124173"/>
              <a:ext cx="215900" cy="73025"/>
            </a:xfrm>
            <a:prstGeom prst="rect">
              <a:avLst/>
            </a:prstGeom>
            <a:grpFill/>
            <a:ln w="9525" algn="ctr">
              <a:noFill/>
              <a:miter lim="800000"/>
              <a:headEnd/>
              <a:tailEnd/>
            </a:ln>
            <a:effectLst/>
          </p:spPr>
          <p:txBody>
            <a:bodyPr/>
            <a:lstStyle/>
            <a:p>
              <a:endParaRPr lang="en-GB" dirty="0"/>
            </a:p>
          </p:txBody>
        </p:sp>
        <p:sp>
          <p:nvSpPr>
            <p:cNvPr id="19" name="Rectangle 34"/>
            <p:cNvSpPr>
              <a:spLocks noChangeArrowheads="1"/>
            </p:cNvSpPr>
            <p:nvPr/>
          </p:nvSpPr>
          <p:spPr bwMode="gray">
            <a:xfrm rot="16200000">
              <a:off x="4844989" y="6236803"/>
              <a:ext cx="216023" cy="73025"/>
            </a:xfrm>
            <a:prstGeom prst="rect">
              <a:avLst/>
            </a:prstGeom>
            <a:grpFill/>
            <a:ln w="9525" algn="ctr">
              <a:noFill/>
              <a:miter lim="800000"/>
              <a:headEnd/>
              <a:tailEnd/>
            </a:ln>
            <a:effectLst/>
          </p:spPr>
          <p:txBody>
            <a:bodyPr/>
            <a:lstStyle/>
            <a:p>
              <a:endParaRPr lang="en-GB" dirty="0"/>
            </a:p>
          </p:txBody>
        </p:sp>
      </p:grpSp>
    </p:spTree>
  </p:cSld>
  <p:clrMap bg1="lt1" tx1="dk1" bg2="lt2" tx2="dk2" accent1="accent1" accent2="accent2" accent3="accent3" accent4="accent4" accent5="accent5" accent6="accent6" hlink="hlink" folHlink="folHlink"/>
  <p:sldLayoutIdLst>
    <p:sldLayoutId id="2147483769" r:id="rId1"/>
    <p:sldLayoutId id="2147483801" r:id="rId2"/>
    <p:sldLayoutId id="2147483786" r:id="rId3"/>
    <p:sldLayoutId id="2147483787" r:id="rId4"/>
    <p:sldLayoutId id="2147483788" r:id="rId5"/>
    <p:sldLayoutId id="2147483789" r:id="rId6"/>
    <p:sldLayoutId id="2147483790" r:id="rId7"/>
    <p:sldLayoutId id="2147483775" r:id="rId8"/>
    <p:sldLayoutId id="2147483776" r:id="rId9"/>
    <p:sldLayoutId id="2147483791" r:id="rId10"/>
    <p:sldLayoutId id="2147483792" r:id="rId11"/>
    <p:sldLayoutId id="2147483793" r:id="rId12"/>
    <p:sldLayoutId id="2147483785" r:id="rId13"/>
    <p:sldLayoutId id="2147483794" r:id="rId14"/>
    <p:sldLayoutId id="2147483777" r:id="rId15"/>
    <p:sldLayoutId id="2147483778" r:id="rId16"/>
    <p:sldLayoutId id="2147483795" r:id="rId17"/>
    <p:sldLayoutId id="2147483796" r:id="rId18"/>
    <p:sldLayoutId id="2147483797" r:id="rId19"/>
    <p:sldLayoutId id="2147483798" r:id="rId20"/>
    <p:sldLayoutId id="2147483799" r:id="rId21"/>
    <p:sldLayoutId id="2147483780" r:id="rId22"/>
    <p:sldLayoutId id="2147483779" r:id="rId23"/>
    <p:sldLayoutId id="2147483781" r:id="rId24"/>
    <p:sldLayoutId id="2147483800" r:id="rId25"/>
    <p:sldLayoutId id="2147483783" r:id="rId26"/>
    <p:sldLayoutId id="2147483784" r:id="rId27"/>
    <p:sldLayoutId id="2147483802" r:id="rId28"/>
  </p:sldLayoutIdLst>
  <p:txStyles>
    <p:titleStyle>
      <a:lvl1pPr algn="l" defTabSz="914400" rtl="0" eaLnBrk="1" latinLnBrk="0" hangingPunct="1">
        <a:spcBef>
          <a:spcPct val="0"/>
        </a:spcBef>
        <a:buNone/>
        <a:defRPr lang="en-GB" sz="1800" b="1" kern="1200" noProof="0" dirty="0">
          <a:solidFill>
            <a:schemeClr val="bg1"/>
          </a:solidFill>
          <a:latin typeface="Arial"/>
          <a:ea typeface="+mj-ea"/>
          <a:cs typeface="+mj-cs"/>
        </a:defRPr>
      </a:lvl1pPr>
      <a:lvl2pPr eaLnBrk="1" hangingPunct="1">
        <a:defRPr lang="en-GB" sz="1800" b="1" kern="1200" noProof="0" dirty="0">
          <a:solidFill>
            <a:schemeClr val="bg1"/>
          </a:solidFill>
          <a:latin typeface="+mj-lt"/>
          <a:ea typeface="+mj-ea"/>
          <a:cs typeface="+mj-cs"/>
        </a:defRPr>
      </a:lvl2pPr>
      <a:lvl3pPr eaLnBrk="1" hangingPunct="1">
        <a:defRPr lang="en-GB" sz="1800" b="1" kern="1200" noProof="0" dirty="0">
          <a:solidFill>
            <a:schemeClr val="bg1"/>
          </a:solidFill>
          <a:latin typeface="+mj-lt"/>
          <a:ea typeface="+mj-ea"/>
          <a:cs typeface="+mj-cs"/>
        </a:defRPr>
      </a:lvl3pPr>
      <a:lvl4pPr eaLnBrk="1" hangingPunct="1">
        <a:defRPr lang="en-GB" sz="1800" b="1" kern="1200" noProof="0" dirty="0">
          <a:solidFill>
            <a:schemeClr val="bg1"/>
          </a:solidFill>
          <a:latin typeface="+mj-lt"/>
          <a:ea typeface="+mj-ea"/>
          <a:cs typeface="+mj-cs"/>
        </a:defRPr>
      </a:lvl4pPr>
      <a:lvl5pPr eaLnBrk="1" hangingPunct="1">
        <a:defRPr lang="en-GB" sz="1800" b="1" kern="1200" noProof="0" dirty="0">
          <a:solidFill>
            <a:schemeClr val="bg1"/>
          </a:solidFill>
          <a:latin typeface="+mj-lt"/>
          <a:ea typeface="+mj-ea"/>
          <a:cs typeface="+mj-cs"/>
        </a:defRPr>
      </a:lvl5pPr>
      <a:lvl6pPr eaLnBrk="1" hangingPunct="1">
        <a:defRPr lang="en-GB" sz="1800" b="1" kern="1200" noProof="0" dirty="0">
          <a:solidFill>
            <a:schemeClr val="bg1"/>
          </a:solidFill>
          <a:latin typeface="+mj-lt"/>
          <a:ea typeface="+mj-ea"/>
          <a:cs typeface="+mj-cs"/>
        </a:defRPr>
      </a:lvl6pPr>
      <a:lvl7pPr eaLnBrk="1" hangingPunct="1">
        <a:defRPr lang="en-GB" sz="1800" b="1" kern="1200" noProof="0" dirty="0">
          <a:solidFill>
            <a:schemeClr val="bg1"/>
          </a:solidFill>
          <a:latin typeface="+mj-lt"/>
          <a:ea typeface="+mj-ea"/>
          <a:cs typeface="+mj-cs"/>
        </a:defRPr>
      </a:lvl7pPr>
      <a:lvl8pPr eaLnBrk="1" hangingPunct="1">
        <a:defRPr lang="en-GB" sz="1800" b="1" kern="1200" noProof="0" dirty="0">
          <a:solidFill>
            <a:schemeClr val="bg1"/>
          </a:solidFill>
          <a:latin typeface="+mj-lt"/>
          <a:ea typeface="+mj-ea"/>
          <a:cs typeface="+mj-cs"/>
        </a:defRPr>
      </a:lvl8pPr>
      <a:lvl9pPr eaLnBrk="1" hangingPunct="1">
        <a:defRPr lang="en-GB" sz="1800" b="1" kern="1200" noProof="0" dirty="0">
          <a:solidFill>
            <a:schemeClr val="bg1"/>
          </a:solidFill>
          <a:latin typeface="+mj-lt"/>
          <a:ea typeface="+mj-ea"/>
          <a:cs typeface="+mj-cs"/>
        </a:defRPr>
      </a:lvl9pPr>
    </p:titleStyle>
    <p:bodyStyle>
      <a:lvl1pPr marL="0" indent="0" algn="l" defTabSz="914400" rtl="0" eaLnBrk="1" latinLnBrk="0" hangingPunct="1">
        <a:lnSpc>
          <a:spcPct val="100000"/>
        </a:lnSpc>
        <a:spcBef>
          <a:spcPts val="600"/>
        </a:spcBef>
        <a:buFont typeface="Arial" pitchFamily="34" charset="0"/>
        <a:buNone/>
        <a:defRPr lang="en-US" sz="10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600"/>
        </a:spcBef>
        <a:buFont typeface="Arial" pitchFamily="34" charset="0"/>
        <a:buNone/>
        <a:defRPr lang="en-US" sz="1000" b="0" kern="1200" noProof="0" dirty="0" smtClean="0">
          <a:solidFill>
            <a:schemeClr val="tx1"/>
          </a:solidFill>
          <a:latin typeface="Arial"/>
          <a:ea typeface="+mn-ea"/>
          <a:cs typeface="Arial" pitchFamily="34" charset="0"/>
        </a:defRPr>
      </a:lvl2pPr>
      <a:lvl3pPr marL="1778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3pPr>
      <a:lvl4pPr marL="355600" indent="-177800" algn="l" defTabSz="914400" rtl="0" eaLnBrk="1" latinLnBrk="0" hangingPunct="1">
        <a:lnSpc>
          <a:spcPct val="100000"/>
        </a:lnSpc>
        <a:spcBef>
          <a:spcPts val="600"/>
        </a:spcBef>
        <a:buClr>
          <a:srgbClr val="97989A"/>
        </a:buClr>
        <a:buFont typeface="Arial" pitchFamily="34" charset="0"/>
        <a:buChar char="–"/>
        <a:defRPr lang="en-US" sz="1000" b="0" kern="1200" noProof="0" dirty="0" smtClean="0">
          <a:solidFill>
            <a:schemeClr val="tx1"/>
          </a:solidFill>
          <a:latin typeface="Arial"/>
          <a:ea typeface="+mn-ea"/>
          <a:cs typeface="Arial" pitchFamily="34" charset="0"/>
        </a:defRPr>
      </a:lvl4pPr>
      <a:lvl5pPr marL="534988" indent="-174625" algn="l" defTabSz="914400" rtl="0" eaLnBrk="1" latinLnBrk="0" hangingPunct="1">
        <a:lnSpc>
          <a:spcPct val="100000"/>
        </a:lnSpc>
        <a:spcBef>
          <a:spcPts val="600"/>
        </a:spcBef>
        <a:buClr>
          <a:srgbClr val="97989A"/>
        </a:buClr>
        <a:buFont typeface="Arial" pitchFamily="34" charset="0"/>
        <a:buChar char="■"/>
        <a:defRPr lang="en-GB" sz="1000" b="0" kern="1200" baseline="0" noProof="0" dirty="0" smtClean="0">
          <a:solidFill>
            <a:schemeClr val="tx1"/>
          </a:solidFill>
          <a:latin typeface="Arial"/>
          <a:ea typeface="+mn-ea"/>
          <a:cs typeface="Arial" pitchFamily="34" charset="0"/>
        </a:defRPr>
      </a:lvl5pPr>
      <a:lvl6pPr marL="720725"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pitchFamily="34" charset="0"/>
          <a:ea typeface="+mn-ea"/>
          <a:cs typeface="Arial" pitchFamily="34" charset="0"/>
        </a:defRPr>
      </a:lvl6pPr>
      <a:lvl7pPr marL="895350" indent="-174625" algn="l" defTabSz="914400" rtl="0" eaLnBrk="1" latinLnBrk="0" hangingPunct="1">
        <a:lnSpc>
          <a:spcPct val="100000"/>
        </a:lnSpc>
        <a:spcBef>
          <a:spcPts val="600"/>
        </a:spcBef>
        <a:buClr>
          <a:srgbClr val="97989A"/>
        </a:buClr>
        <a:buFont typeface="Arial" pitchFamily="34" charset="0"/>
        <a:buChar char="■"/>
        <a:defRPr lang="en-GB" sz="1000" kern="1200" baseline="0" dirty="0" smtClean="0">
          <a:solidFill>
            <a:schemeClr val="tx1"/>
          </a:solidFill>
          <a:latin typeface="Arial" pitchFamily="34" charset="0"/>
          <a:ea typeface="+mn-ea"/>
          <a:cs typeface="Arial" pitchFamily="34" charset="0"/>
        </a:defRPr>
      </a:lvl7pPr>
      <a:lvl8pPr marL="1081088" indent="-185738"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pitchFamily="34" charset="0"/>
          <a:ea typeface="+mn-ea"/>
          <a:cs typeface="+mn-cs"/>
        </a:defRPr>
      </a:lvl8pPr>
      <a:lvl9pPr marL="1255713" indent="-174625" algn="l" defTabSz="914400" rtl="0" eaLnBrk="1" latinLnBrk="0" hangingPunct="1">
        <a:lnSpc>
          <a:spcPct val="100000"/>
        </a:lnSpc>
        <a:spcBef>
          <a:spcPts val="600"/>
        </a:spcBef>
        <a:buClr>
          <a:srgbClr val="97989A"/>
        </a:buClr>
        <a:buFont typeface="Arial" pitchFamily="34" charset="0"/>
        <a:buChar char="■"/>
        <a:defRPr lang="en-GB" sz="1000" kern="1200" dirty="0" smtClean="0">
          <a:solidFill>
            <a:schemeClr val="tx1"/>
          </a:solidFill>
          <a:latin typeface="Arial" pitchFamily="34" charset="0"/>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7.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9.png"/><Relationship Id="rId7"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8.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1422" y="1988840"/>
            <a:ext cx="3461923" cy="2016224"/>
          </a:xfrm>
          <a:prstGeom prst="rect">
            <a:avLst/>
          </a:prstGeom>
        </p:spPr>
        <p:txBody>
          <a:bodyPr/>
          <a:lstStyle/>
          <a:p>
            <a:pPr>
              <a:lnSpc>
                <a:spcPts val="3400"/>
              </a:lnSpc>
              <a:spcBef>
                <a:spcPts val="0"/>
              </a:spcBef>
            </a:pPr>
            <a:r>
              <a:rPr lang="fr-CA" sz="4400" baseline="30000" dirty="0">
                <a:latin typeface="Univers LT Std 45 Light"/>
              </a:rPr>
              <a:t>Profil de l’industrie du secteur de </a:t>
            </a:r>
            <a:r>
              <a:rPr lang="fr-CA" sz="4400" baseline="30000" dirty="0" smtClean="0">
                <a:latin typeface="Univers LT Std 45 Light"/>
              </a:rPr>
              <a:t>la </a:t>
            </a:r>
            <a:r>
              <a:rPr lang="fr-CA" sz="4400" baseline="30000" dirty="0">
                <a:latin typeface="Univers LT Std 45 Light"/>
              </a:rPr>
              <a:t>logistique et des transports du Grand Montréal</a:t>
            </a:r>
          </a:p>
        </p:txBody>
      </p:sp>
      <p:sp>
        <p:nvSpPr>
          <p:cNvPr id="5" name="Subtitle 4"/>
          <p:cNvSpPr>
            <a:spLocks noGrp="1"/>
          </p:cNvSpPr>
          <p:nvPr>
            <p:ph type="body" sz="quarter" idx="10"/>
          </p:nvPr>
        </p:nvSpPr>
        <p:spPr>
          <a:xfrm>
            <a:off x="361421" y="1628800"/>
            <a:ext cx="3317907" cy="216024"/>
          </a:xfrm>
          <a:prstGeom prst="rect">
            <a:avLst/>
          </a:prstGeom>
        </p:spPr>
        <p:txBody>
          <a:bodyPr>
            <a:normAutofit/>
          </a:bodyPr>
          <a:lstStyle/>
          <a:p>
            <a:r>
              <a:rPr lang="en-GB" sz="1600" baseline="30000" dirty="0" smtClean="0"/>
              <a:t>SECTEUR </a:t>
            </a:r>
            <a:r>
              <a:rPr lang="en-GB" sz="1600" baseline="30000" dirty="0"/>
              <a:t>LOGISTIQUE ET </a:t>
            </a:r>
            <a:r>
              <a:rPr lang="en-GB" sz="1600" baseline="30000" dirty="0" smtClean="0"/>
              <a:t>TRANSPORT</a:t>
            </a:r>
            <a:endParaRPr lang="en-GB" sz="1600" baseline="30000" dirty="0"/>
          </a:p>
        </p:txBody>
      </p:sp>
      <p:sp>
        <p:nvSpPr>
          <p:cNvPr id="6" name="Subtitle 4"/>
          <p:cNvSpPr txBox="1">
            <a:spLocks/>
          </p:cNvSpPr>
          <p:nvPr/>
        </p:nvSpPr>
        <p:spPr bwMode="gray">
          <a:xfrm>
            <a:off x="323528" y="5195292"/>
            <a:ext cx="3124200" cy="216024"/>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p>
            <a:r>
              <a:rPr lang="en-GB" sz="2000" cap="all" baseline="30000" dirty="0" smtClean="0">
                <a:solidFill>
                  <a:schemeClr val="bg1"/>
                </a:solidFill>
              </a:rPr>
              <a:t>Rapport </a:t>
            </a:r>
            <a:r>
              <a:rPr lang="en-GB" sz="2000" cap="all" baseline="30000" dirty="0" err="1" smtClean="0">
                <a:solidFill>
                  <a:schemeClr val="bg1"/>
                </a:solidFill>
              </a:rPr>
              <a:t>d’étape</a:t>
            </a:r>
            <a:r>
              <a:rPr lang="en-GB" sz="2000" cap="all" baseline="30000" dirty="0" smtClean="0">
                <a:solidFill>
                  <a:schemeClr val="bg1"/>
                </a:solidFill>
              </a:rPr>
              <a:t> – </a:t>
            </a:r>
            <a:r>
              <a:rPr lang="en-GB" sz="2000" b="1" cap="all" baseline="30000" dirty="0" smtClean="0">
                <a:solidFill>
                  <a:schemeClr val="bg1"/>
                </a:solidFill>
              </a:rPr>
              <a:t>Phase 1 </a:t>
            </a:r>
          </a:p>
        </p:txBody>
      </p:sp>
      <p:sp>
        <p:nvSpPr>
          <p:cNvPr id="7" name="Subtitle 4"/>
          <p:cNvSpPr txBox="1">
            <a:spLocks/>
          </p:cNvSpPr>
          <p:nvPr/>
        </p:nvSpPr>
        <p:spPr bwMode="gray">
          <a:xfrm>
            <a:off x="366961" y="4221088"/>
            <a:ext cx="3124200" cy="216024"/>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p>
            <a:pPr marL="342900" marR="0" lvl="0" indent="-342900" algn="l" defTabSz="914400" rtl="0" eaLnBrk="1" fontAlgn="base" latinLnBrk="0" hangingPunct="1">
              <a:lnSpc>
                <a:spcPct val="110000"/>
              </a:lnSpc>
              <a:spcBef>
                <a:spcPts val="600"/>
              </a:spcBef>
              <a:spcAft>
                <a:spcPct val="0"/>
              </a:spcAft>
              <a:buClrTx/>
              <a:buSzTx/>
              <a:buFont typeface="Arial" pitchFamily="34" charset="0"/>
              <a:buNone/>
              <a:tabLst/>
              <a:defRPr/>
            </a:pPr>
            <a:r>
              <a:rPr kumimoji="0" lang="en-GB" sz="1600" b="0" i="0" u="none" strike="noStrike" kern="1200" cap="none" spc="0" normalizeH="0" baseline="30000" noProof="0" dirty="0" smtClean="0">
                <a:ln>
                  <a:noFill/>
                </a:ln>
                <a:solidFill>
                  <a:schemeClr val="bg1"/>
                </a:solidFill>
                <a:effectLst/>
                <a:uLnTx/>
                <a:uFillTx/>
                <a:latin typeface="+mn-lt"/>
                <a:ea typeface="+mn-ea"/>
                <a:cs typeface="+mn-cs"/>
              </a:rPr>
              <a:t>21 </a:t>
            </a:r>
            <a:r>
              <a:rPr kumimoji="0" lang="en-GB" sz="1600" b="0" i="0" u="none" strike="noStrike" kern="1200" cap="none" spc="0" normalizeH="0" baseline="30000" noProof="0" dirty="0" err="1" smtClean="0">
                <a:ln>
                  <a:noFill/>
                </a:ln>
                <a:solidFill>
                  <a:schemeClr val="bg1"/>
                </a:solidFill>
                <a:effectLst/>
                <a:uLnTx/>
                <a:uFillTx/>
                <a:latin typeface="+mn-lt"/>
                <a:ea typeface="+mn-ea"/>
                <a:cs typeface="+mn-cs"/>
              </a:rPr>
              <a:t>janvier</a:t>
            </a:r>
            <a:r>
              <a:rPr kumimoji="0" lang="en-GB" sz="1600" b="0" i="0" u="none" strike="noStrike" kern="1200" cap="none" spc="0" normalizeH="0" baseline="30000" noProof="0" dirty="0" smtClean="0">
                <a:ln>
                  <a:noFill/>
                </a:ln>
                <a:solidFill>
                  <a:schemeClr val="bg1"/>
                </a:solidFill>
                <a:effectLst/>
                <a:uLnTx/>
                <a:uFillTx/>
                <a:latin typeface="+mn-lt"/>
                <a:ea typeface="+mn-ea"/>
                <a:cs typeface="+mn-cs"/>
              </a:rPr>
              <a:t> 2014</a:t>
            </a:r>
          </a:p>
        </p:txBody>
      </p:sp>
      <p:sp>
        <p:nvSpPr>
          <p:cNvPr id="8" name="Subtitle 4"/>
          <p:cNvSpPr txBox="1">
            <a:spLocks/>
          </p:cNvSpPr>
          <p:nvPr/>
        </p:nvSpPr>
        <p:spPr bwMode="gray">
          <a:xfrm>
            <a:off x="366961" y="4653136"/>
            <a:ext cx="3124200" cy="216024"/>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p>
            <a:pPr marL="342900" marR="0" lvl="0" indent="-342900" algn="l" defTabSz="914400" rtl="0" eaLnBrk="1" fontAlgn="base" latinLnBrk="0" hangingPunct="1">
              <a:lnSpc>
                <a:spcPct val="110000"/>
              </a:lnSpc>
              <a:spcBef>
                <a:spcPts val="600"/>
              </a:spcBef>
              <a:spcAft>
                <a:spcPct val="0"/>
              </a:spcAft>
              <a:buClrTx/>
              <a:buSzTx/>
              <a:buFont typeface="Arial" pitchFamily="34" charset="0"/>
              <a:buNone/>
              <a:tabLst/>
              <a:defRPr/>
            </a:pPr>
            <a:r>
              <a:rPr lang="en-GB" sz="1600" b="1" baseline="30000" dirty="0" err="1" smtClean="0">
                <a:solidFill>
                  <a:schemeClr val="bg1"/>
                </a:solidFill>
              </a:rPr>
              <a:t>kp</a:t>
            </a:r>
            <a:r>
              <a:rPr kumimoji="0" lang="en-GB" sz="1600" b="1" i="0" u="none" strike="noStrike" kern="1200" cap="none" spc="0" normalizeH="0" baseline="30000" noProof="0" dirty="0" smtClean="0">
                <a:ln>
                  <a:noFill/>
                </a:ln>
                <a:solidFill>
                  <a:schemeClr val="bg1"/>
                </a:solidFill>
                <a:effectLst/>
                <a:uLnTx/>
                <a:uFillTx/>
                <a:latin typeface="+mn-lt"/>
                <a:ea typeface="+mn-ea"/>
                <a:cs typeface="+mn-cs"/>
              </a:rPr>
              <a:t>mg.ca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1600" b="0" smtClean="0"/>
              <a:t>Entrevues et Recherches</a:t>
            </a:r>
            <a:r>
              <a:rPr lang="fr-CA" smtClean="0"/>
              <a:t/>
            </a:r>
            <a:br>
              <a:rPr lang="fr-CA" smtClean="0"/>
            </a:br>
            <a:r>
              <a:rPr lang="fr-CA" smtClean="0"/>
              <a:t>Performance de Montréal</a:t>
            </a:r>
            <a:endParaRPr lang="fr-CA"/>
          </a:p>
        </p:txBody>
      </p:sp>
      <p:sp>
        <p:nvSpPr>
          <p:cNvPr id="3" name="Espace réservé du texte 2"/>
          <p:cNvSpPr>
            <a:spLocks noGrp="1"/>
          </p:cNvSpPr>
          <p:nvPr>
            <p:ph type="body" sz="quarter" idx="10"/>
          </p:nvPr>
        </p:nvSpPr>
        <p:spPr>
          <a:xfrm>
            <a:off x="395536" y="1196752"/>
            <a:ext cx="5040560" cy="4968552"/>
          </a:xfrm>
        </p:spPr>
        <p:txBody>
          <a:bodyPr/>
          <a:lstStyle/>
          <a:p>
            <a:r>
              <a:rPr lang="fr-CA" sz="1200" i="1" dirty="0" smtClean="0">
                <a:solidFill>
                  <a:srgbClr val="92D050"/>
                </a:solidFill>
                <a:effectLst>
                  <a:outerShdw blurRad="38100" dist="38100" dir="2700000" algn="tl">
                    <a:srgbClr val="000000">
                      <a:alpha val="43137"/>
                    </a:srgbClr>
                  </a:outerShdw>
                </a:effectLst>
              </a:rPr>
              <a:t>Avantages</a:t>
            </a:r>
          </a:p>
          <a:p>
            <a:pPr marL="180975" indent="-180975">
              <a:spcAft>
                <a:spcPts val="600"/>
              </a:spcAft>
              <a:buFont typeface="Arial" pitchFamily="34" charset="0"/>
              <a:buChar char="•"/>
            </a:pPr>
            <a:r>
              <a:rPr lang="fr-CA" sz="1200" dirty="0" smtClean="0"/>
              <a:t>L’expédition de colis ou cargaisons de marchandises à l’échelle du pays ou à travers le globe est relativement similaire en coûts et délais lorsqu’on compare des villes comme Montréal et Toronto </a:t>
            </a:r>
          </a:p>
          <a:p>
            <a:pPr marL="180975" lvl="0" indent="-180975">
              <a:spcAft>
                <a:spcPts val="600"/>
              </a:spcAft>
              <a:buFont typeface="Arial" pitchFamily="34" charset="0"/>
              <a:buChar char="•"/>
            </a:pPr>
            <a:r>
              <a:rPr lang="fr-CA" sz="1200" dirty="0" smtClean="0"/>
              <a:t>Accès </a:t>
            </a:r>
            <a:r>
              <a:rPr lang="fr-CA" sz="1200" dirty="0"/>
              <a:t>à un large bassin de population éduquée et multilingue auprès de plusieurs universités offrant des programmes dans le domaine</a:t>
            </a:r>
            <a:r>
              <a:rPr lang="fr-CA" sz="1200" dirty="0" smtClean="0"/>
              <a:t>.</a:t>
            </a:r>
          </a:p>
          <a:p>
            <a:pPr marL="180975" indent="-180975">
              <a:buFont typeface="Arial" pitchFamily="34" charset="0"/>
              <a:buChar char="•"/>
            </a:pPr>
            <a:r>
              <a:rPr lang="fr-CA" sz="1200" dirty="0"/>
              <a:t>Efficacité du réseau Intermodal</a:t>
            </a:r>
          </a:p>
          <a:p>
            <a:pPr marL="358775" lvl="2" indent="-180975">
              <a:spcBef>
                <a:spcPts val="0"/>
              </a:spcBef>
              <a:buFont typeface="Arial" pitchFamily="34" charset="0"/>
              <a:buChar char="•"/>
            </a:pPr>
            <a:r>
              <a:rPr lang="fr-CA" sz="1200" dirty="0">
                <a:solidFill>
                  <a:srgbClr val="00338D"/>
                </a:solidFill>
              </a:rPr>
              <a:t>Le port de Montréal est l’un des plus efficace en Amérique du Nord</a:t>
            </a:r>
          </a:p>
          <a:p>
            <a:pPr marL="358775" lvl="2" indent="-180975">
              <a:spcBef>
                <a:spcPts val="0"/>
              </a:spcBef>
              <a:buFont typeface="Arial" pitchFamily="34" charset="0"/>
              <a:buChar char="•"/>
            </a:pPr>
            <a:r>
              <a:rPr lang="fr-CA" sz="1200" dirty="0">
                <a:solidFill>
                  <a:srgbClr val="00338D"/>
                </a:solidFill>
              </a:rPr>
              <a:t>Ex.: accès direct du navire au wagon</a:t>
            </a:r>
          </a:p>
          <a:p>
            <a:pPr marL="358775" lvl="2" indent="-180975">
              <a:spcBef>
                <a:spcPts val="0"/>
              </a:spcBef>
              <a:buFont typeface="Arial" pitchFamily="34" charset="0"/>
              <a:buChar char="•"/>
            </a:pPr>
            <a:r>
              <a:rPr lang="fr-CA" sz="1200" dirty="0">
                <a:solidFill>
                  <a:srgbClr val="00338D"/>
                </a:solidFill>
              </a:rPr>
              <a:t>Réseau ferroviaire efficace (ex.: temps moyen de séjour d’un conteneur de 14 </a:t>
            </a:r>
            <a:r>
              <a:rPr lang="fr-CA" sz="1200" dirty="0" err="1">
                <a:solidFill>
                  <a:srgbClr val="00338D"/>
                </a:solidFill>
              </a:rPr>
              <a:t>hrs</a:t>
            </a:r>
            <a:r>
              <a:rPr lang="fr-CA" sz="1200" dirty="0">
                <a:solidFill>
                  <a:srgbClr val="00338D"/>
                </a:solidFill>
              </a:rPr>
              <a:t>. Vs 25-30 heures dans d’autres villes)</a:t>
            </a:r>
          </a:p>
          <a:p>
            <a:pPr marL="180975" indent="-180975">
              <a:buFont typeface="Arial" pitchFamily="34" charset="0"/>
              <a:buChar char="•"/>
            </a:pPr>
            <a:r>
              <a:rPr lang="fr-CA" sz="1200" dirty="0" smtClean="0"/>
              <a:t>Fortes industries</a:t>
            </a:r>
          </a:p>
          <a:p>
            <a:pPr marL="358775" lvl="2" indent="-180975">
              <a:spcBef>
                <a:spcPts val="0"/>
              </a:spcBef>
              <a:buFont typeface="Arial" pitchFamily="34" charset="0"/>
              <a:buChar char="•"/>
            </a:pPr>
            <a:r>
              <a:rPr lang="fr-CA" sz="1200" dirty="0" smtClean="0">
                <a:solidFill>
                  <a:srgbClr val="00338D"/>
                </a:solidFill>
              </a:rPr>
              <a:t>Alimentaire (CTAC)</a:t>
            </a:r>
          </a:p>
          <a:p>
            <a:pPr marL="358775" lvl="2" indent="-180975">
              <a:spcBef>
                <a:spcPts val="0"/>
              </a:spcBef>
              <a:buFont typeface="Arial" pitchFamily="34" charset="0"/>
              <a:buChar char="•"/>
            </a:pPr>
            <a:r>
              <a:rPr lang="fr-CA" sz="1200" dirty="0" smtClean="0">
                <a:solidFill>
                  <a:srgbClr val="00338D"/>
                </a:solidFill>
              </a:rPr>
              <a:t>Détail (CQCD)</a:t>
            </a:r>
          </a:p>
          <a:p>
            <a:pPr marL="358775" lvl="2" indent="-180975">
              <a:spcBef>
                <a:spcPts val="0"/>
              </a:spcBef>
              <a:buFont typeface="Arial" pitchFamily="34" charset="0"/>
              <a:buChar char="•"/>
            </a:pPr>
            <a:r>
              <a:rPr lang="fr-CA" sz="1200" dirty="0" smtClean="0">
                <a:solidFill>
                  <a:srgbClr val="00338D"/>
                </a:solidFill>
              </a:rPr>
              <a:t>Sciences de la vie et de la santé (</a:t>
            </a:r>
            <a:r>
              <a:rPr lang="fr-CA" sz="1200" dirty="0" err="1" smtClean="0">
                <a:solidFill>
                  <a:srgbClr val="00338D"/>
                </a:solidFill>
              </a:rPr>
              <a:t>InVivo</a:t>
            </a:r>
            <a:r>
              <a:rPr lang="fr-CA" sz="1200" dirty="0" smtClean="0">
                <a:solidFill>
                  <a:srgbClr val="00338D"/>
                </a:solidFill>
              </a:rPr>
              <a:t>)</a:t>
            </a:r>
          </a:p>
          <a:p>
            <a:pPr marL="358775" lvl="2" indent="-180975">
              <a:spcBef>
                <a:spcPts val="0"/>
              </a:spcBef>
              <a:buFont typeface="Arial" pitchFamily="34" charset="0"/>
              <a:buChar char="•"/>
            </a:pPr>
            <a:r>
              <a:rPr lang="fr-CA" sz="1200" dirty="0" smtClean="0">
                <a:solidFill>
                  <a:srgbClr val="00338D"/>
                </a:solidFill>
              </a:rPr>
              <a:t>Aérospatiale (</a:t>
            </a:r>
            <a:r>
              <a:rPr lang="fr-CA" sz="1200" dirty="0" err="1" smtClean="0">
                <a:solidFill>
                  <a:srgbClr val="00338D"/>
                </a:solidFill>
              </a:rPr>
              <a:t>Aéro</a:t>
            </a:r>
            <a:r>
              <a:rPr lang="fr-CA" sz="1200" dirty="0" smtClean="0">
                <a:solidFill>
                  <a:srgbClr val="00338D"/>
                </a:solidFill>
              </a:rPr>
              <a:t> Montréal)</a:t>
            </a:r>
          </a:p>
          <a:p>
            <a:pPr marL="180975" indent="-180975">
              <a:buFont typeface="Arial" pitchFamily="34" charset="0"/>
              <a:buChar char="•"/>
            </a:pPr>
            <a:r>
              <a:rPr lang="fr-CA" sz="1200" dirty="0" smtClean="0"/>
              <a:t>Coûts de la main d’</a:t>
            </a:r>
            <a:r>
              <a:rPr lang="fr-CA" sz="1200" dirty="0" err="1" smtClean="0"/>
              <a:t>oeuvre</a:t>
            </a:r>
            <a:r>
              <a:rPr lang="fr-CA" sz="1200" dirty="0" smtClean="0"/>
              <a:t> compétitifs</a:t>
            </a:r>
          </a:p>
          <a:p>
            <a:pPr marL="358775" lvl="2" indent="-180975">
              <a:spcBef>
                <a:spcPts val="0"/>
              </a:spcBef>
              <a:buFont typeface="Arial" pitchFamily="34" charset="0"/>
              <a:buChar char="•"/>
            </a:pPr>
            <a:r>
              <a:rPr lang="fr-CA" sz="1200" b="0" dirty="0" smtClean="0">
                <a:solidFill>
                  <a:srgbClr val="00338D"/>
                </a:solidFill>
              </a:rPr>
              <a:t>Compétiteurs: Norfolk et Cornwall</a:t>
            </a:r>
          </a:p>
          <a:p>
            <a:pPr marL="180975" indent="-180975">
              <a:buFont typeface="Arial" pitchFamily="34" charset="0"/>
              <a:buChar char="•"/>
            </a:pPr>
            <a:r>
              <a:rPr lang="fr-CA" sz="1200" dirty="0" smtClean="0"/>
              <a:t>Coûts compétitifs en immobilier</a:t>
            </a:r>
          </a:p>
          <a:p>
            <a:pPr marL="358775" lvl="2" indent="-180975">
              <a:spcBef>
                <a:spcPts val="0"/>
              </a:spcBef>
              <a:spcAft>
                <a:spcPts val="600"/>
              </a:spcAft>
              <a:buFont typeface="Arial" pitchFamily="34" charset="0"/>
              <a:buChar char="•"/>
            </a:pPr>
            <a:r>
              <a:rPr lang="fr-CA" sz="1200" dirty="0" smtClean="0">
                <a:solidFill>
                  <a:srgbClr val="00338D"/>
                </a:solidFill>
              </a:rPr>
              <a:t>Compétiteurs: Savannah et Cornwall</a:t>
            </a:r>
            <a:endParaRPr lang="fr-CA" sz="1200" dirty="0">
              <a:solidFill>
                <a:srgbClr val="00338D"/>
              </a:solidFill>
            </a:endParaRPr>
          </a:p>
        </p:txBody>
      </p:sp>
      <p:pic>
        <p:nvPicPr>
          <p:cNvPr id="4" name="Image 3"/>
          <p:cNvPicPr/>
          <p:nvPr/>
        </p:nvPicPr>
        <p:blipFill>
          <a:blip r:embed="rId2" cstate="print"/>
          <a:srcRect/>
          <a:stretch>
            <a:fillRect/>
          </a:stretch>
        </p:blipFill>
        <p:spPr bwMode="auto">
          <a:xfrm>
            <a:off x="5724128" y="2348880"/>
            <a:ext cx="3161472" cy="2059387"/>
          </a:xfrm>
          <a:prstGeom prst="rect">
            <a:avLst/>
          </a:prstGeom>
          <a:noFill/>
          <a:ln w="9525">
            <a:noFill/>
            <a:miter lim="800000"/>
            <a:headEnd/>
            <a:tailEnd/>
          </a:ln>
        </p:spPr>
      </p:pic>
      <p:sp>
        <p:nvSpPr>
          <p:cNvPr id="5" name="ZoneTexte 4"/>
          <p:cNvSpPr txBox="1"/>
          <p:nvPr/>
        </p:nvSpPr>
        <p:spPr>
          <a:xfrm>
            <a:off x="6228184" y="1124744"/>
            <a:ext cx="2592288" cy="1728192"/>
          </a:xfrm>
          <a:prstGeom prst="rect">
            <a:avLst/>
          </a:prstGeom>
          <a:noFill/>
        </p:spPr>
        <p:txBody>
          <a:bodyPr wrap="square" lIns="54000" tIns="54000" rIns="54000" bIns="54000" rtlCol="0">
            <a:noAutofit/>
          </a:bodyPr>
          <a:lstStyle/>
          <a:p>
            <a:r>
              <a:rPr lang="fr-CA" sz="900" b="1" i="1" dirty="0" smtClean="0">
                <a:solidFill>
                  <a:srgbClr val="92D050"/>
                </a:solidFill>
                <a:latin typeface="Arial" pitchFamily="34" charset="0"/>
                <a:cs typeface="Arial" pitchFamily="34" charset="0"/>
              </a:rPr>
              <a:t>Comparaisons faites avec autres villes</a:t>
            </a:r>
          </a:p>
          <a:p>
            <a:pPr marL="93663" indent="-93663">
              <a:buFont typeface="Arial" pitchFamily="34" charset="0"/>
              <a:buChar char="•"/>
            </a:pPr>
            <a:r>
              <a:rPr lang="fr-CA" sz="900" dirty="0" smtClean="0">
                <a:solidFill>
                  <a:srgbClr val="00338D"/>
                </a:solidFill>
                <a:latin typeface="Arial" pitchFamily="34" charset="0"/>
                <a:cs typeface="Arial" pitchFamily="34" charset="0"/>
              </a:rPr>
              <a:t>Anvers, Belgique</a:t>
            </a:r>
            <a:endParaRPr lang="fr-CA" sz="900" dirty="0" smtClean="0">
              <a:solidFill>
                <a:srgbClr val="00338D"/>
              </a:solidFill>
              <a:latin typeface="Arial" pitchFamily="34" charset="0"/>
              <a:cs typeface="Arial" pitchFamily="34" charset="0"/>
            </a:endParaRPr>
          </a:p>
          <a:p>
            <a:pPr marL="93663" indent="-93663">
              <a:buFont typeface="Arial" pitchFamily="34" charset="0"/>
              <a:buChar char="•"/>
            </a:pPr>
            <a:r>
              <a:rPr lang="fr-CA" sz="900" dirty="0" smtClean="0">
                <a:solidFill>
                  <a:srgbClr val="00338D"/>
                </a:solidFill>
                <a:latin typeface="Arial" pitchFamily="34" charset="0"/>
                <a:cs typeface="Arial" pitchFamily="34" charset="0"/>
              </a:rPr>
              <a:t>Cornwall, ON</a:t>
            </a:r>
          </a:p>
          <a:p>
            <a:pPr marL="93663" indent="-93663">
              <a:buFont typeface="Arial" pitchFamily="34" charset="0"/>
              <a:buChar char="•"/>
            </a:pPr>
            <a:r>
              <a:rPr lang="fr-CA" sz="900" dirty="0" smtClean="0">
                <a:solidFill>
                  <a:srgbClr val="00338D"/>
                </a:solidFill>
                <a:latin typeface="Arial" pitchFamily="34" charset="0"/>
                <a:cs typeface="Arial" pitchFamily="34" charset="0"/>
              </a:rPr>
              <a:t>Portland, OR</a:t>
            </a:r>
          </a:p>
          <a:p>
            <a:pPr marL="93663" indent="-93663">
              <a:buFont typeface="Arial" pitchFamily="34" charset="0"/>
              <a:buChar char="•"/>
            </a:pPr>
            <a:r>
              <a:rPr lang="fr-CA" sz="900" dirty="0" smtClean="0">
                <a:solidFill>
                  <a:srgbClr val="00338D"/>
                </a:solidFill>
                <a:latin typeface="Arial" pitchFamily="34" charset="0"/>
                <a:cs typeface="Arial" pitchFamily="34" charset="0"/>
              </a:rPr>
              <a:t>New York / New Jersey</a:t>
            </a:r>
          </a:p>
          <a:p>
            <a:pPr marL="93663" indent="-93663">
              <a:buFont typeface="Arial" pitchFamily="34" charset="0"/>
              <a:buChar char="•"/>
            </a:pPr>
            <a:r>
              <a:rPr lang="fr-CA" sz="900" dirty="0" smtClean="0">
                <a:solidFill>
                  <a:srgbClr val="00338D"/>
                </a:solidFill>
                <a:latin typeface="Arial" pitchFamily="34" charset="0"/>
                <a:cs typeface="Arial" pitchFamily="34" charset="0"/>
              </a:rPr>
              <a:t>Norfolk, VA</a:t>
            </a:r>
          </a:p>
          <a:p>
            <a:pPr marL="93663" indent="-93663">
              <a:buFont typeface="Arial" pitchFamily="34" charset="0"/>
              <a:buChar char="•"/>
            </a:pPr>
            <a:r>
              <a:rPr lang="fr-CA" sz="900" dirty="0" smtClean="0">
                <a:solidFill>
                  <a:srgbClr val="00338D"/>
                </a:solidFill>
                <a:latin typeface="Arial" pitchFamily="34" charset="0"/>
                <a:cs typeface="Arial" pitchFamily="34" charset="0"/>
              </a:rPr>
              <a:t>Savannah, GA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Recommandations</a:t>
            </a:r>
            <a:endParaRPr lang="fr-CA" dirty="0"/>
          </a:p>
        </p:txBody>
      </p:sp>
      <p:sp>
        <p:nvSpPr>
          <p:cNvPr id="3" name="Espace réservé du texte 2"/>
          <p:cNvSpPr>
            <a:spLocks noGrp="1"/>
          </p:cNvSpPr>
          <p:nvPr>
            <p:ph type="body" sz="quarter" idx="10"/>
          </p:nvPr>
        </p:nvSpPr>
        <p:spPr>
          <a:xfrm>
            <a:off x="323528" y="1196752"/>
            <a:ext cx="8496944" cy="4896544"/>
          </a:xfrm>
        </p:spPr>
        <p:txBody>
          <a:bodyPr/>
          <a:lstStyle/>
          <a:p>
            <a:pPr marL="180975" lvl="0" indent="-180975">
              <a:spcAft>
                <a:spcPts val="600"/>
              </a:spcAft>
              <a:buFont typeface="Arial" pitchFamily="34" charset="0"/>
              <a:buChar char="•"/>
            </a:pPr>
            <a:r>
              <a:rPr lang="fr-CA" sz="1200" i="1" dirty="0"/>
              <a:t>Stratégie pour attirer et maintenir des installations à </a:t>
            </a:r>
            <a:r>
              <a:rPr lang="fr-CA" sz="1200" i="1" dirty="0" smtClean="0"/>
              <a:t>Montréal</a:t>
            </a:r>
          </a:p>
          <a:p>
            <a:pPr marL="358775" lvl="2" indent="-180975">
              <a:spcBef>
                <a:spcPts val="300"/>
              </a:spcBef>
              <a:spcAft>
                <a:spcPts val="300"/>
              </a:spcAft>
              <a:buFont typeface="Arial" pitchFamily="34" charset="0"/>
              <a:buChar char="•"/>
            </a:pPr>
            <a:r>
              <a:rPr lang="fr-CA" sz="1200" i="1" dirty="0"/>
              <a:t>Entreprises avec des marchés finaux compatibles </a:t>
            </a:r>
            <a:endParaRPr lang="fr-CA" sz="1200" i="1" dirty="0" smtClean="0"/>
          </a:p>
          <a:p>
            <a:pPr marL="358775" lvl="2" indent="-180975">
              <a:spcBef>
                <a:spcPts val="300"/>
              </a:spcBef>
              <a:spcAft>
                <a:spcPts val="300"/>
              </a:spcAft>
              <a:buFont typeface="Arial" pitchFamily="34" charset="0"/>
              <a:buChar char="•"/>
            </a:pPr>
            <a:r>
              <a:rPr lang="fr-CA" sz="1200" i="1" dirty="0"/>
              <a:t>Compagnies qui importent/exportent en Europe et Amérique</a:t>
            </a:r>
          </a:p>
          <a:p>
            <a:pPr marL="358775" lvl="2" indent="-180975">
              <a:spcBef>
                <a:spcPts val="300"/>
              </a:spcBef>
              <a:spcAft>
                <a:spcPts val="300"/>
              </a:spcAft>
              <a:buFont typeface="Arial" pitchFamily="34" charset="0"/>
              <a:buChar char="•"/>
            </a:pPr>
            <a:r>
              <a:rPr lang="fr-CA" sz="1200" i="1" dirty="0" smtClean="0"/>
              <a:t>Sources d’approvisionnement alternatives à l’Asie</a:t>
            </a:r>
          </a:p>
          <a:p>
            <a:pPr marL="358775" lvl="2" indent="-180975">
              <a:spcBef>
                <a:spcPts val="300"/>
              </a:spcBef>
              <a:spcAft>
                <a:spcPts val="300"/>
              </a:spcAft>
              <a:buFont typeface="Arial" pitchFamily="34" charset="0"/>
              <a:buChar char="•"/>
            </a:pPr>
            <a:r>
              <a:rPr lang="fr-CA" sz="1200" i="1" dirty="0" smtClean="0"/>
              <a:t>Offre de transition contrôlée</a:t>
            </a:r>
          </a:p>
          <a:p>
            <a:pPr marL="180975" indent="-180975">
              <a:spcAft>
                <a:spcPts val="600"/>
              </a:spcAft>
              <a:buFont typeface="Arial" pitchFamily="34" charset="0"/>
              <a:buChar char="•"/>
            </a:pPr>
            <a:r>
              <a:rPr lang="fr-CA" sz="1200" i="1" dirty="0" smtClean="0"/>
              <a:t>Amélioration </a:t>
            </a:r>
            <a:r>
              <a:rPr lang="fr-CA" sz="1200" i="1" dirty="0"/>
              <a:t>du trafic </a:t>
            </a:r>
            <a:r>
              <a:rPr lang="fr-CA" sz="1200" i="1" dirty="0" smtClean="0"/>
              <a:t>routier</a:t>
            </a:r>
          </a:p>
          <a:p>
            <a:pPr marL="358775" lvl="2" indent="-180975">
              <a:spcBef>
                <a:spcPts val="300"/>
              </a:spcBef>
              <a:spcAft>
                <a:spcPts val="300"/>
              </a:spcAft>
              <a:buFont typeface="Arial" pitchFamily="34" charset="0"/>
              <a:buChar char="•"/>
            </a:pPr>
            <a:r>
              <a:rPr lang="fr-CA" sz="1200" i="1" dirty="0"/>
              <a:t>Revoir les restrictions </a:t>
            </a:r>
          </a:p>
          <a:p>
            <a:pPr marL="358775" lvl="2" indent="-180975">
              <a:spcBef>
                <a:spcPts val="300"/>
              </a:spcBef>
              <a:spcAft>
                <a:spcPts val="300"/>
              </a:spcAft>
              <a:buFont typeface="Arial" pitchFamily="34" charset="0"/>
              <a:buChar char="•"/>
            </a:pPr>
            <a:r>
              <a:rPr lang="fr-CA" sz="1200" i="1" dirty="0"/>
              <a:t>Rediriger les services de livraison à l’extérieur des heures de pointe</a:t>
            </a:r>
          </a:p>
          <a:p>
            <a:pPr marL="358775" lvl="2" indent="-180975">
              <a:spcBef>
                <a:spcPts val="300"/>
              </a:spcBef>
              <a:spcAft>
                <a:spcPts val="300"/>
              </a:spcAft>
              <a:buFont typeface="Arial" pitchFamily="34" charset="0"/>
              <a:buChar char="•"/>
            </a:pPr>
            <a:r>
              <a:rPr lang="fr-CA" sz="1200" i="1" dirty="0"/>
              <a:t>Voies réservées </a:t>
            </a:r>
          </a:p>
          <a:p>
            <a:pPr marL="358775" lvl="2" indent="-180975">
              <a:spcBef>
                <a:spcPts val="300"/>
              </a:spcBef>
              <a:spcAft>
                <a:spcPts val="300"/>
              </a:spcAft>
              <a:buFont typeface="Arial" pitchFamily="34" charset="0"/>
              <a:buChar char="•"/>
            </a:pPr>
            <a:r>
              <a:rPr lang="fr-CA" sz="1200" i="1" dirty="0"/>
              <a:t>Ajuster le taux des ponts payants </a:t>
            </a:r>
          </a:p>
          <a:p>
            <a:pPr marL="180975" indent="-180975">
              <a:spcAft>
                <a:spcPts val="600"/>
              </a:spcAft>
              <a:buFont typeface="Arial" pitchFamily="34" charset="0"/>
              <a:buChar char="•"/>
            </a:pPr>
            <a:r>
              <a:rPr lang="fr-CA" sz="1200" i="1" dirty="0" smtClean="0"/>
              <a:t>Élargir le rôle des quais de </a:t>
            </a:r>
            <a:r>
              <a:rPr lang="fr-CA" sz="1200" i="1" dirty="0" err="1" smtClean="0"/>
              <a:t>Contrecoeur</a:t>
            </a:r>
            <a:r>
              <a:rPr lang="fr-CA" sz="1200" i="1" dirty="0" smtClean="0"/>
              <a:t> </a:t>
            </a:r>
          </a:p>
          <a:p>
            <a:pPr marL="180975" indent="-180975">
              <a:spcAft>
                <a:spcPts val="600"/>
              </a:spcAft>
              <a:buFont typeface="Arial" pitchFamily="34" charset="0"/>
              <a:buChar char="•"/>
            </a:pPr>
            <a:r>
              <a:rPr lang="fr-CA" sz="1200" i="1" dirty="0" smtClean="0"/>
              <a:t>Démystifier le rôle que peut jouer Montréal dans le choix du transport aérien</a:t>
            </a:r>
          </a:p>
          <a:p>
            <a:pPr marL="180975" indent="-180975">
              <a:spcAft>
                <a:spcPts val="600"/>
              </a:spcAft>
              <a:buFont typeface="Arial" pitchFamily="34" charset="0"/>
              <a:buChar char="•"/>
            </a:pPr>
            <a:r>
              <a:rPr lang="fr-CA" sz="1200" i="1" dirty="0" smtClean="0"/>
              <a:t>Privilégier l’alliance des entreprises et transporteurs à adopter une plate-forme commune pour la gestion et le transport de marchandise</a:t>
            </a:r>
          </a:p>
          <a:p>
            <a:pPr marL="180975" lvl="0" indent="-180975">
              <a:spcAft>
                <a:spcPts val="600"/>
              </a:spcAft>
              <a:buFont typeface="Arial" pitchFamily="34" charset="0"/>
              <a:buChar char="•"/>
            </a:pPr>
            <a:r>
              <a:rPr lang="fr-CA" sz="1200" i="1" dirty="0" smtClean="0"/>
              <a:t>Défis </a:t>
            </a:r>
            <a:r>
              <a:rPr lang="fr-CA" sz="1200" i="1" dirty="0"/>
              <a:t>de la </a:t>
            </a:r>
            <a:r>
              <a:rPr lang="fr-CA" sz="1200" i="1" dirty="0" smtClean="0"/>
              <a:t>main-d’œuvre - Communiquer </a:t>
            </a:r>
            <a:r>
              <a:rPr lang="fr-CA" sz="1200" i="1" dirty="0"/>
              <a:t>les avantages </a:t>
            </a:r>
            <a:r>
              <a:rPr lang="fr-CA" sz="1200" i="1" dirty="0" smtClean="0"/>
              <a:t>à la relève</a:t>
            </a:r>
          </a:p>
          <a:p>
            <a:pPr marL="358775" lvl="2" indent="-180975">
              <a:spcBef>
                <a:spcPts val="300"/>
              </a:spcBef>
              <a:spcAft>
                <a:spcPts val="300"/>
              </a:spcAft>
              <a:buFont typeface="Arial" pitchFamily="34" charset="0"/>
              <a:buChar char="•"/>
            </a:pPr>
            <a:r>
              <a:rPr lang="fr-CA" sz="1200" i="1" dirty="0"/>
              <a:t>Stabilité de l’emploi et la liberté offerte</a:t>
            </a:r>
          </a:p>
          <a:p>
            <a:pPr marL="180975" lvl="0" indent="-180975">
              <a:spcAft>
                <a:spcPts val="600"/>
              </a:spcAft>
              <a:buFont typeface="Arial" pitchFamily="34" charset="0"/>
              <a:buChar char="•"/>
            </a:pPr>
            <a:r>
              <a:rPr lang="fr-CA" sz="1200" i="1" dirty="0" smtClean="0"/>
              <a:t>Collaboration avec les autres grappes ou organismes spécialisés </a:t>
            </a:r>
            <a:endParaRPr lang="fr-CA" sz="1200" i="1" dirty="0"/>
          </a:p>
          <a:p>
            <a:pPr>
              <a:buFont typeface="Arial" pitchFamily="34" charset="0"/>
              <a:buChar char="•"/>
            </a:pPr>
            <a:endParaRPr lang="fr-CA" sz="1200" i="1" dirty="0"/>
          </a:p>
          <a:p>
            <a:pPr lvl="0">
              <a:buFont typeface="Arial" pitchFamily="34" charset="0"/>
              <a:buChar char="•"/>
            </a:pPr>
            <a:endParaRPr lang="fr-CA" sz="1200" i="1" dirty="0"/>
          </a:p>
          <a:p>
            <a:pPr>
              <a:buFont typeface="Arial" pitchFamily="34" charset="0"/>
              <a:buChar char="•"/>
            </a:pPr>
            <a:endParaRPr lang="fr-CA" sz="1200"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custDataLst>
              <p:tags r:id="rId1"/>
            </p:custDataLst>
          </p:nvPr>
        </p:nvSpPr>
        <p:spPr bwMode="gray">
          <a:xfrm>
            <a:off x="252414" y="3716338"/>
            <a:ext cx="4176710" cy="2376487"/>
          </a:xfrm>
          <a:prstGeom prst="rect">
            <a:avLst/>
          </a:prstGeom>
          <a:noFill/>
          <a:ln w="9525">
            <a:noFill/>
            <a:miter lim="800000"/>
            <a:headEnd/>
            <a:tailEnd/>
          </a:ln>
        </p:spPr>
        <p:txBody>
          <a:bodyPr vert="horz" lIns="0" tIns="0" rIns="0" bIns="0" rtlCol="0" anchor="b">
            <a:normAutofit fontScale="92500" lnSpcReduction="10000"/>
          </a:bodyPr>
          <a:lstStyle/>
          <a:p>
            <a:pPr>
              <a:spcBef>
                <a:spcPts val="600"/>
              </a:spcBef>
              <a:defRPr/>
            </a:pPr>
            <a:r>
              <a:rPr lang="fr-FR" sz="1000" dirty="0" smtClean="0"/>
              <a:t>KPMG – CONFIDENTIEL</a:t>
            </a:r>
          </a:p>
          <a:p>
            <a:pPr lvl="0">
              <a:spcBef>
                <a:spcPts val="600"/>
              </a:spcBef>
              <a:defRPr/>
            </a:pPr>
            <a:r>
              <a:rPr lang="fr-FR" sz="1000" dirty="0" smtClean="0">
                <a:latin typeface="Arial"/>
              </a:rPr>
              <a:t>L'information publiée dans le présent document est de nature générale. Elle ne vise pas à tenir compte des circonstances de quelque personne ou entité particulière. Bien que nous fassions tous les efforts nécessaires pour assurer l'exactitude de cette information et pour vous la communiquer rapidement, rien ne garantit qu'elle sera exacte à la date à laquelle vous la recevrez ni qu'elle continuera d'être exacte dans l'avenir. Vous ne devez pas y donner suite à moins d'avoir d'abord obtenu un avis professionnel se fondant sur un examen approfondi des faits et de leur contexte.</a:t>
            </a:r>
          </a:p>
          <a:p>
            <a:pPr lvl="0">
              <a:spcBef>
                <a:spcPts val="600"/>
              </a:spcBef>
              <a:defRPr/>
            </a:pPr>
            <a:r>
              <a:rPr kumimoji="0" lang="fr-FR" sz="1000" b="0" i="0" u="none" strike="noStrike" kern="1200" cap="none" spc="0" normalizeH="0" baseline="0" noProof="0" dirty="0" smtClean="0">
                <a:ln>
                  <a:noFill/>
                </a:ln>
                <a:effectLst/>
                <a:uLnTx/>
                <a:uFillTx/>
                <a:latin typeface="Arial"/>
                <a:ea typeface="+mn-ea"/>
                <a:cs typeface="+mn-cs"/>
              </a:rPr>
              <a:t>© 2014 KPMG s.r.l./</a:t>
            </a:r>
            <a:r>
              <a:rPr kumimoji="0" lang="fr-FR" sz="800" b="0" i="0" u="none" strike="noStrike" kern="1200" cap="none" spc="0" normalizeH="0" baseline="0" noProof="0" dirty="0" smtClean="0">
                <a:ln>
                  <a:noFill/>
                </a:ln>
                <a:effectLst/>
                <a:uLnTx/>
                <a:uFillTx/>
                <a:latin typeface="Arial"/>
                <a:ea typeface="+mn-ea"/>
                <a:cs typeface="+mn-cs"/>
              </a:rPr>
              <a:t>S.E.N.C.R.L.</a:t>
            </a:r>
            <a:r>
              <a:rPr kumimoji="0" lang="fr-FR" sz="1000" b="0" i="0" u="none" strike="noStrike" kern="1200" cap="none" spc="0" normalizeH="0" baseline="0" noProof="0" dirty="0" smtClean="0">
                <a:ln>
                  <a:noFill/>
                </a:ln>
                <a:effectLst/>
                <a:uLnTx/>
                <a:uFillTx/>
                <a:latin typeface="Arial"/>
                <a:ea typeface="+mn-ea"/>
                <a:cs typeface="+mn-cs"/>
              </a:rPr>
              <a:t>, société canadienne à responsabilité limitée et cabinet membre du </a:t>
            </a:r>
            <a:r>
              <a:rPr lang="fr-FR" sz="1000" dirty="0" smtClean="0">
                <a:latin typeface="Arial"/>
              </a:rPr>
              <a:t>réseau KPMG de cabinets indépendants affiliés à KPMG International </a:t>
            </a:r>
            <a:r>
              <a:rPr lang="fr-FR" sz="1000" dirty="0" err="1" smtClean="0">
                <a:latin typeface="Arial"/>
              </a:rPr>
              <a:t>Cooperative</a:t>
            </a:r>
            <a:r>
              <a:rPr lang="fr-FR" sz="1000" dirty="0" smtClean="0">
                <a:latin typeface="Arial"/>
              </a:rPr>
              <a:t> (</a:t>
            </a:r>
            <a:r>
              <a:rPr lang="en-US" sz="1000" dirty="0" smtClean="0"/>
              <a:t>« </a:t>
            </a:r>
            <a:r>
              <a:rPr lang="fr-FR" sz="1000" dirty="0" smtClean="0"/>
              <a:t>KPMG International »), </a:t>
            </a:r>
            <a:r>
              <a:rPr lang="fr-FR" sz="1000" dirty="0" smtClean="0">
                <a:latin typeface="Arial"/>
              </a:rPr>
              <a:t>entité suisse. Tous droits réservés.</a:t>
            </a:r>
            <a:endParaRPr lang="en-US" sz="1000" dirty="0" smtClean="0">
              <a:latin typeface="Arial"/>
            </a:endParaRPr>
          </a:p>
          <a:p>
            <a:pPr lvl="0">
              <a:spcBef>
                <a:spcPts val="600"/>
              </a:spcBef>
              <a:defRPr/>
            </a:pPr>
            <a:r>
              <a:rPr lang="fr-CA" sz="1000" dirty="0" smtClean="0">
                <a:latin typeface="Arial"/>
              </a:rPr>
              <a:t>KPMG, le logo de KPMG et le slogan </a:t>
            </a:r>
            <a:r>
              <a:rPr lang="en-US" sz="1000" dirty="0" smtClean="0"/>
              <a:t>« </a:t>
            </a:r>
            <a:r>
              <a:rPr lang="fr-CA" sz="1000" dirty="0" smtClean="0">
                <a:latin typeface="Arial"/>
              </a:rPr>
              <a:t>simplifier la complexité</a:t>
            </a:r>
            <a:r>
              <a:rPr lang="fr-FR" sz="1000" dirty="0" smtClean="0"/>
              <a:t> »</a:t>
            </a:r>
            <a:r>
              <a:rPr lang="fr-CA" sz="1000" dirty="0" smtClean="0">
                <a:latin typeface="Arial"/>
              </a:rPr>
              <a:t/>
            </a:r>
            <a:br>
              <a:rPr lang="fr-CA" sz="1000" dirty="0" smtClean="0">
                <a:latin typeface="Arial"/>
              </a:rPr>
            </a:br>
            <a:r>
              <a:rPr lang="fr-CA" sz="1000" dirty="0" smtClean="0">
                <a:latin typeface="Arial"/>
              </a:rPr>
              <a:t>sont des marques déposées ou des marques de commerce </a:t>
            </a:r>
            <a:r>
              <a:rPr kumimoji="0" lang="fr-CA" sz="1000" b="0" i="0" u="none" strike="noStrike" kern="1200" cap="none" spc="0" normalizeH="0" baseline="0" noProof="0" dirty="0" smtClean="0">
                <a:ln>
                  <a:noFill/>
                </a:ln>
                <a:effectLst/>
                <a:uLnTx/>
                <a:uFillTx/>
                <a:latin typeface="+mn-lt"/>
                <a:ea typeface="+mn-ea"/>
                <a:cs typeface="+mn-cs"/>
              </a:rPr>
              <a:t>de </a:t>
            </a:r>
            <a:br>
              <a:rPr kumimoji="0" lang="fr-CA" sz="1000" b="0" i="0" u="none" strike="noStrike" kern="1200" cap="none" spc="0" normalizeH="0" baseline="0" noProof="0" dirty="0" smtClean="0">
                <a:ln>
                  <a:noFill/>
                </a:ln>
                <a:effectLst/>
                <a:uLnTx/>
                <a:uFillTx/>
                <a:latin typeface="+mn-lt"/>
                <a:ea typeface="+mn-ea"/>
                <a:cs typeface="+mn-cs"/>
              </a:rPr>
            </a:br>
            <a:r>
              <a:rPr kumimoji="0" lang="fr-CA" sz="1000" b="0" i="0" u="none" strike="noStrike" kern="1200" cap="none" spc="0" normalizeH="0" baseline="0" noProof="0" dirty="0" smtClean="0">
                <a:ln>
                  <a:noFill/>
                </a:ln>
                <a:effectLst/>
                <a:uLnTx/>
                <a:uFillTx/>
                <a:latin typeface="+mn-lt"/>
                <a:ea typeface="+mn-ea"/>
                <a:cs typeface="+mn-cs"/>
              </a:rPr>
              <a:t>KPMG International.</a:t>
            </a:r>
            <a:endParaRPr kumimoji="0" lang="en-US" sz="1000" b="0" i="0" u="none" strike="noStrike" kern="1200" cap="none" spc="0" normalizeH="0" baseline="0" noProof="0" dirty="0">
              <a:ln>
                <a:noFill/>
              </a:ln>
              <a:effectLst/>
              <a:uLnTx/>
              <a:uFillTx/>
              <a:latin typeface="Arial"/>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sz="1600" b="0" smtClean="0"/>
              <a:t>Industrie Canadienne et Québecoise</a:t>
            </a:r>
            <a:r>
              <a:rPr lang="fr-CA" smtClean="0"/>
              <a:t/>
            </a:r>
            <a:br>
              <a:rPr lang="fr-CA" smtClean="0"/>
            </a:br>
            <a:r>
              <a:rPr lang="fr-CA" smtClean="0"/>
              <a:t>Position du Canada à l’Échelle Mondiale</a:t>
            </a:r>
            <a:endParaRPr lang="fr-CA"/>
          </a:p>
        </p:txBody>
      </p:sp>
      <p:sp>
        <p:nvSpPr>
          <p:cNvPr id="7" name="Text Placeholder 6"/>
          <p:cNvSpPr>
            <a:spLocks noGrp="1"/>
          </p:cNvSpPr>
          <p:nvPr>
            <p:ph type="body" sz="quarter" idx="10"/>
          </p:nvPr>
        </p:nvSpPr>
        <p:spPr>
          <a:xfrm>
            <a:off x="2915816" y="2348880"/>
            <a:ext cx="2736304" cy="3312368"/>
          </a:xfrm>
        </p:spPr>
        <p:txBody>
          <a:bodyPr/>
          <a:lstStyle/>
          <a:p>
            <a:r>
              <a:rPr lang="fr-CA" sz="1050" smtClean="0"/>
              <a:t>Six </a:t>
            </a:r>
            <a:r>
              <a:rPr lang="fr-CA" sz="1050"/>
              <a:t>indicateurs de performance :</a:t>
            </a:r>
          </a:p>
          <a:p>
            <a:pPr marL="180975" lvl="0" indent="-180975" fontAlgn="base">
              <a:buFont typeface="Arial" pitchFamily="34" charset="0"/>
              <a:buChar char="•"/>
            </a:pPr>
            <a:r>
              <a:rPr lang="fr-CA" sz="1050" b="0"/>
              <a:t>L’efficacité du processus de relâchement par les contrôles et agences </a:t>
            </a:r>
            <a:r>
              <a:rPr lang="fr-CA" sz="1050" b="0" smtClean="0"/>
              <a:t>aux </a:t>
            </a:r>
            <a:r>
              <a:rPr lang="fr-CA" sz="1050" smtClean="0"/>
              <a:t>douanes</a:t>
            </a:r>
            <a:endParaRPr lang="fr-CA" sz="1050"/>
          </a:p>
          <a:p>
            <a:pPr marL="180975" lvl="0" indent="-180975" fontAlgn="base">
              <a:buFont typeface="Arial" pitchFamily="34" charset="0"/>
              <a:buChar char="•"/>
            </a:pPr>
            <a:r>
              <a:rPr lang="fr-CA" sz="1050" b="0"/>
              <a:t>La qualité des </a:t>
            </a:r>
            <a:r>
              <a:rPr lang="fr-CA" sz="1050"/>
              <a:t>infrastructures</a:t>
            </a:r>
            <a:r>
              <a:rPr lang="fr-CA" sz="1050" b="0"/>
              <a:t> commerciales et de transport (ports, chemins de fer, routes, technologie de l’information)</a:t>
            </a:r>
          </a:p>
          <a:p>
            <a:pPr marL="180975" lvl="0" indent="-180975" fontAlgn="base">
              <a:buFont typeface="Arial" pitchFamily="34" charset="0"/>
              <a:buChar char="•"/>
            </a:pPr>
            <a:r>
              <a:rPr lang="fr-CA" sz="1050" b="0"/>
              <a:t>L’aisance d’arrangement </a:t>
            </a:r>
            <a:r>
              <a:rPr lang="fr-CA" sz="1050" b="0" smtClean="0"/>
              <a:t>d’</a:t>
            </a:r>
            <a:r>
              <a:rPr lang="fr-CA" sz="1050" smtClean="0"/>
              <a:t>expéditions</a:t>
            </a:r>
            <a:r>
              <a:rPr lang="fr-CA" sz="1050" b="0" smtClean="0"/>
              <a:t> </a:t>
            </a:r>
            <a:r>
              <a:rPr lang="fr-CA" sz="1050" smtClean="0"/>
              <a:t>internationales</a:t>
            </a:r>
            <a:r>
              <a:rPr lang="fr-CA" sz="1050" b="0" smtClean="0"/>
              <a:t> à </a:t>
            </a:r>
            <a:r>
              <a:rPr lang="fr-CA" sz="1050" b="0"/>
              <a:t>prix compétitifs</a:t>
            </a:r>
          </a:p>
          <a:p>
            <a:pPr marL="180975" lvl="0" indent="-180975" fontAlgn="base">
              <a:buFont typeface="Arial" pitchFamily="34" charset="0"/>
              <a:buChar char="•"/>
            </a:pPr>
            <a:r>
              <a:rPr lang="fr-CA" sz="1050" b="0"/>
              <a:t>La compétence et </a:t>
            </a:r>
            <a:r>
              <a:rPr lang="fr-CA" sz="1050"/>
              <a:t>qualité des services</a:t>
            </a:r>
            <a:r>
              <a:rPr lang="fr-CA" sz="1050" b="0"/>
              <a:t> logistiques (opérateurs de transport, courtiers en douanes)</a:t>
            </a:r>
          </a:p>
          <a:p>
            <a:pPr marL="180975" lvl="0" indent="-180975" fontAlgn="base">
              <a:buFont typeface="Arial" pitchFamily="34" charset="0"/>
              <a:buChar char="•"/>
            </a:pPr>
            <a:r>
              <a:rPr lang="fr-CA" sz="1050" b="0"/>
              <a:t>L’habilité du </a:t>
            </a:r>
            <a:r>
              <a:rPr lang="fr-CA" sz="1050"/>
              <a:t>suivi et traçabilité</a:t>
            </a:r>
            <a:r>
              <a:rPr lang="fr-CA" sz="1050" b="0"/>
              <a:t> des consignations</a:t>
            </a:r>
          </a:p>
          <a:p>
            <a:pPr marL="180975" lvl="0" indent="-180975" fontAlgn="base">
              <a:buFont typeface="Arial" pitchFamily="34" charset="0"/>
              <a:buChar char="•"/>
            </a:pPr>
            <a:r>
              <a:rPr lang="fr-CA" sz="1050" b="0"/>
              <a:t>La fréquence à laquelle les expéditions se rendent à destination dans les </a:t>
            </a:r>
            <a:r>
              <a:rPr lang="fr-CA" sz="1050"/>
              <a:t>délais</a:t>
            </a:r>
            <a:r>
              <a:rPr lang="fr-CA" sz="1050" b="0"/>
              <a:t> de livraison prévus</a:t>
            </a:r>
          </a:p>
          <a:p>
            <a:endParaRPr lang="fr-CA" sz="1050"/>
          </a:p>
        </p:txBody>
      </p:sp>
      <p:pic>
        <p:nvPicPr>
          <p:cNvPr id="6" name="Image 5"/>
          <p:cNvPicPr/>
          <p:nvPr/>
        </p:nvPicPr>
        <p:blipFill>
          <a:blip r:embed="rId2" cstate="print"/>
          <a:srcRect/>
          <a:stretch>
            <a:fillRect/>
          </a:stretch>
        </p:blipFill>
        <p:spPr bwMode="auto">
          <a:xfrm>
            <a:off x="5724128" y="2780928"/>
            <a:ext cx="3212431" cy="3384376"/>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179512" y="1213073"/>
            <a:ext cx="2580652" cy="4304159"/>
          </a:xfrm>
          <a:prstGeom prst="rect">
            <a:avLst/>
          </a:prstGeom>
          <a:noFill/>
          <a:ln w="9525">
            <a:noFill/>
            <a:miter lim="800000"/>
            <a:headEnd/>
            <a:tailEnd/>
          </a:ln>
        </p:spPr>
      </p:pic>
      <p:sp>
        <p:nvSpPr>
          <p:cNvPr id="8" name="ZoneTexte 7"/>
          <p:cNvSpPr txBox="1"/>
          <p:nvPr/>
        </p:nvSpPr>
        <p:spPr>
          <a:xfrm>
            <a:off x="3059832" y="1268760"/>
            <a:ext cx="4896544" cy="648072"/>
          </a:xfrm>
          <a:prstGeom prst="rect">
            <a:avLst/>
          </a:prstGeom>
          <a:noFill/>
        </p:spPr>
        <p:txBody>
          <a:bodyPr wrap="square" lIns="54000" tIns="54000" rIns="54000" bIns="54000" rtlCol="0">
            <a:noAutofit/>
          </a:bodyPr>
          <a:lstStyle/>
          <a:p>
            <a:pPr>
              <a:spcAft>
                <a:spcPts val="600"/>
              </a:spcAft>
            </a:pPr>
            <a:r>
              <a:rPr lang="fr-CA" sz="1400" b="1" i="1" smtClean="0">
                <a:solidFill>
                  <a:srgbClr val="92D050"/>
                </a:solidFill>
              </a:rPr>
              <a:t>Logistics Performance Index (World Bank)</a:t>
            </a:r>
          </a:p>
          <a:p>
            <a:pPr>
              <a:spcAft>
                <a:spcPts val="600"/>
              </a:spcAft>
            </a:pPr>
            <a:r>
              <a:rPr lang="fr-CA" b="1" i="1" smtClean="0">
                <a:solidFill>
                  <a:srgbClr val="00338D"/>
                </a:solidFill>
              </a:rPr>
              <a:t>Canada se classe en 14</a:t>
            </a:r>
            <a:r>
              <a:rPr lang="fr-CA" b="1" i="1" baseline="30000" smtClean="0">
                <a:solidFill>
                  <a:srgbClr val="00338D"/>
                </a:solidFill>
              </a:rPr>
              <a:t>e</a:t>
            </a:r>
            <a:r>
              <a:rPr lang="fr-CA" b="1" i="1" smtClean="0">
                <a:solidFill>
                  <a:srgbClr val="00338D"/>
                </a:solidFill>
              </a:rPr>
              <a:t> position mondiale</a:t>
            </a:r>
            <a:endParaRPr lang="fr-CA" b="1" i="1" smtClean="0">
              <a:solidFill>
                <a:srgbClr val="00338D"/>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A" sz="1600" b="0" smtClean="0"/>
              <a:t>Industrie Canadienne et Québecoise</a:t>
            </a:r>
            <a:r>
              <a:rPr lang="fr-CA" smtClean="0"/>
              <a:t/>
            </a:r>
            <a:br>
              <a:rPr lang="fr-CA" smtClean="0"/>
            </a:br>
            <a:r>
              <a:rPr lang="fr-CA" smtClean="0"/>
              <a:t>Position du Canada à l’échelle Mondiale</a:t>
            </a:r>
            <a:endParaRPr lang="fr-CA"/>
          </a:p>
        </p:txBody>
      </p:sp>
      <p:sp>
        <p:nvSpPr>
          <p:cNvPr id="9" name="Espace réservé du texte 8"/>
          <p:cNvSpPr>
            <a:spLocks noGrp="1"/>
          </p:cNvSpPr>
          <p:nvPr>
            <p:ph type="body" sz="quarter" idx="10"/>
          </p:nvPr>
        </p:nvSpPr>
        <p:spPr>
          <a:xfrm>
            <a:off x="6516216" y="1268760"/>
            <a:ext cx="2304256" cy="4464496"/>
          </a:xfrm>
        </p:spPr>
        <p:txBody>
          <a:bodyPr/>
          <a:lstStyle/>
          <a:p>
            <a:r>
              <a:rPr lang="fr-CA" sz="1400" i="1" dirty="0" smtClean="0">
                <a:solidFill>
                  <a:srgbClr val="92D050"/>
                </a:solidFill>
              </a:rPr>
              <a:t>Canada</a:t>
            </a:r>
          </a:p>
          <a:p>
            <a:pPr marL="180975" indent="-180975">
              <a:spcAft>
                <a:spcPts val="600"/>
              </a:spcAft>
              <a:buFont typeface="Arial" pitchFamily="34" charset="0"/>
              <a:buChar char="•"/>
            </a:pPr>
            <a:r>
              <a:rPr lang="fr-CA" sz="1400" i="1" dirty="0" smtClean="0"/>
              <a:t>500 000 emplois</a:t>
            </a:r>
            <a:r>
              <a:rPr lang="fr-CA" sz="1400" b="0" i="1" dirty="0" smtClean="0"/>
              <a:t> en Transport et Entreposage</a:t>
            </a:r>
          </a:p>
          <a:p>
            <a:pPr marL="180975" indent="-180975">
              <a:spcAft>
                <a:spcPts val="600"/>
              </a:spcAft>
              <a:buFont typeface="Arial" pitchFamily="34" charset="0"/>
              <a:buChar char="•"/>
            </a:pPr>
            <a:r>
              <a:rPr lang="fr-CA" sz="1400" i="1" dirty="0" smtClean="0"/>
              <a:t>45 000 établissements</a:t>
            </a:r>
          </a:p>
          <a:p>
            <a:pPr marL="180975" indent="-180975">
              <a:spcAft>
                <a:spcPts val="600"/>
              </a:spcAft>
              <a:buFont typeface="Arial" pitchFamily="34" charset="0"/>
              <a:buChar char="•"/>
            </a:pPr>
            <a:r>
              <a:rPr lang="fr-CA" sz="1400" b="0" i="1" dirty="0" smtClean="0"/>
              <a:t>Près de </a:t>
            </a:r>
            <a:r>
              <a:rPr lang="fr-CA" sz="1400" i="1" dirty="0" smtClean="0"/>
              <a:t>2 milliards de tonnes</a:t>
            </a:r>
            <a:r>
              <a:rPr lang="fr-CA" sz="1400" b="0" i="1" dirty="0" smtClean="0"/>
              <a:t> manipulées par tous types de transport</a:t>
            </a:r>
          </a:p>
          <a:p>
            <a:endParaRPr lang="fr-CA" sz="1400" i="1" dirty="0"/>
          </a:p>
          <a:p>
            <a:r>
              <a:rPr lang="fr-CA" sz="1400" i="1" dirty="0" smtClean="0">
                <a:solidFill>
                  <a:srgbClr val="92D050"/>
                </a:solidFill>
              </a:rPr>
              <a:t>Québec</a:t>
            </a:r>
          </a:p>
          <a:p>
            <a:pPr marL="180975" indent="-180975">
              <a:spcAft>
                <a:spcPts val="600"/>
              </a:spcAft>
              <a:buFont typeface="Arial" pitchFamily="34" charset="0"/>
              <a:buChar char="•"/>
            </a:pPr>
            <a:r>
              <a:rPr lang="fr-CA" sz="1400" i="1" dirty="0"/>
              <a:t>105 000 emplois </a:t>
            </a:r>
            <a:r>
              <a:rPr lang="fr-CA" sz="1400" b="0" i="1" dirty="0"/>
              <a:t>en Transport et Entreposage</a:t>
            </a:r>
          </a:p>
          <a:p>
            <a:pPr marL="180975" indent="-180975">
              <a:spcAft>
                <a:spcPts val="600"/>
              </a:spcAft>
              <a:buFont typeface="Arial" pitchFamily="34" charset="0"/>
              <a:buChar char="•"/>
            </a:pPr>
            <a:r>
              <a:rPr lang="fr-CA" sz="1400" i="1" dirty="0"/>
              <a:t>10 000 établissements</a:t>
            </a:r>
          </a:p>
          <a:p>
            <a:pPr marL="180975" indent="-180975">
              <a:spcAft>
                <a:spcPts val="600"/>
              </a:spcAft>
              <a:buFont typeface="Arial" pitchFamily="34" charset="0"/>
              <a:buChar char="•"/>
            </a:pPr>
            <a:r>
              <a:rPr lang="fr-CA" sz="1400" b="0" i="1" dirty="0"/>
              <a:t>Près de </a:t>
            </a:r>
            <a:r>
              <a:rPr lang="fr-CA" sz="1400" i="1" dirty="0"/>
              <a:t>400 millions de tonnes </a:t>
            </a:r>
            <a:r>
              <a:rPr lang="fr-CA" sz="1400" b="0" i="1" dirty="0"/>
              <a:t>manipulées par tous types de transport</a:t>
            </a:r>
          </a:p>
        </p:txBody>
      </p:sp>
      <p:grpSp>
        <p:nvGrpSpPr>
          <p:cNvPr id="10" name="Group 25"/>
          <p:cNvGrpSpPr>
            <a:grpSpLocks noChangeAspect="1"/>
          </p:cNvGrpSpPr>
          <p:nvPr/>
        </p:nvGrpSpPr>
        <p:grpSpPr bwMode="auto">
          <a:xfrm>
            <a:off x="251520" y="1196752"/>
            <a:ext cx="3924817" cy="3333876"/>
            <a:chOff x="770" y="242"/>
            <a:chExt cx="4357" cy="3701"/>
          </a:xfrm>
          <a:solidFill>
            <a:srgbClr val="8099C6"/>
          </a:solidFill>
        </p:grpSpPr>
        <p:sp>
          <p:nvSpPr>
            <p:cNvPr id="11" name="Freeform 26"/>
            <p:cNvSpPr>
              <a:spLocks/>
            </p:cNvSpPr>
            <p:nvPr/>
          </p:nvSpPr>
          <p:spPr bwMode="auto">
            <a:xfrm>
              <a:off x="830" y="1818"/>
              <a:ext cx="769" cy="1427"/>
            </a:xfrm>
            <a:custGeom>
              <a:avLst/>
              <a:gdLst/>
              <a:ahLst/>
              <a:cxnLst>
                <a:cxn ang="0">
                  <a:pos x="580" y="931"/>
                </a:cxn>
                <a:cxn ang="0">
                  <a:pos x="576" y="960"/>
                </a:cxn>
                <a:cxn ang="0">
                  <a:pos x="600" y="989"/>
                </a:cxn>
                <a:cxn ang="0">
                  <a:pos x="614" y="1002"/>
                </a:cxn>
                <a:cxn ang="0">
                  <a:pos x="625" y="1040"/>
                </a:cxn>
                <a:cxn ang="0">
                  <a:pos x="625" y="1069"/>
                </a:cxn>
                <a:cxn ang="0">
                  <a:pos x="647" y="1080"/>
                </a:cxn>
                <a:cxn ang="0">
                  <a:pos x="660" y="1102"/>
                </a:cxn>
                <a:cxn ang="0">
                  <a:pos x="680" y="1149"/>
                </a:cxn>
                <a:cxn ang="0">
                  <a:pos x="698" y="1167"/>
                </a:cxn>
                <a:cxn ang="0">
                  <a:pos x="707" y="1207"/>
                </a:cxn>
                <a:cxn ang="0">
                  <a:pos x="725" y="1238"/>
                </a:cxn>
                <a:cxn ang="0">
                  <a:pos x="736" y="1271"/>
                </a:cxn>
                <a:cxn ang="0">
                  <a:pos x="758" y="1298"/>
                </a:cxn>
                <a:cxn ang="0">
                  <a:pos x="756" y="1333"/>
                </a:cxn>
                <a:cxn ang="0">
                  <a:pos x="743" y="1360"/>
                </a:cxn>
                <a:cxn ang="0">
                  <a:pos x="751" y="1393"/>
                </a:cxn>
                <a:cxn ang="0">
                  <a:pos x="287" y="1282"/>
                </a:cxn>
                <a:cxn ang="0">
                  <a:pos x="283" y="1216"/>
                </a:cxn>
                <a:cxn ang="0">
                  <a:pos x="256" y="1211"/>
                </a:cxn>
                <a:cxn ang="0">
                  <a:pos x="254" y="1171"/>
                </a:cxn>
                <a:cxn ang="0">
                  <a:pos x="216" y="1164"/>
                </a:cxn>
                <a:cxn ang="0">
                  <a:pos x="227" y="1129"/>
                </a:cxn>
                <a:cxn ang="0">
                  <a:pos x="214" y="1113"/>
                </a:cxn>
                <a:cxn ang="0">
                  <a:pos x="182" y="1091"/>
                </a:cxn>
                <a:cxn ang="0">
                  <a:pos x="145" y="1071"/>
                </a:cxn>
                <a:cxn ang="0">
                  <a:pos x="162" y="1062"/>
                </a:cxn>
                <a:cxn ang="0">
                  <a:pos x="169" y="1044"/>
                </a:cxn>
                <a:cxn ang="0">
                  <a:pos x="138" y="1029"/>
                </a:cxn>
                <a:cxn ang="0">
                  <a:pos x="109" y="1020"/>
                </a:cxn>
                <a:cxn ang="0">
                  <a:pos x="100" y="987"/>
                </a:cxn>
                <a:cxn ang="0">
                  <a:pos x="118" y="980"/>
                </a:cxn>
                <a:cxn ang="0">
                  <a:pos x="129" y="976"/>
                </a:cxn>
                <a:cxn ang="0">
                  <a:pos x="134" y="951"/>
                </a:cxn>
                <a:cxn ang="0">
                  <a:pos x="109" y="949"/>
                </a:cxn>
                <a:cxn ang="0">
                  <a:pos x="131" y="904"/>
                </a:cxn>
                <a:cxn ang="0">
                  <a:pos x="118" y="880"/>
                </a:cxn>
                <a:cxn ang="0">
                  <a:pos x="105" y="858"/>
                </a:cxn>
                <a:cxn ang="0">
                  <a:pos x="91" y="838"/>
                </a:cxn>
                <a:cxn ang="0">
                  <a:pos x="91" y="818"/>
                </a:cxn>
                <a:cxn ang="0">
                  <a:pos x="120" y="773"/>
                </a:cxn>
                <a:cxn ang="0">
                  <a:pos x="98" y="722"/>
                </a:cxn>
                <a:cxn ang="0">
                  <a:pos x="96" y="682"/>
                </a:cxn>
                <a:cxn ang="0">
                  <a:pos x="116" y="640"/>
                </a:cxn>
                <a:cxn ang="0">
                  <a:pos x="138" y="616"/>
                </a:cxn>
                <a:cxn ang="0">
                  <a:pos x="174" y="551"/>
                </a:cxn>
                <a:cxn ang="0">
                  <a:pos x="160" y="507"/>
                </a:cxn>
                <a:cxn ang="0">
                  <a:pos x="136" y="471"/>
                </a:cxn>
                <a:cxn ang="0">
                  <a:pos x="122" y="422"/>
                </a:cxn>
                <a:cxn ang="0">
                  <a:pos x="129" y="349"/>
                </a:cxn>
                <a:cxn ang="0">
                  <a:pos x="127" y="182"/>
                </a:cxn>
                <a:cxn ang="0">
                  <a:pos x="127" y="127"/>
                </a:cxn>
                <a:cxn ang="0">
                  <a:pos x="91" y="107"/>
                </a:cxn>
                <a:cxn ang="0">
                  <a:pos x="49" y="124"/>
                </a:cxn>
                <a:cxn ang="0">
                  <a:pos x="2" y="122"/>
                </a:cxn>
                <a:cxn ang="0">
                  <a:pos x="7" y="73"/>
                </a:cxn>
                <a:cxn ang="0">
                  <a:pos x="16" y="58"/>
                </a:cxn>
              </a:cxnLst>
              <a:rect l="0" t="0" r="r" b="b"/>
              <a:pathLst>
                <a:path w="769" h="1427">
                  <a:moveTo>
                    <a:pt x="0" y="0"/>
                  </a:moveTo>
                  <a:lnTo>
                    <a:pt x="596" y="324"/>
                  </a:lnTo>
                  <a:lnTo>
                    <a:pt x="760" y="382"/>
                  </a:lnTo>
                  <a:lnTo>
                    <a:pt x="571" y="916"/>
                  </a:lnTo>
                  <a:lnTo>
                    <a:pt x="574" y="920"/>
                  </a:lnTo>
                  <a:lnTo>
                    <a:pt x="578" y="920"/>
                  </a:lnTo>
                  <a:lnTo>
                    <a:pt x="578" y="924"/>
                  </a:lnTo>
                  <a:lnTo>
                    <a:pt x="576" y="927"/>
                  </a:lnTo>
                  <a:lnTo>
                    <a:pt x="578" y="931"/>
                  </a:lnTo>
                  <a:lnTo>
                    <a:pt x="580" y="931"/>
                  </a:lnTo>
                  <a:lnTo>
                    <a:pt x="583" y="936"/>
                  </a:lnTo>
                  <a:lnTo>
                    <a:pt x="580" y="938"/>
                  </a:lnTo>
                  <a:lnTo>
                    <a:pt x="576" y="940"/>
                  </a:lnTo>
                  <a:lnTo>
                    <a:pt x="571" y="938"/>
                  </a:lnTo>
                  <a:lnTo>
                    <a:pt x="569" y="942"/>
                  </a:lnTo>
                  <a:lnTo>
                    <a:pt x="571" y="944"/>
                  </a:lnTo>
                  <a:lnTo>
                    <a:pt x="574" y="949"/>
                  </a:lnTo>
                  <a:lnTo>
                    <a:pt x="576" y="951"/>
                  </a:lnTo>
                  <a:lnTo>
                    <a:pt x="574" y="956"/>
                  </a:lnTo>
                  <a:lnTo>
                    <a:pt x="576" y="960"/>
                  </a:lnTo>
                  <a:lnTo>
                    <a:pt x="578" y="962"/>
                  </a:lnTo>
                  <a:lnTo>
                    <a:pt x="583" y="962"/>
                  </a:lnTo>
                  <a:lnTo>
                    <a:pt x="587" y="964"/>
                  </a:lnTo>
                  <a:lnTo>
                    <a:pt x="589" y="967"/>
                  </a:lnTo>
                  <a:lnTo>
                    <a:pt x="591" y="971"/>
                  </a:lnTo>
                  <a:lnTo>
                    <a:pt x="591" y="976"/>
                  </a:lnTo>
                  <a:lnTo>
                    <a:pt x="591" y="980"/>
                  </a:lnTo>
                  <a:lnTo>
                    <a:pt x="594" y="984"/>
                  </a:lnTo>
                  <a:lnTo>
                    <a:pt x="598" y="987"/>
                  </a:lnTo>
                  <a:lnTo>
                    <a:pt x="600" y="989"/>
                  </a:lnTo>
                  <a:lnTo>
                    <a:pt x="603" y="991"/>
                  </a:lnTo>
                  <a:lnTo>
                    <a:pt x="605" y="989"/>
                  </a:lnTo>
                  <a:lnTo>
                    <a:pt x="607" y="984"/>
                  </a:lnTo>
                  <a:lnTo>
                    <a:pt x="609" y="984"/>
                  </a:lnTo>
                  <a:lnTo>
                    <a:pt x="614" y="989"/>
                  </a:lnTo>
                  <a:lnTo>
                    <a:pt x="614" y="991"/>
                  </a:lnTo>
                  <a:lnTo>
                    <a:pt x="614" y="993"/>
                  </a:lnTo>
                  <a:lnTo>
                    <a:pt x="616" y="996"/>
                  </a:lnTo>
                  <a:lnTo>
                    <a:pt x="614" y="1000"/>
                  </a:lnTo>
                  <a:lnTo>
                    <a:pt x="614" y="1002"/>
                  </a:lnTo>
                  <a:lnTo>
                    <a:pt x="616" y="1004"/>
                  </a:lnTo>
                  <a:lnTo>
                    <a:pt x="618" y="1009"/>
                  </a:lnTo>
                  <a:lnTo>
                    <a:pt x="616" y="1013"/>
                  </a:lnTo>
                  <a:lnTo>
                    <a:pt x="616" y="1020"/>
                  </a:lnTo>
                  <a:lnTo>
                    <a:pt x="618" y="1020"/>
                  </a:lnTo>
                  <a:lnTo>
                    <a:pt x="623" y="1022"/>
                  </a:lnTo>
                  <a:lnTo>
                    <a:pt x="625" y="1024"/>
                  </a:lnTo>
                  <a:lnTo>
                    <a:pt x="627" y="1029"/>
                  </a:lnTo>
                  <a:lnTo>
                    <a:pt x="627" y="1036"/>
                  </a:lnTo>
                  <a:lnTo>
                    <a:pt x="625" y="1040"/>
                  </a:lnTo>
                  <a:lnTo>
                    <a:pt x="625" y="1044"/>
                  </a:lnTo>
                  <a:lnTo>
                    <a:pt x="623" y="1044"/>
                  </a:lnTo>
                  <a:lnTo>
                    <a:pt x="623" y="1051"/>
                  </a:lnTo>
                  <a:lnTo>
                    <a:pt x="625" y="1053"/>
                  </a:lnTo>
                  <a:lnTo>
                    <a:pt x="625" y="1058"/>
                  </a:lnTo>
                  <a:lnTo>
                    <a:pt x="627" y="1060"/>
                  </a:lnTo>
                  <a:lnTo>
                    <a:pt x="625" y="1062"/>
                  </a:lnTo>
                  <a:lnTo>
                    <a:pt x="623" y="1064"/>
                  </a:lnTo>
                  <a:lnTo>
                    <a:pt x="623" y="1069"/>
                  </a:lnTo>
                  <a:lnTo>
                    <a:pt x="625" y="1069"/>
                  </a:lnTo>
                  <a:lnTo>
                    <a:pt x="629" y="1071"/>
                  </a:lnTo>
                  <a:lnTo>
                    <a:pt x="634" y="1071"/>
                  </a:lnTo>
                  <a:lnTo>
                    <a:pt x="636" y="1067"/>
                  </a:lnTo>
                  <a:lnTo>
                    <a:pt x="638" y="1064"/>
                  </a:lnTo>
                  <a:lnTo>
                    <a:pt x="640" y="1064"/>
                  </a:lnTo>
                  <a:lnTo>
                    <a:pt x="643" y="1069"/>
                  </a:lnTo>
                  <a:lnTo>
                    <a:pt x="645" y="1071"/>
                  </a:lnTo>
                  <a:lnTo>
                    <a:pt x="647" y="1073"/>
                  </a:lnTo>
                  <a:lnTo>
                    <a:pt x="647" y="1078"/>
                  </a:lnTo>
                  <a:lnTo>
                    <a:pt x="647" y="1080"/>
                  </a:lnTo>
                  <a:lnTo>
                    <a:pt x="645" y="1084"/>
                  </a:lnTo>
                  <a:lnTo>
                    <a:pt x="640" y="1084"/>
                  </a:lnTo>
                  <a:lnTo>
                    <a:pt x="640" y="1089"/>
                  </a:lnTo>
                  <a:lnTo>
                    <a:pt x="643" y="1091"/>
                  </a:lnTo>
                  <a:lnTo>
                    <a:pt x="645" y="1093"/>
                  </a:lnTo>
                  <a:lnTo>
                    <a:pt x="647" y="1098"/>
                  </a:lnTo>
                  <a:lnTo>
                    <a:pt x="649" y="1100"/>
                  </a:lnTo>
                  <a:lnTo>
                    <a:pt x="651" y="1102"/>
                  </a:lnTo>
                  <a:lnTo>
                    <a:pt x="656" y="1102"/>
                  </a:lnTo>
                  <a:lnTo>
                    <a:pt x="660" y="1102"/>
                  </a:lnTo>
                  <a:lnTo>
                    <a:pt x="663" y="1104"/>
                  </a:lnTo>
                  <a:lnTo>
                    <a:pt x="665" y="1109"/>
                  </a:lnTo>
                  <a:lnTo>
                    <a:pt x="665" y="1113"/>
                  </a:lnTo>
                  <a:lnTo>
                    <a:pt x="669" y="1120"/>
                  </a:lnTo>
                  <a:lnTo>
                    <a:pt x="671" y="1127"/>
                  </a:lnTo>
                  <a:lnTo>
                    <a:pt x="674" y="1133"/>
                  </a:lnTo>
                  <a:lnTo>
                    <a:pt x="674" y="1140"/>
                  </a:lnTo>
                  <a:lnTo>
                    <a:pt x="674" y="1144"/>
                  </a:lnTo>
                  <a:lnTo>
                    <a:pt x="678" y="1149"/>
                  </a:lnTo>
                  <a:lnTo>
                    <a:pt x="680" y="1149"/>
                  </a:lnTo>
                  <a:lnTo>
                    <a:pt x="683" y="1149"/>
                  </a:lnTo>
                  <a:lnTo>
                    <a:pt x="685" y="1144"/>
                  </a:lnTo>
                  <a:lnTo>
                    <a:pt x="687" y="1142"/>
                  </a:lnTo>
                  <a:lnTo>
                    <a:pt x="689" y="1142"/>
                  </a:lnTo>
                  <a:lnTo>
                    <a:pt x="691" y="1147"/>
                  </a:lnTo>
                  <a:lnTo>
                    <a:pt x="691" y="1151"/>
                  </a:lnTo>
                  <a:lnTo>
                    <a:pt x="691" y="1156"/>
                  </a:lnTo>
                  <a:lnTo>
                    <a:pt x="694" y="1160"/>
                  </a:lnTo>
                  <a:lnTo>
                    <a:pt x="696" y="1162"/>
                  </a:lnTo>
                  <a:lnTo>
                    <a:pt x="698" y="1167"/>
                  </a:lnTo>
                  <a:lnTo>
                    <a:pt x="698" y="1171"/>
                  </a:lnTo>
                  <a:lnTo>
                    <a:pt x="698" y="1176"/>
                  </a:lnTo>
                  <a:lnTo>
                    <a:pt x="696" y="1182"/>
                  </a:lnTo>
                  <a:lnTo>
                    <a:pt x="698" y="1187"/>
                  </a:lnTo>
                  <a:lnTo>
                    <a:pt x="698" y="1191"/>
                  </a:lnTo>
                  <a:lnTo>
                    <a:pt x="703" y="1196"/>
                  </a:lnTo>
                  <a:lnTo>
                    <a:pt x="705" y="1198"/>
                  </a:lnTo>
                  <a:lnTo>
                    <a:pt x="707" y="1200"/>
                  </a:lnTo>
                  <a:lnTo>
                    <a:pt x="707" y="1204"/>
                  </a:lnTo>
                  <a:lnTo>
                    <a:pt x="707" y="1207"/>
                  </a:lnTo>
                  <a:lnTo>
                    <a:pt x="709" y="1209"/>
                  </a:lnTo>
                  <a:lnTo>
                    <a:pt x="709" y="1213"/>
                  </a:lnTo>
                  <a:lnTo>
                    <a:pt x="716" y="1216"/>
                  </a:lnTo>
                  <a:lnTo>
                    <a:pt x="718" y="1220"/>
                  </a:lnTo>
                  <a:lnTo>
                    <a:pt x="720" y="1222"/>
                  </a:lnTo>
                  <a:lnTo>
                    <a:pt x="723" y="1227"/>
                  </a:lnTo>
                  <a:lnTo>
                    <a:pt x="725" y="1229"/>
                  </a:lnTo>
                  <a:lnTo>
                    <a:pt x="725" y="1231"/>
                  </a:lnTo>
                  <a:lnTo>
                    <a:pt x="725" y="1233"/>
                  </a:lnTo>
                  <a:lnTo>
                    <a:pt x="725" y="1238"/>
                  </a:lnTo>
                  <a:lnTo>
                    <a:pt x="725" y="1240"/>
                  </a:lnTo>
                  <a:lnTo>
                    <a:pt x="723" y="1242"/>
                  </a:lnTo>
                  <a:lnTo>
                    <a:pt x="725" y="1247"/>
                  </a:lnTo>
                  <a:lnTo>
                    <a:pt x="729" y="1249"/>
                  </a:lnTo>
                  <a:lnTo>
                    <a:pt x="729" y="1251"/>
                  </a:lnTo>
                  <a:lnTo>
                    <a:pt x="734" y="1256"/>
                  </a:lnTo>
                  <a:lnTo>
                    <a:pt x="736" y="1260"/>
                  </a:lnTo>
                  <a:lnTo>
                    <a:pt x="736" y="1262"/>
                  </a:lnTo>
                  <a:lnTo>
                    <a:pt x="734" y="1267"/>
                  </a:lnTo>
                  <a:lnTo>
                    <a:pt x="736" y="1271"/>
                  </a:lnTo>
                  <a:lnTo>
                    <a:pt x="738" y="1273"/>
                  </a:lnTo>
                  <a:lnTo>
                    <a:pt x="740" y="1273"/>
                  </a:lnTo>
                  <a:lnTo>
                    <a:pt x="745" y="1273"/>
                  </a:lnTo>
                  <a:lnTo>
                    <a:pt x="749" y="1273"/>
                  </a:lnTo>
                  <a:lnTo>
                    <a:pt x="751" y="1276"/>
                  </a:lnTo>
                  <a:lnTo>
                    <a:pt x="749" y="1280"/>
                  </a:lnTo>
                  <a:lnTo>
                    <a:pt x="751" y="1287"/>
                  </a:lnTo>
                  <a:lnTo>
                    <a:pt x="754" y="1291"/>
                  </a:lnTo>
                  <a:lnTo>
                    <a:pt x="756" y="1296"/>
                  </a:lnTo>
                  <a:lnTo>
                    <a:pt x="758" y="1298"/>
                  </a:lnTo>
                  <a:lnTo>
                    <a:pt x="758" y="1302"/>
                  </a:lnTo>
                  <a:lnTo>
                    <a:pt x="756" y="1307"/>
                  </a:lnTo>
                  <a:lnTo>
                    <a:pt x="754" y="1309"/>
                  </a:lnTo>
                  <a:lnTo>
                    <a:pt x="754" y="1311"/>
                  </a:lnTo>
                  <a:lnTo>
                    <a:pt x="754" y="1316"/>
                  </a:lnTo>
                  <a:lnTo>
                    <a:pt x="754" y="1320"/>
                  </a:lnTo>
                  <a:lnTo>
                    <a:pt x="756" y="1322"/>
                  </a:lnTo>
                  <a:lnTo>
                    <a:pt x="756" y="1327"/>
                  </a:lnTo>
                  <a:lnTo>
                    <a:pt x="756" y="1329"/>
                  </a:lnTo>
                  <a:lnTo>
                    <a:pt x="756" y="1333"/>
                  </a:lnTo>
                  <a:lnTo>
                    <a:pt x="754" y="1333"/>
                  </a:lnTo>
                  <a:lnTo>
                    <a:pt x="751" y="1338"/>
                  </a:lnTo>
                  <a:lnTo>
                    <a:pt x="751" y="1340"/>
                  </a:lnTo>
                  <a:lnTo>
                    <a:pt x="751" y="1344"/>
                  </a:lnTo>
                  <a:lnTo>
                    <a:pt x="754" y="1347"/>
                  </a:lnTo>
                  <a:lnTo>
                    <a:pt x="751" y="1349"/>
                  </a:lnTo>
                  <a:lnTo>
                    <a:pt x="751" y="1353"/>
                  </a:lnTo>
                  <a:lnTo>
                    <a:pt x="747" y="1356"/>
                  </a:lnTo>
                  <a:lnTo>
                    <a:pt x="745" y="1360"/>
                  </a:lnTo>
                  <a:lnTo>
                    <a:pt x="743" y="1360"/>
                  </a:lnTo>
                  <a:lnTo>
                    <a:pt x="740" y="1364"/>
                  </a:lnTo>
                  <a:lnTo>
                    <a:pt x="743" y="1369"/>
                  </a:lnTo>
                  <a:lnTo>
                    <a:pt x="747" y="1371"/>
                  </a:lnTo>
                  <a:lnTo>
                    <a:pt x="751" y="1371"/>
                  </a:lnTo>
                  <a:lnTo>
                    <a:pt x="749" y="1376"/>
                  </a:lnTo>
                  <a:lnTo>
                    <a:pt x="749" y="1378"/>
                  </a:lnTo>
                  <a:lnTo>
                    <a:pt x="747" y="1380"/>
                  </a:lnTo>
                  <a:lnTo>
                    <a:pt x="747" y="1384"/>
                  </a:lnTo>
                  <a:lnTo>
                    <a:pt x="749" y="1389"/>
                  </a:lnTo>
                  <a:lnTo>
                    <a:pt x="751" y="1393"/>
                  </a:lnTo>
                  <a:lnTo>
                    <a:pt x="754" y="1398"/>
                  </a:lnTo>
                  <a:lnTo>
                    <a:pt x="756" y="1400"/>
                  </a:lnTo>
                  <a:lnTo>
                    <a:pt x="758" y="1407"/>
                  </a:lnTo>
                  <a:lnTo>
                    <a:pt x="763" y="1409"/>
                  </a:lnTo>
                  <a:lnTo>
                    <a:pt x="765" y="1413"/>
                  </a:lnTo>
                  <a:lnTo>
                    <a:pt x="767" y="1420"/>
                  </a:lnTo>
                  <a:lnTo>
                    <a:pt x="767" y="1422"/>
                  </a:lnTo>
                  <a:lnTo>
                    <a:pt x="769" y="1427"/>
                  </a:lnTo>
                  <a:lnTo>
                    <a:pt x="600" y="1382"/>
                  </a:lnTo>
                  <a:lnTo>
                    <a:pt x="287" y="1282"/>
                  </a:lnTo>
                  <a:lnTo>
                    <a:pt x="280" y="1276"/>
                  </a:lnTo>
                  <a:lnTo>
                    <a:pt x="274" y="1269"/>
                  </a:lnTo>
                  <a:lnTo>
                    <a:pt x="271" y="1260"/>
                  </a:lnTo>
                  <a:lnTo>
                    <a:pt x="271" y="1253"/>
                  </a:lnTo>
                  <a:lnTo>
                    <a:pt x="274" y="1240"/>
                  </a:lnTo>
                  <a:lnTo>
                    <a:pt x="276" y="1236"/>
                  </a:lnTo>
                  <a:lnTo>
                    <a:pt x="280" y="1229"/>
                  </a:lnTo>
                  <a:lnTo>
                    <a:pt x="283" y="1224"/>
                  </a:lnTo>
                  <a:lnTo>
                    <a:pt x="283" y="1220"/>
                  </a:lnTo>
                  <a:lnTo>
                    <a:pt x="283" y="1216"/>
                  </a:lnTo>
                  <a:lnTo>
                    <a:pt x="280" y="1213"/>
                  </a:lnTo>
                  <a:lnTo>
                    <a:pt x="278" y="1218"/>
                  </a:lnTo>
                  <a:lnTo>
                    <a:pt x="271" y="1220"/>
                  </a:lnTo>
                  <a:lnTo>
                    <a:pt x="267" y="1222"/>
                  </a:lnTo>
                  <a:lnTo>
                    <a:pt x="263" y="1224"/>
                  </a:lnTo>
                  <a:lnTo>
                    <a:pt x="258" y="1229"/>
                  </a:lnTo>
                  <a:lnTo>
                    <a:pt x="254" y="1227"/>
                  </a:lnTo>
                  <a:lnTo>
                    <a:pt x="254" y="1220"/>
                  </a:lnTo>
                  <a:lnTo>
                    <a:pt x="254" y="1216"/>
                  </a:lnTo>
                  <a:lnTo>
                    <a:pt x="256" y="1211"/>
                  </a:lnTo>
                  <a:lnTo>
                    <a:pt x="258" y="1209"/>
                  </a:lnTo>
                  <a:lnTo>
                    <a:pt x="260" y="1204"/>
                  </a:lnTo>
                  <a:lnTo>
                    <a:pt x="256" y="1202"/>
                  </a:lnTo>
                  <a:lnTo>
                    <a:pt x="256" y="1200"/>
                  </a:lnTo>
                  <a:lnTo>
                    <a:pt x="256" y="1193"/>
                  </a:lnTo>
                  <a:lnTo>
                    <a:pt x="254" y="1187"/>
                  </a:lnTo>
                  <a:lnTo>
                    <a:pt x="254" y="1182"/>
                  </a:lnTo>
                  <a:lnTo>
                    <a:pt x="254" y="1178"/>
                  </a:lnTo>
                  <a:lnTo>
                    <a:pt x="254" y="1173"/>
                  </a:lnTo>
                  <a:lnTo>
                    <a:pt x="254" y="1171"/>
                  </a:lnTo>
                  <a:lnTo>
                    <a:pt x="251" y="1176"/>
                  </a:lnTo>
                  <a:lnTo>
                    <a:pt x="245" y="1180"/>
                  </a:lnTo>
                  <a:lnTo>
                    <a:pt x="240" y="1182"/>
                  </a:lnTo>
                  <a:lnTo>
                    <a:pt x="238" y="1184"/>
                  </a:lnTo>
                  <a:lnTo>
                    <a:pt x="234" y="1184"/>
                  </a:lnTo>
                  <a:lnTo>
                    <a:pt x="229" y="1182"/>
                  </a:lnTo>
                  <a:lnTo>
                    <a:pt x="225" y="1180"/>
                  </a:lnTo>
                  <a:lnTo>
                    <a:pt x="220" y="1171"/>
                  </a:lnTo>
                  <a:lnTo>
                    <a:pt x="218" y="1167"/>
                  </a:lnTo>
                  <a:lnTo>
                    <a:pt x="216" y="1164"/>
                  </a:lnTo>
                  <a:lnTo>
                    <a:pt x="216" y="1162"/>
                  </a:lnTo>
                  <a:lnTo>
                    <a:pt x="211" y="1158"/>
                  </a:lnTo>
                  <a:lnTo>
                    <a:pt x="211" y="1156"/>
                  </a:lnTo>
                  <a:lnTo>
                    <a:pt x="211" y="1151"/>
                  </a:lnTo>
                  <a:lnTo>
                    <a:pt x="214" y="1149"/>
                  </a:lnTo>
                  <a:lnTo>
                    <a:pt x="218" y="1147"/>
                  </a:lnTo>
                  <a:lnTo>
                    <a:pt x="222" y="1142"/>
                  </a:lnTo>
                  <a:lnTo>
                    <a:pt x="227" y="1138"/>
                  </a:lnTo>
                  <a:lnTo>
                    <a:pt x="227" y="1136"/>
                  </a:lnTo>
                  <a:lnTo>
                    <a:pt x="227" y="1129"/>
                  </a:lnTo>
                  <a:lnTo>
                    <a:pt x="229" y="1127"/>
                  </a:lnTo>
                  <a:lnTo>
                    <a:pt x="231" y="1124"/>
                  </a:lnTo>
                  <a:lnTo>
                    <a:pt x="231" y="1122"/>
                  </a:lnTo>
                  <a:lnTo>
                    <a:pt x="229" y="1120"/>
                  </a:lnTo>
                  <a:lnTo>
                    <a:pt x="227" y="1122"/>
                  </a:lnTo>
                  <a:lnTo>
                    <a:pt x="222" y="1122"/>
                  </a:lnTo>
                  <a:lnTo>
                    <a:pt x="218" y="1124"/>
                  </a:lnTo>
                  <a:lnTo>
                    <a:pt x="214" y="1122"/>
                  </a:lnTo>
                  <a:lnTo>
                    <a:pt x="214" y="1118"/>
                  </a:lnTo>
                  <a:lnTo>
                    <a:pt x="214" y="1113"/>
                  </a:lnTo>
                  <a:lnTo>
                    <a:pt x="216" y="1111"/>
                  </a:lnTo>
                  <a:lnTo>
                    <a:pt x="214" y="1107"/>
                  </a:lnTo>
                  <a:lnTo>
                    <a:pt x="211" y="1104"/>
                  </a:lnTo>
                  <a:lnTo>
                    <a:pt x="205" y="1104"/>
                  </a:lnTo>
                  <a:lnTo>
                    <a:pt x="202" y="1104"/>
                  </a:lnTo>
                  <a:lnTo>
                    <a:pt x="198" y="1102"/>
                  </a:lnTo>
                  <a:lnTo>
                    <a:pt x="194" y="1100"/>
                  </a:lnTo>
                  <a:lnTo>
                    <a:pt x="187" y="1098"/>
                  </a:lnTo>
                  <a:lnTo>
                    <a:pt x="185" y="1096"/>
                  </a:lnTo>
                  <a:lnTo>
                    <a:pt x="182" y="1091"/>
                  </a:lnTo>
                  <a:lnTo>
                    <a:pt x="178" y="1091"/>
                  </a:lnTo>
                  <a:lnTo>
                    <a:pt x="178" y="1093"/>
                  </a:lnTo>
                  <a:lnTo>
                    <a:pt x="174" y="1093"/>
                  </a:lnTo>
                  <a:lnTo>
                    <a:pt x="171" y="1091"/>
                  </a:lnTo>
                  <a:lnTo>
                    <a:pt x="167" y="1087"/>
                  </a:lnTo>
                  <a:lnTo>
                    <a:pt x="160" y="1084"/>
                  </a:lnTo>
                  <a:lnTo>
                    <a:pt x="154" y="1080"/>
                  </a:lnTo>
                  <a:lnTo>
                    <a:pt x="149" y="1076"/>
                  </a:lnTo>
                  <a:lnTo>
                    <a:pt x="145" y="1076"/>
                  </a:lnTo>
                  <a:lnTo>
                    <a:pt x="145" y="1071"/>
                  </a:lnTo>
                  <a:lnTo>
                    <a:pt x="149" y="1069"/>
                  </a:lnTo>
                  <a:lnTo>
                    <a:pt x="151" y="1071"/>
                  </a:lnTo>
                  <a:lnTo>
                    <a:pt x="156" y="1071"/>
                  </a:lnTo>
                  <a:lnTo>
                    <a:pt x="162" y="1071"/>
                  </a:lnTo>
                  <a:lnTo>
                    <a:pt x="167" y="1073"/>
                  </a:lnTo>
                  <a:lnTo>
                    <a:pt x="169" y="1073"/>
                  </a:lnTo>
                  <a:lnTo>
                    <a:pt x="169" y="1071"/>
                  </a:lnTo>
                  <a:lnTo>
                    <a:pt x="167" y="1069"/>
                  </a:lnTo>
                  <a:lnTo>
                    <a:pt x="165" y="1067"/>
                  </a:lnTo>
                  <a:lnTo>
                    <a:pt x="162" y="1062"/>
                  </a:lnTo>
                  <a:lnTo>
                    <a:pt x="167" y="1060"/>
                  </a:lnTo>
                  <a:lnTo>
                    <a:pt x="167" y="1058"/>
                  </a:lnTo>
                  <a:lnTo>
                    <a:pt x="165" y="1056"/>
                  </a:lnTo>
                  <a:lnTo>
                    <a:pt x="162" y="1053"/>
                  </a:lnTo>
                  <a:lnTo>
                    <a:pt x="158" y="1051"/>
                  </a:lnTo>
                  <a:lnTo>
                    <a:pt x="156" y="1049"/>
                  </a:lnTo>
                  <a:lnTo>
                    <a:pt x="160" y="1049"/>
                  </a:lnTo>
                  <a:lnTo>
                    <a:pt x="162" y="1049"/>
                  </a:lnTo>
                  <a:lnTo>
                    <a:pt x="169" y="1047"/>
                  </a:lnTo>
                  <a:lnTo>
                    <a:pt x="169" y="1044"/>
                  </a:lnTo>
                  <a:lnTo>
                    <a:pt x="167" y="1040"/>
                  </a:lnTo>
                  <a:lnTo>
                    <a:pt x="162" y="1036"/>
                  </a:lnTo>
                  <a:lnTo>
                    <a:pt x="158" y="1033"/>
                  </a:lnTo>
                  <a:lnTo>
                    <a:pt x="156" y="1029"/>
                  </a:lnTo>
                  <a:lnTo>
                    <a:pt x="151" y="1029"/>
                  </a:lnTo>
                  <a:lnTo>
                    <a:pt x="147" y="1033"/>
                  </a:lnTo>
                  <a:lnTo>
                    <a:pt x="145" y="1036"/>
                  </a:lnTo>
                  <a:lnTo>
                    <a:pt x="142" y="1036"/>
                  </a:lnTo>
                  <a:lnTo>
                    <a:pt x="140" y="1031"/>
                  </a:lnTo>
                  <a:lnTo>
                    <a:pt x="138" y="1029"/>
                  </a:lnTo>
                  <a:lnTo>
                    <a:pt x="134" y="1027"/>
                  </a:lnTo>
                  <a:lnTo>
                    <a:pt x="129" y="1027"/>
                  </a:lnTo>
                  <a:lnTo>
                    <a:pt x="127" y="1022"/>
                  </a:lnTo>
                  <a:lnTo>
                    <a:pt x="125" y="1022"/>
                  </a:lnTo>
                  <a:lnTo>
                    <a:pt x="122" y="1027"/>
                  </a:lnTo>
                  <a:lnTo>
                    <a:pt x="122" y="1029"/>
                  </a:lnTo>
                  <a:lnTo>
                    <a:pt x="120" y="1029"/>
                  </a:lnTo>
                  <a:lnTo>
                    <a:pt x="116" y="1027"/>
                  </a:lnTo>
                  <a:lnTo>
                    <a:pt x="114" y="1022"/>
                  </a:lnTo>
                  <a:lnTo>
                    <a:pt x="109" y="1020"/>
                  </a:lnTo>
                  <a:lnTo>
                    <a:pt x="105" y="1016"/>
                  </a:lnTo>
                  <a:lnTo>
                    <a:pt x="105" y="1011"/>
                  </a:lnTo>
                  <a:lnTo>
                    <a:pt x="102" y="1009"/>
                  </a:lnTo>
                  <a:lnTo>
                    <a:pt x="100" y="1004"/>
                  </a:lnTo>
                  <a:lnTo>
                    <a:pt x="98" y="1002"/>
                  </a:lnTo>
                  <a:lnTo>
                    <a:pt x="98" y="1000"/>
                  </a:lnTo>
                  <a:lnTo>
                    <a:pt x="96" y="996"/>
                  </a:lnTo>
                  <a:lnTo>
                    <a:pt x="96" y="993"/>
                  </a:lnTo>
                  <a:lnTo>
                    <a:pt x="98" y="991"/>
                  </a:lnTo>
                  <a:lnTo>
                    <a:pt x="100" y="987"/>
                  </a:lnTo>
                  <a:lnTo>
                    <a:pt x="102" y="984"/>
                  </a:lnTo>
                  <a:lnTo>
                    <a:pt x="105" y="982"/>
                  </a:lnTo>
                  <a:lnTo>
                    <a:pt x="107" y="982"/>
                  </a:lnTo>
                  <a:lnTo>
                    <a:pt x="109" y="987"/>
                  </a:lnTo>
                  <a:lnTo>
                    <a:pt x="111" y="987"/>
                  </a:lnTo>
                  <a:lnTo>
                    <a:pt x="116" y="987"/>
                  </a:lnTo>
                  <a:lnTo>
                    <a:pt x="118" y="987"/>
                  </a:lnTo>
                  <a:lnTo>
                    <a:pt x="120" y="984"/>
                  </a:lnTo>
                  <a:lnTo>
                    <a:pt x="120" y="982"/>
                  </a:lnTo>
                  <a:lnTo>
                    <a:pt x="118" y="980"/>
                  </a:lnTo>
                  <a:lnTo>
                    <a:pt x="114" y="980"/>
                  </a:lnTo>
                  <a:lnTo>
                    <a:pt x="111" y="978"/>
                  </a:lnTo>
                  <a:lnTo>
                    <a:pt x="109" y="976"/>
                  </a:lnTo>
                  <a:lnTo>
                    <a:pt x="105" y="976"/>
                  </a:lnTo>
                  <a:lnTo>
                    <a:pt x="109" y="971"/>
                  </a:lnTo>
                  <a:lnTo>
                    <a:pt x="114" y="971"/>
                  </a:lnTo>
                  <a:lnTo>
                    <a:pt x="118" y="971"/>
                  </a:lnTo>
                  <a:lnTo>
                    <a:pt x="120" y="971"/>
                  </a:lnTo>
                  <a:lnTo>
                    <a:pt x="125" y="973"/>
                  </a:lnTo>
                  <a:lnTo>
                    <a:pt x="129" y="976"/>
                  </a:lnTo>
                  <a:lnTo>
                    <a:pt x="131" y="976"/>
                  </a:lnTo>
                  <a:lnTo>
                    <a:pt x="129" y="971"/>
                  </a:lnTo>
                  <a:lnTo>
                    <a:pt x="127" y="969"/>
                  </a:lnTo>
                  <a:lnTo>
                    <a:pt x="125" y="967"/>
                  </a:lnTo>
                  <a:lnTo>
                    <a:pt x="127" y="962"/>
                  </a:lnTo>
                  <a:lnTo>
                    <a:pt x="129" y="962"/>
                  </a:lnTo>
                  <a:lnTo>
                    <a:pt x="134" y="960"/>
                  </a:lnTo>
                  <a:lnTo>
                    <a:pt x="136" y="958"/>
                  </a:lnTo>
                  <a:lnTo>
                    <a:pt x="136" y="956"/>
                  </a:lnTo>
                  <a:lnTo>
                    <a:pt x="134" y="951"/>
                  </a:lnTo>
                  <a:lnTo>
                    <a:pt x="134" y="949"/>
                  </a:lnTo>
                  <a:lnTo>
                    <a:pt x="129" y="949"/>
                  </a:lnTo>
                  <a:lnTo>
                    <a:pt x="127" y="951"/>
                  </a:lnTo>
                  <a:lnTo>
                    <a:pt x="125" y="953"/>
                  </a:lnTo>
                  <a:lnTo>
                    <a:pt x="122" y="956"/>
                  </a:lnTo>
                  <a:lnTo>
                    <a:pt x="120" y="956"/>
                  </a:lnTo>
                  <a:lnTo>
                    <a:pt x="116" y="956"/>
                  </a:lnTo>
                  <a:lnTo>
                    <a:pt x="111" y="956"/>
                  </a:lnTo>
                  <a:lnTo>
                    <a:pt x="109" y="951"/>
                  </a:lnTo>
                  <a:lnTo>
                    <a:pt x="109" y="949"/>
                  </a:lnTo>
                  <a:lnTo>
                    <a:pt x="111" y="947"/>
                  </a:lnTo>
                  <a:lnTo>
                    <a:pt x="116" y="940"/>
                  </a:lnTo>
                  <a:lnTo>
                    <a:pt x="118" y="936"/>
                  </a:lnTo>
                  <a:lnTo>
                    <a:pt x="120" y="931"/>
                  </a:lnTo>
                  <a:lnTo>
                    <a:pt x="122" y="924"/>
                  </a:lnTo>
                  <a:lnTo>
                    <a:pt x="122" y="920"/>
                  </a:lnTo>
                  <a:lnTo>
                    <a:pt x="122" y="916"/>
                  </a:lnTo>
                  <a:lnTo>
                    <a:pt x="125" y="913"/>
                  </a:lnTo>
                  <a:lnTo>
                    <a:pt x="127" y="909"/>
                  </a:lnTo>
                  <a:lnTo>
                    <a:pt x="131" y="904"/>
                  </a:lnTo>
                  <a:lnTo>
                    <a:pt x="134" y="900"/>
                  </a:lnTo>
                  <a:lnTo>
                    <a:pt x="134" y="896"/>
                  </a:lnTo>
                  <a:lnTo>
                    <a:pt x="134" y="891"/>
                  </a:lnTo>
                  <a:lnTo>
                    <a:pt x="134" y="889"/>
                  </a:lnTo>
                  <a:lnTo>
                    <a:pt x="136" y="884"/>
                  </a:lnTo>
                  <a:lnTo>
                    <a:pt x="136" y="882"/>
                  </a:lnTo>
                  <a:lnTo>
                    <a:pt x="131" y="882"/>
                  </a:lnTo>
                  <a:lnTo>
                    <a:pt x="127" y="882"/>
                  </a:lnTo>
                  <a:lnTo>
                    <a:pt x="122" y="882"/>
                  </a:lnTo>
                  <a:lnTo>
                    <a:pt x="118" y="880"/>
                  </a:lnTo>
                  <a:lnTo>
                    <a:pt x="114" y="880"/>
                  </a:lnTo>
                  <a:lnTo>
                    <a:pt x="116" y="876"/>
                  </a:lnTo>
                  <a:lnTo>
                    <a:pt x="118" y="873"/>
                  </a:lnTo>
                  <a:lnTo>
                    <a:pt x="120" y="871"/>
                  </a:lnTo>
                  <a:lnTo>
                    <a:pt x="122" y="869"/>
                  </a:lnTo>
                  <a:lnTo>
                    <a:pt x="122" y="864"/>
                  </a:lnTo>
                  <a:lnTo>
                    <a:pt x="118" y="862"/>
                  </a:lnTo>
                  <a:lnTo>
                    <a:pt x="114" y="862"/>
                  </a:lnTo>
                  <a:lnTo>
                    <a:pt x="109" y="860"/>
                  </a:lnTo>
                  <a:lnTo>
                    <a:pt x="105" y="858"/>
                  </a:lnTo>
                  <a:lnTo>
                    <a:pt x="102" y="858"/>
                  </a:lnTo>
                  <a:lnTo>
                    <a:pt x="98" y="856"/>
                  </a:lnTo>
                  <a:lnTo>
                    <a:pt x="96" y="853"/>
                  </a:lnTo>
                  <a:lnTo>
                    <a:pt x="96" y="849"/>
                  </a:lnTo>
                  <a:lnTo>
                    <a:pt x="100" y="842"/>
                  </a:lnTo>
                  <a:lnTo>
                    <a:pt x="100" y="840"/>
                  </a:lnTo>
                  <a:lnTo>
                    <a:pt x="100" y="833"/>
                  </a:lnTo>
                  <a:lnTo>
                    <a:pt x="96" y="833"/>
                  </a:lnTo>
                  <a:lnTo>
                    <a:pt x="94" y="833"/>
                  </a:lnTo>
                  <a:lnTo>
                    <a:pt x="91" y="838"/>
                  </a:lnTo>
                  <a:lnTo>
                    <a:pt x="91" y="840"/>
                  </a:lnTo>
                  <a:lnTo>
                    <a:pt x="89" y="844"/>
                  </a:lnTo>
                  <a:lnTo>
                    <a:pt x="87" y="847"/>
                  </a:lnTo>
                  <a:lnTo>
                    <a:pt x="85" y="842"/>
                  </a:lnTo>
                  <a:lnTo>
                    <a:pt x="82" y="838"/>
                  </a:lnTo>
                  <a:lnTo>
                    <a:pt x="82" y="831"/>
                  </a:lnTo>
                  <a:lnTo>
                    <a:pt x="80" y="824"/>
                  </a:lnTo>
                  <a:lnTo>
                    <a:pt x="82" y="822"/>
                  </a:lnTo>
                  <a:lnTo>
                    <a:pt x="87" y="818"/>
                  </a:lnTo>
                  <a:lnTo>
                    <a:pt x="91" y="818"/>
                  </a:lnTo>
                  <a:lnTo>
                    <a:pt x="94" y="818"/>
                  </a:lnTo>
                  <a:lnTo>
                    <a:pt x="98" y="820"/>
                  </a:lnTo>
                  <a:lnTo>
                    <a:pt x="100" y="813"/>
                  </a:lnTo>
                  <a:lnTo>
                    <a:pt x="100" y="807"/>
                  </a:lnTo>
                  <a:lnTo>
                    <a:pt x="102" y="802"/>
                  </a:lnTo>
                  <a:lnTo>
                    <a:pt x="107" y="796"/>
                  </a:lnTo>
                  <a:lnTo>
                    <a:pt x="111" y="789"/>
                  </a:lnTo>
                  <a:lnTo>
                    <a:pt x="114" y="787"/>
                  </a:lnTo>
                  <a:lnTo>
                    <a:pt x="118" y="778"/>
                  </a:lnTo>
                  <a:lnTo>
                    <a:pt x="120" y="773"/>
                  </a:lnTo>
                  <a:lnTo>
                    <a:pt x="120" y="769"/>
                  </a:lnTo>
                  <a:lnTo>
                    <a:pt x="114" y="767"/>
                  </a:lnTo>
                  <a:lnTo>
                    <a:pt x="109" y="767"/>
                  </a:lnTo>
                  <a:lnTo>
                    <a:pt x="107" y="760"/>
                  </a:lnTo>
                  <a:lnTo>
                    <a:pt x="105" y="753"/>
                  </a:lnTo>
                  <a:lnTo>
                    <a:pt x="100" y="751"/>
                  </a:lnTo>
                  <a:lnTo>
                    <a:pt x="100" y="744"/>
                  </a:lnTo>
                  <a:lnTo>
                    <a:pt x="100" y="738"/>
                  </a:lnTo>
                  <a:lnTo>
                    <a:pt x="100" y="731"/>
                  </a:lnTo>
                  <a:lnTo>
                    <a:pt x="98" y="722"/>
                  </a:lnTo>
                  <a:lnTo>
                    <a:pt x="94" y="718"/>
                  </a:lnTo>
                  <a:lnTo>
                    <a:pt x="91" y="711"/>
                  </a:lnTo>
                  <a:lnTo>
                    <a:pt x="91" y="702"/>
                  </a:lnTo>
                  <a:lnTo>
                    <a:pt x="94" y="698"/>
                  </a:lnTo>
                  <a:lnTo>
                    <a:pt x="98" y="696"/>
                  </a:lnTo>
                  <a:lnTo>
                    <a:pt x="105" y="693"/>
                  </a:lnTo>
                  <a:lnTo>
                    <a:pt x="109" y="691"/>
                  </a:lnTo>
                  <a:lnTo>
                    <a:pt x="107" y="684"/>
                  </a:lnTo>
                  <a:lnTo>
                    <a:pt x="102" y="684"/>
                  </a:lnTo>
                  <a:lnTo>
                    <a:pt x="96" y="682"/>
                  </a:lnTo>
                  <a:lnTo>
                    <a:pt x="94" y="680"/>
                  </a:lnTo>
                  <a:lnTo>
                    <a:pt x="94" y="673"/>
                  </a:lnTo>
                  <a:lnTo>
                    <a:pt x="94" y="667"/>
                  </a:lnTo>
                  <a:lnTo>
                    <a:pt x="94" y="658"/>
                  </a:lnTo>
                  <a:lnTo>
                    <a:pt x="94" y="651"/>
                  </a:lnTo>
                  <a:lnTo>
                    <a:pt x="98" y="647"/>
                  </a:lnTo>
                  <a:lnTo>
                    <a:pt x="102" y="644"/>
                  </a:lnTo>
                  <a:lnTo>
                    <a:pt x="107" y="640"/>
                  </a:lnTo>
                  <a:lnTo>
                    <a:pt x="114" y="638"/>
                  </a:lnTo>
                  <a:lnTo>
                    <a:pt x="116" y="640"/>
                  </a:lnTo>
                  <a:lnTo>
                    <a:pt x="118" y="642"/>
                  </a:lnTo>
                  <a:lnTo>
                    <a:pt x="118" y="647"/>
                  </a:lnTo>
                  <a:lnTo>
                    <a:pt x="120" y="642"/>
                  </a:lnTo>
                  <a:lnTo>
                    <a:pt x="120" y="636"/>
                  </a:lnTo>
                  <a:lnTo>
                    <a:pt x="122" y="633"/>
                  </a:lnTo>
                  <a:lnTo>
                    <a:pt x="127" y="629"/>
                  </a:lnTo>
                  <a:lnTo>
                    <a:pt x="129" y="627"/>
                  </a:lnTo>
                  <a:lnTo>
                    <a:pt x="136" y="627"/>
                  </a:lnTo>
                  <a:lnTo>
                    <a:pt x="138" y="622"/>
                  </a:lnTo>
                  <a:lnTo>
                    <a:pt x="138" y="616"/>
                  </a:lnTo>
                  <a:lnTo>
                    <a:pt x="138" y="611"/>
                  </a:lnTo>
                  <a:lnTo>
                    <a:pt x="142" y="607"/>
                  </a:lnTo>
                  <a:lnTo>
                    <a:pt x="147" y="602"/>
                  </a:lnTo>
                  <a:lnTo>
                    <a:pt x="151" y="596"/>
                  </a:lnTo>
                  <a:lnTo>
                    <a:pt x="154" y="587"/>
                  </a:lnTo>
                  <a:lnTo>
                    <a:pt x="156" y="580"/>
                  </a:lnTo>
                  <a:lnTo>
                    <a:pt x="160" y="573"/>
                  </a:lnTo>
                  <a:lnTo>
                    <a:pt x="165" y="564"/>
                  </a:lnTo>
                  <a:lnTo>
                    <a:pt x="169" y="558"/>
                  </a:lnTo>
                  <a:lnTo>
                    <a:pt x="174" y="551"/>
                  </a:lnTo>
                  <a:lnTo>
                    <a:pt x="178" y="544"/>
                  </a:lnTo>
                  <a:lnTo>
                    <a:pt x="178" y="540"/>
                  </a:lnTo>
                  <a:lnTo>
                    <a:pt x="178" y="533"/>
                  </a:lnTo>
                  <a:lnTo>
                    <a:pt x="174" y="531"/>
                  </a:lnTo>
                  <a:lnTo>
                    <a:pt x="171" y="527"/>
                  </a:lnTo>
                  <a:lnTo>
                    <a:pt x="167" y="524"/>
                  </a:lnTo>
                  <a:lnTo>
                    <a:pt x="165" y="520"/>
                  </a:lnTo>
                  <a:lnTo>
                    <a:pt x="162" y="516"/>
                  </a:lnTo>
                  <a:lnTo>
                    <a:pt x="162" y="513"/>
                  </a:lnTo>
                  <a:lnTo>
                    <a:pt x="160" y="507"/>
                  </a:lnTo>
                  <a:lnTo>
                    <a:pt x="158" y="502"/>
                  </a:lnTo>
                  <a:lnTo>
                    <a:pt x="156" y="500"/>
                  </a:lnTo>
                  <a:lnTo>
                    <a:pt x="156" y="496"/>
                  </a:lnTo>
                  <a:lnTo>
                    <a:pt x="154" y="493"/>
                  </a:lnTo>
                  <a:lnTo>
                    <a:pt x="151" y="489"/>
                  </a:lnTo>
                  <a:lnTo>
                    <a:pt x="149" y="487"/>
                  </a:lnTo>
                  <a:lnTo>
                    <a:pt x="147" y="484"/>
                  </a:lnTo>
                  <a:lnTo>
                    <a:pt x="145" y="480"/>
                  </a:lnTo>
                  <a:lnTo>
                    <a:pt x="140" y="476"/>
                  </a:lnTo>
                  <a:lnTo>
                    <a:pt x="136" y="471"/>
                  </a:lnTo>
                  <a:lnTo>
                    <a:pt x="134" y="469"/>
                  </a:lnTo>
                  <a:lnTo>
                    <a:pt x="129" y="464"/>
                  </a:lnTo>
                  <a:lnTo>
                    <a:pt x="127" y="462"/>
                  </a:lnTo>
                  <a:lnTo>
                    <a:pt x="125" y="458"/>
                  </a:lnTo>
                  <a:lnTo>
                    <a:pt x="122" y="456"/>
                  </a:lnTo>
                  <a:lnTo>
                    <a:pt x="120" y="451"/>
                  </a:lnTo>
                  <a:lnTo>
                    <a:pt x="118" y="447"/>
                  </a:lnTo>
                  <a:lnTo>
                    <a:pt x="120" y="431"/>
                  </a:lnTo>
                  <a:lnTo>
                    <a:pt x="120" y="427"/>
                  </a:lnTo>
                  <a:lnTo>
                    <a:pt x="122" y="422"/>
                  </a:lnTo>
                  <a:lnTo>
                    <a:pt x="125" y="418"/>
                  </a:lnTo>
                  <a:lnTo>
                    <a:pt x="125" y="411"/>
                  </a:lnTo>
                  <a:lnTo>
                    <a:pt x="125" y="404"/>
                  </a:lnTo>
                  <a:lnTo>
                    <a:pt x="122" y="400"/>
                  </a:lnTo>
                  <a:lnTo>
                    <a:pt x="122" y="391"/>
                  </a:lnTo>
                  <a:lnTo>
                    <a:pt x="125" y="389"/>
                  </a:lnTo>
                  <a:lnTo>
                    <a:pt x="129" y="387"/>
                  </a:lnTo>
                  <a:lnTo>
                    <a:pt x="131" y="380"/>
                  </a:lnTo>
                  <a:lnTo>
                    <a:pt x="129" y="367"/>
                  </a:lnTo>
                  <a:lnTo>
                    <a:pt x="129" y="349"/>
                  </a:lnTo>
                  <a:lnTo>
                    <a:pt x="129" y="307"/>
                  </a:lnTo>
                  <a:lnTo>
                    <a:pt x="129" y="287"/>
                  </a:lnTo>
                  <a:lnTo>
                    <a:pt x="131" y="247"/>
                  </a:lnTo>
                  <a:lnTo>
                    <a:pt x="131" y="231"/>
                  </a:lnTo>
                  <a:lnTo>
                    <a:pt x="131" y="222"/>
                  </a:lnTo>
                  <a:lnTo>
                    <a:pt x="129" y="211"/>
                  </a:lnTo>
                  <a:lnTo>
                    <a:pt x="125" y="202"/>
                  </a:lnTo>
                  <a:lnTo>
                    <a:pt x="125" y="193"/>
                  </a:lnTo>
                  <a:lnTo>
                    <a:pt x="127" y="189"/>
                  </a:lnTo>
                  <a:lnTo>
                    <a:pt x="127" y="182"/>
                  </a:lnTo>
                  <a:lnTo>
                    <a:pt x="127" y="171"/>
                  </a:lnTo>
                  <a:lnTo>
                    <a:pt x="127" y="169"/>
                  </a:lnTo>
                  <a:lnTo>
                    <a:pt x="127" y="160"/>
                  </a:lnTo>
                  <a:lnTo>
                    <a:pt x="129" y="153"/>
                  </a:lnTo>
                  <a:lnTo>
                    <a:pt x="129" y="149"/>
                  </a:lnTo>
                  <a:lnTo>
                    <a:pt x="129" y="142"/>
                  </a:lnTo>
                  <a:lnTo>
                    <a:pt x="127" y="140"/>
                  </a:lnTo>
                  <a:lnTo>
                    <a:pt x="125" y="138"/>
                  </a:lnTo>
                  <a:lnTo>
                    <a:pt x="125" y="133"/>
                  </a:lnTo>
                  <a:lnTo>
                    <a:pt x="127" y="127"/>
                  </a:lnTo>
                  <a:lnTo>
                    <a:pt x="127" y="115"/>
                  </a:lnTo>
                  <a:lnTo>
                    <a:pt x="127" y="109"/>
                  </a:lnTo>
                  <a:lnTo>
                    <a:pt x="122" y="107"/>
                  </a:lnTo>
                  <a:lnTo>
                    <a:pt x="118" y="104"/>
                  </a:lnTo>
                  <a:lnTo>
                    <a:pt x="111" y="104"/>
                  </a:lnTo>
                  <a:lnTo>
                    <a:pt x="107" y="107"/>
                  </a:lnTo>
                  <a:lnTo>
                    <a:pt x="105" y="109"/>
                  </a:lnTo>
                  <a:lnTo>
                    <a:pt x="100" y="109"/>
                  </a:lnTo>
                  <a:lnTo>
                    <a:pt x="96" y="107"/>
                  </a:lnTo>
                  <a:lnTo>
                    <a:pt x="91" y="107"/>
                  </a:lnTo>
                  <a:lnTo>
                    <a:pt x="85" y="102"/>
                  </a:lnTo>
                  <a:lnTo>
                    <a:pt x="80" y="104"/>
                  </a:lnTo>
                  <a:lnTo>
                    <a:pt x="76" y="109"/>
                  </a:lnTo>
                  <a:lnTo>
                    <a:pt x="71" y="111"/>
                  </a:lnTo>
                  <a:lnTo>
                    <a:pt x="69" y="115"/>
                  </a:lnTo>
                  <a:lnTo>
                    <a:pt x="62" y="118"/>
                  </a:lnTo>
                  <a:lnTo>
                    <a:pt x="58" y="118"/>
                  </a:lnTo>
                  <a:lnTo>
                    <a:pt x="54" y="120"/>
                  </a:lnTo>
                  <a:lnTo>
                    <a:pt x="51" y="124"/>
                  </a:lnTo>
                  <a:lnTo>
                    <a:pt x="49" y="124"/>
                  </a:lnTo>
                  <a:lnTo>
                    <a:pt x="42" y="129"/>
                  </a:lnTo>
                  <a:lnTo>
                    <a:pt x="38" y="127"/>
                  </a:lnTo>
                  <a:lnTo>
                    <a:pt x="34" y="124"/>
                  </a:lnTo>
                  <a:lnTo>
                    <a:pt x="31" y="124"/>
                  </a:lnTo>
                  <a:lnTo>
                    <a:pt x="27" y="127"/>
                  </a:lnTo>
                  <a:lnTo>
                    <a:pt x="18" y="127"/>
                  </a:lnTo>
                  <a:lnTo>
                    <a:pt x="11" y="127"/>
                  </a:lnTo>
                  <a:lnTo>
                    <a:pt x="5" y="129"/>
                  </a:lnTo>
                  <a:lnTo>
                    <a:pt x="2" y="124"/>
                  </a:lnTo>
                  <a:lnTo>
                    <a:pt x="2" y="122"/>
                  </a:lnTo>
                  <a:lnTo>
                    <a:pt x="2" y="118"/>
                  </a:lnTo>
                  <a:lnTo>
                    <a:pt x="7" y="113"/>
                  </a:lnTo>
                  <a:lnTo>
                    <a:pt x="7" y="109"/>
                  </a:lnTo>
                  <a:lnTo>
                    <a:pt x="9" y="104"/>
                  </a:lnTo>
                  <a:lnTo>
                    <a:pt x="9" y="100"/>
                  </a:lnTo>
                  <a:lnTo>
                    <a:pt x="9" y="93"/>
                  </a:lnTo>
                  <a:lnTo>
                    <a:pt x="9" y="84"/>
                  </a:lnTo>
                  <a:lnTo>
                    <a:pt x="7" y="82"/>
                  </a:lnTo>
                  <a:lnTo>
                    <a:pt x="7" y="80"/>
                  </a:lnTo>
                  <a:lnTo>
                    <a:pt x="7" y="73"/>
                  </a:lnTo>
                  <a:lnTo>
                    <a:pt x="11" y="73"/>
                  </a:lnTo>
                  <a:lnTo>
                    <a:pt x="16" y="71"/>
                  </a:lnTo>
                  <a:lnTo>
                    <a:pt x="18" y="71"/>
                  </a:lnTo>
                  <a:lnTo>
                    <a:pt x="22" y="69"/>
                  </a:lnTo>
                  <a:lnTo>
                    <a:pt x="25" y="67"/>
                  </a:lnTo>
                  <a:lnTo>
                    <a:pt x="22" y="62"/>
                  </a:lnTo>
                  <a:lnTo>
                    <a:pt x="22" y="60"/>
                  </a:lnTo>
                  <a:lnTo>
                    <a:pt x="18" y="55"/>
                  </a:lnTo>
                  <a:lnTo>
                    <a:pt x="16" y="55"/>
                  </a:lnTo>
                  <a:lnTo>
                    <a:pt x="16" y="58"/>
                  </a:lnTo>
                  <a:lnTo>
                    <a:pt x="16" y="62"/>
                  </a:lnTo>
                  <a:lnTo>
                    <a:pt x="11" y="64"/>
                  </a:lnTo>
                  <a:lnTo>
                    <a:pt x="7" y="64"/>
                  </a:lnTo>
                  <a:lnTo>
                    <a:pt x="2" y="62"/>
                  </a:lnTo>
                  <a:lnTo>
                    <a:pt x="2" y="62"/>
                  </a:lnTo>
                  <a:lnTo>
                    <a:pt x="0" y="0"/>
                  </a:lnTo>
                  <a:close/>
                </a:path>
              </a:pathLst>
            </a:custGeom>
            <a:grpFill/>
            <a:ln w="11113">
              <a:solidFill>
                <a:schemeClr val="bg1"/>
              </a:solidFill>
              <a:prstDash val="solid"/>
              <a:round/>
              <a:headEnd/>
              <a:tailEnd/>
            </a:ln>
          </p:spPr>
          <p:txBody>
            <a:bodyPr/>
            <a:lstStyle/>
            <a:p>
              <a:endParaRPr lang="fr-CA"/>
            </a:p>
          </p:txBody>
        </p:sp>
        <p:sp>
          <p:nvSpPr>
            <p:cNvPr id="12" name="Freeform 27"/>
            <p:cNvSpPr>
              <a:spLocks/>
            </p:cNvSpPr>
            <p:nvPr/>
          </p:nvSpPr>
          <p:spPr bwMode="auto">
            <a:xfrm>
              <a:off x="877" y="2825"/>
              <a:ext cx="189" cy="311"/>
            </a:xfrm>
            <a:custGeom>
              <a:avLst/>
              <a:gdLst/>
              <a:ahLst/>
              <a:cxnLst>
                <a:cxn ang="0">
                  <a:pos x="7" y="4"/>
                </a:cxn>
                <a:cxn ang="0">
                  <a:pos x="29" y="4"/>
                </a:cxn>
                <a:cxn ang="0">
                  <a:pos x="53" y="29"/>
                </a:cxn>
                <a:cxn ang="0">
                  <a:pos x="75" y="55"/>
                </a:cxn>
                <a:cxn ang="0">
                  <a:pos x="107" y="80"/>
                </a:cxn>
                <a:cxn ang="0">
                  <a:pos x="129" y="100"/>
                </a:cxn>
                <a:cxn ang="0">
                  <a:pos x="133" y="120"/>
                </a:cxn>
                <a:cxn ang="0">
                  <a:pos x="135" y="133"/>
                </a:cxn>
                <a:cxn ang="0">
                  <a:pos x="140" y="149"/>
                </a:cxn>
                <a:cxn ang="0">
                  <a:pos x="149" y="166"/>
                </a:cxn>
                <a:cxn ang="0">
                  <a:pos x="144" y="177"/>
                </a:cxn>
                <a:cxn ang="0">
                  <a:pos x="151" y="193"/>
                </a:cxn>
                <a:cxn ang="0">
                  <a:pos x="167" y="213"/>
                </a:cxn>
                <a:cxn ang="0">
                  <a:pos x="182" y="233"/>
                </a:cxn>
                <a:cxn ang="0">
                  <a:pos x="187" y="297"/>
                </a:cxn>
                <a:cxn ang="0">
                  <a:pos x="169" y="309"/>
                </a:cxn>
                <a:cxn ang="0">
                  <a:pos x="147" y="284"/>
                </a:cxn>
                <a:cxn ang="0">
                  <a:pos x="124" y="269"/>
                </a:cxn>
                <a:cxn ang="0">
                  <a:pos x="113" y="246"/>
                </a:cxn>
                <a:cxn ang="0">
                  <a:pos x="122" y="235"/>
                </a:cxn>
                <a:cxn ang="0">
                  <a:pos x="111" y="222"/>
                </a:cxn>
                <a:cxn ang="0">
                  <a:pos x="91" y="220"/>
                </a:cxn>
                <a:cxn ang="0">
                  <a:pos x="82" y="206"/>
                </a:cxn>
                <a:cxn ang="0">
                  <a:pos x="95" y="209"/>
                </a:cxn>
                <a:cxn ang="0">
                  <a:pos x="91" y="195"/>
                </a:cxn>
                <a:cxn ang="0">
                  <a:pos x="80" y="184"/>
                </a:cxn>
                <a:cxn ang="0">
                  <a:pos x="73" y="173"/>
                </a:cxn>
                <a:cxn ang="0">
                  <a:pos x="62" y="166"/>
                </a:cxn>
                <a:cxn ang="0">
                  <a:pos x="53" y="157"/>
                </a:cxn>
                <a:cxn ang="0">
                  <a:pos x="64" y="146"/>
                </a:cxn>
                <a:cxn ang="0">
                  <a:pos x="75" y="151"/>
                </a:cxn>
                <a:cxn ang="0">
                  <a:pos x="87" y="151"/>
                </a:cxn>
                <a:cxn ang="0">
                  <a:pos x="80" y="144"/>
                </a:cxn>
                <a:cxn ang="0">
                  <a:pos x="69" y="140"/>
                </a:cxn>
                <a:cxn ang="0">
                  <a:pos x="62" y="131"/>
                </a:cxn>
                <a:cxn ang="0">
                  <a:pos x="58" y="120"/>
                </a:cxn>
                <a:cxn ang="0">
                  <a:pos x="49" y="111"/>
                </a:cxn>
                <a:cxn ang="0">
                  <a:pos x="35" y="102"/>
                </a:cxn>
                <a:cxn ang="0">
                  <a:pos x="42" y="93"/>
                </a:cxn>
                <a:cxn ang="0">
                  <a:pos x="38" y="80"/>
                </a:cxn>
                <a:cxn ang="0">
                  <a:pos x="29" y="84"/>
                </a:cxn>
                <a:cxn ang="0">
                  <a:pos x="22" y="71"/>
                </a:cxn>
                <a:cxn ang="0">
                  <a:pos x="11" y="75"/>
                </a:cxn>
                <a:cxn ang="0">
                  <a:pos x="11" y="66"/>
                </a:cxn>
                <a:cxn ang="0">
                  <a:pos x="18" y="55"/>
                </a:cxn>
                <a:cxn ang="0">
                  <a:pos x="13" y="44"/>
                </a:cxn>
                <a:cxn ang="0">
                  <a:pos x="27" y="46"/>
                </a:cxn>
                <a:cxn ang="0">
                  <a:pos x="35" y="53"/>
                </a:cxn>
                <a:cxn ang="0">
                  <a:pos x="38" y="51"/>
                </a:cxn>
                <a:cxn ang="0">
                  <a:pos x="40" y="37"/>
                </a:cxn>
                <a:cxn ang="0">
                  <a:pos x="31" y="31"/>
                </a:cxn>
                <a:cxn ang="0">
                  <a:pos x="22" y="20"/>
                </a:cxn>
                <a:cxn ang="0">
                  <a:pos x="18" y="24"/>
                </a:cxn>
                <a:cxn ang="0">
                  <a:pos x="7" y="24"/>
                </a:cxn>
              </a:cxnLst>
              <a:rect l="0" t="0" r="r" b="b"/>
              <a:pathLst>
                <a:path w="189" h="311">
                  <a:moveTo>
                    <a:pt x="2" y="13"/>
                  </a:moveTo>
                  <a:lnTo>
                    <a:pt x="7" y="9"/>
                  </a:lnTo>
                  <a:lnTo>
                    <a:pt x="7" y="6"/>
                  </a:lnTo>
                  <a:lnTo>
                    <a:pt x="7" y="4"/>
                  </a:lnTo>
                  <a:lnTo>
                    <a:pt x="13" y="2"/>
                  </a:lnTo>
                  <a:lnTo>
                    <a:pt x="18" y="0"/>
                  </a:lnTo>
                  <a:lnTo>
                    <a:pt x="22" y="0"/>
                  </a:lnTo>
                  <a:lnTo>
                    <a:pt x="29" y="4"/>
                  </a:lnTo>
                  <a:lnTo>
                    <a:pt x="31" y="6"/>
                  </a:lnTo>
                  <a:lnTo>
                    <a:pt x="33" y="11"/>
                  </a:lnTo>
                  <a:lnTo>
                    <a:pt x="40" y="17"/>
                  </a:lnTo>
                  <a:lnTo>
                    <a:pt x="53" y="29"/>
                  </a:lnTo>
                  <a:lnTo>
                    <a:pt x="55" y="35"/>
                  </a:lnTo>
                  <a:lnTo>
                    <a:pt x="58" y="37"/>
                  </a:lnTo>
                  <a:lnTo>
                    <a:pt x="67" y="49"/>
                  </a:lnTo>
                  <a:lnTo>
                    <a:pt x="75" y="55"/>
                  </a:lnTo>
                  <a:lnTo>
                    <a:pt x="87" y="64"/>
                  </a:lnTo>
                  <a:lnTo>
                    <a:pt x="93" y="69"/>
                  </a:lnTo>
                  <a:lnTo>
                    <a:pt x="100" y="75"/>
                  </a:lnTo>
                  <a:lnTo>
                    <a:pt x="107" y="80"/>
                  </a:lnTo>
                  <a:lnTo>
                    <a:pt x="113" y="86"/>
                  </a:lnTo>
                  <a:lnTo>
                    <a:pt x="118" y="89"/>
                  </a:lnTo>
                  <a:lnTo>
                    <a:pt x="124" y="95"/>
                  </a:lnTo>
                  <a:lnTo>
                    <a:pt x="129" y="100"/>
                  </a:lnTo>
                  <a:lnTo>
                    <a:pt x="131" y="104"/>
                  </a:lnTo>
                  <a:lnTo>
                    <a:pt x="133" y="106"/>
                  </a:lnTo>
                  <a:lnTo>
                    <a:pt x="135" y="113"/>
                  </a:lnTo>
                  <a:lnTo>
                    <a:pt x="133" y="120"/>
                  </a:lnTo>
                  <a:lnTo>
                    <a:pt x="131" y="124"/>
                  </a:lnTo>
                  <a:lnTo>
                    <a:pt x="131" y="126"/>
                  </a:lnTo>
                  <a:lnTo>
                    <a:pt x="131" y="129"/>
                  </a:lnTo>
                  <a:lnTo>
                    <a:pt x="135" y="133"/>
                  </a:lnTo>
                  <a:lnTo>
                    <a:pt x="138" y="135"/>
                  </a:lnTo>
                  <a:lnTo>
                    <a:pt x="138" y="140"/>
                  </a:lnTo>
                  <a:lnTo>
                    <a:pt x="140" y="144"/>
                  </a:lnTo>
                  <a:lnTo>
                    <a:pt x="140" y="149"/>
                  </a:lnTo>
                  <a:lnTo>
                    <a:pt x="142" y="155"/>
                  </a:lnTo>
                  <a:lnTo>
                    <a:pt x="144" y="160"/>
                  </a:lnTo>
                  <a:lnTo>
                    <a:pt x="144" y="162"/>
                  </a:lnTo>
                  <a:lnTo>
                    <a:pt x="149" y="166"/>
                  </a:lnTo>
                  <a:lnTo>
                    <a:pt x="149" y="169"/>
                  </a:lnTo>
                  <a:lnTo>
                    <a:pt x="149" y="171"/>
                  </a:lnTo>
                  <a:lnTo>
                    <a:pt x="147" y="173"/>
                  </a:lnTo>
                  <a:lnTo>
                    <a:pt x="144" y="177"/>
                  </a:lnTo>
                  <a:lnTo>
                    <a:pt x="144" y="182"/>
                  </a:lnTo>
                  <a:lnTo>
                    <a:pt x="144" y="186"/>
                  </a:lnTo>
                  <a:lnTo>
                    <a:pt x="149" y="189"/>
                  </a:lnTo>
                  <a:lnTo>
                    <a:pt x="151" y="193"/>
                  </a:lnTo>
                  <a:lnTo>
                    <a:pt x="153" y="200"/>
                  </a:lnTo>
                  <a:lnTo>
                    <a:pt x="155" y="204"/>
                  </a:lnTo>
                  <a:lnTo>
                    <a:pt x="160" y="209"/>
                  </a:lnTo>
                  <a:lnTo>
                    <a:pt x="167" y="213"/>
                  </a:lnTo>
                  <a:lnTo>
                    <a:pt x="171" y="217"/>
                  </a:lnTo>
                  <a:lnTo>
                    <a:pt x="173" y="222"/>
                  </a:lnTo>
                  <a:lnTo>
                    <a:pt x="180" y="229"/>
                  </a:lnTo>
                  <a:lnTo>
                    <a:pt x="182" y="233"/>
                  </a:lnTo>
                  <a:lnTo>
                    <a:pt x="184" y="237"/>
                  </a:lnTo>
                  <a:lnTo>
                    <a:pt x="189" y="244"/>
                  </a:lnTo>
                  <a:lnTo>
                    <a:pt x="187" y="289"/>
                  </a:lnTo>
                  <a:lnTo>
                    <a:pt x="187" y="297"/>
                  </a:lnTo>
                  <a:lnTo>
                    <a:pt x="184" y="304"/>
                  </a:lnTo>
                  <a:lnTo>
                    <a:pt x="180" y="311"/>
                  </a:lnTo>
                  <a:lnTo>
                    <a:pt x="173" y="311"/>
                  </a:lnTo>
                  <a:lnTo>
                    <a:pt x="169" y="309"/>
                  </a:lnTo>
                  <a:lnTo>
                    <a:pt x="164" y="302"/>
                  </a:lnTo>
                  <a:lnTo>
                    <a:pt x="160" y="297"/>
                  </a:lnTo>
                  <a:lnTo>
                    <a:pt x="153" y="291"/>
                  </a:lnTo>
                  <a:lnTo>
                    <a:pt x="147" y="284"/>
                  </a:lnTo>
                  <a:lnTo>
                    <a:pt x="142" y="280"/>
                  </a:lnTo>
                  <a:lnTo>
                    <a:pt x="135" y="275"/>
                  </a:lnTo>
                  <a:lnTo>
                    <a:pt x="129" y="273"/>
                  </a:lnTo>
                  <a:lnTo>
                    <a:pt x="124" y="269"/>
                  </a:lnTo>
                  <a:lnTo>
                    <a:pt x="122" y="264"/>
                  </a:lnTo>
                  <a:lnTo>
                    <a:pt x="120" y="257"/>
                  </a:lnTo>
                  <a:lnTo>
                    <a:pt x="115" y="255"/>
                  </a:lnTo>
                  <a:lnTo>
                    <a:pt x="113" y="246"/>
                  </a:lnTo>
                  <a:lnTo>
                    <a:pt x="111" y="240"/>
                  </a:lnTo>
                  <a:lnTo>
                    <a:pt x="113" y="235"/>
                  </a:lnTo>
                  <a:lnTo>
                    <a:pt x="118" y="235"/>
                  </a:lnTo>
                  <a:lnTo>
                    <a:pt x="122" y="235"/>
                  </a:lnTo>
                  <a:lnTo>
                    <a:pt x="124" y="233"/>
                  </a:lnTo>
                  <a:lnTo>
                    <a:pt x="124" y="231"/>
                  </a:lnTo>
                  <a:lnTo>
                    <a:pt x="120" y="226"/>
                  </a:lnTo>
                  <a:lnTo>
                    <a:pt x="111" y="222"/>
                  </a:lnTo>
                  <a:lnTo>
                    <a:pt x="109" y="224"/>
                  </a:lnTo>
                  <a:lnTo>
                    <a:pt x="104" y="224"/>
                  </a:lnTo>
                  <a:lnTo>
                    <a:pt x="98" y="222"/>
                  </a:lnTo>
                  <a:lnTo>
                    <a:pt x="91" y="220"/>
                  </a:lnTo>
                  <a:lnTo>
                    <a:pt x="87" y="217"/>
                  </a:lnTo>
                  <a:lnTo>
                    <a:pt x="84" y="213"/>
                  </a:lnTo>
                  <a:lnTo>
                    <a:pt x="80" y="209"/>
                  </a:lnTo>
                  <a:lnTo>
                    <a:pt x="82" y="206"/>
                  </a:lnTo>
                  <a:lnTo>
                    <a:pt x="84" y="209"/>
                  </a:lnTo>
                  <a:lnTo>
                    <a:pt x="89" y="209"/>
                  </a:lnTo>
                  <a:lnTo>
                    <a:pt x="93" y="211"/>
                  </a:lnTo>
                  <a:lnTo>
                    <a:pt x="95" y="209"/>
                  </a:lnTo>
                  <a:lnTo>
                    <a:pt x="95" y="206"/>
                  </a:lnTo>
                  <a:lnTo>
                    <a:pt x="93" y="202"/>
                  </a:lnTo>
                  <a:lnTo>
                    <a:pt x="93" y="200"/>
                  </a:lnTo>
                  <a:lnTo>
                    <a:pt x="91" y="195"/>
                  </a:lnTo>
                  <a:lnTo>
                    <a:pt x="89" y="191"/>
                  </a:lnTo>
                  <a:lnTo>
                    <a:pt x="87" y="189"/>
                  </a:lnTo>
                  <a:lnTo>
                    <a:pt x="82" y="186"/>
                  </a:lnTo>
                  <a:lnTo>
                    <a:pt x="80" y="184"/>
                  </a:lnTo>
                  <a:lnTo>
                    <a:pt x="78" y="180"/>
                  </a:lnTo>
                  <a:lnTo>
                    <a:pt x="75" y="175"/>
                  </a:lnTo>
                  <a:lnTo>
                    <a:pt x="73" y="175"/>
                  </a:lnTo>
                  <a:lnTo>
                    <a:pt x="73" y="173"/>
                  </a:lnTo>
                  <a:lnTo>
                    <a:pt x="71" y="171"/>
                  </a:lnTo>
                  <a:lnTo>
                    <a:pt x="67" y="169"/>
                  </a:lnTo>
                  <a:lnTo>
                    <a:pt x="64" y="166"/>
                  </a:lnTo>
                  <a:lnTo>
                    <a:pt x="62" y="166"/>
                  </a:lnTo>
                  <a:lnTo>
                    <a:pt x="58" y="164"/>
                  </a:lnTo>
                  <a:lnTo>
                    <a:pt x="55" y="162"/>
                  </a:lnTo>
                  <a:lnTo>
                    <a:pt x="53" y="162"/>
                  </a:lnTo>
                  <a:lnTo>
                    <a:pt x="53" y="157"/>
                  </a:lnTo>
                  <a:lnTo>
                    <a:pt x="55" y="151"/>
                  </a:lnTo>
                  <a:lnTo>
                    <a:pt x="55" y="149"/>
                  </a:lnTo>
                  <a:lnTo>
                    <a:pt x="60" y="149"/>
                  </a:lnTo>
                  <a:lnTo>
                    <a:pt x="64" y="146"/>
                  </a:lnTo>
                  <a:lnTo>
                    <a:pt x="67" y="149"/>
                  </a:lnTo>
                  <a:lnTo>
                    <a:pt x="69" y="151"/>
                  </a:lnTo>
                  <a:lnTo>
                    <a:pt x="73" y="153"/>
                  </a:lnTo>
                  <a:lnTo>
                    <a:pt x="75" y="151"/>
                  </a:lnTo>
                  <a:lnTo>
                    <a:pt x="80" y="153"/>
                  </a:lnTo>
                  <a:lnTo>
                    <a:pt x="82" y="153"/>
                  </a:lnTo>
                  <a:lnTo>
                    <a:pt x="84" y="151"/>
                  </a:lnTo>
                  <a:lnTo>
                    <a:pt x="87" y="151"/>
                  </a:lnTo>
                  <a:lnTo>
                    <a:pt x="87" y="149"/>
                  </a:lnTo>
                  <a:lnTo>
                    <a:pt x="84" y="146"/>
                  </a:lnTo>
                  <a:lnTo>
                    <a:pt x="82" y="144"/>
                  </a:lnTo>
                  <a:lnTo>
                    <a:pt x="80" y="144"/>
                  </a:lnTo>
                  <a:lnTo>
                    <a:pt x="80" y="142"/>
                  </a:lnTo>
                  <a:lnTo>
                    <a:pt x="75" y="142"/>
                  </a:lnTo>
                  <a:lnTo>
                    <a:pt x="71" y="140"/>
                  </a:lnTo>
                  <a:lnTo>
                    <a:pt x="69" y="140"/>
                  </a:lnTo>
                  <a:lnTo>
                    <a:pt x="69" y="137"/>
                  </a:lnTo>
                  <a:lnTo>
                    <a:pt x="69" y="135"/>
                  </a:lnTo>
                  <a:lnTo>
                    <a:pt x="67" y="133"/>
                  </a:lnTo>
                  <a:lnTo>
                    <a:pt x="62" y="131"/>
                  </a:lnTo>
                  <a:lnTo>
                    <a:pt x="62" y="129"/>
                  </a:lnTo>
                  <a:lnTo>
                    <a:pt x="62" y="124"/>
                  </a:lnTo>
                  <a:lnTo>
                    <a:pt x="62" y="122"/>
                  </a:lnTo>
                  <a:lnTo>
                    <a:pt x="58" y="120"/>
                  </a:lnTo>
                  <a:lnTo>
                    <a:pt x="55" y="113"/>
                  </a:lnTo>
                  <a:lnTo>
                    <a:pt x="53" y="111"/>
                  </a:lnTo>
                  <a:lnTo>
                    <a:pt x="51" y="111"/>
                  </a:lnTo>
                  <a:lnTo>
                    <a:pt x="49" y="111"/>
                  </a:lnTo>
                  <a:lnTo>
                    <a:pt x="44" y="111"/>
                  </a:lnTo>
                  <a:lnTo>
                    <a:pt x="42" y="109"/>
                  </a:lnTo>
                  <a:lnTo>
                    <a:pt x="38" y="106"/>
                  </a:lnTo>
                  <a:lnTo>
                    <a:pt x="35" y="102"/>
                  </a:lnTo>
                  <a:lnTo>
                    <a:pt x="35" y="97"/>
                  </a:lnTo>
                  <a:lnTo>
                    <a:pt x="38" y="95"/>
                  </a:lnTo>
                  <a:lnTo>
                    <a:pt x="40" y="95"/>
                  </a:lnTo>
                  <a:lnTo>
                    <a:pt x="42" y="93"/>
                  </a:lnTo>
                  <a:lnTo>
                    <a:pt x="47" y="89"/>
                  </a:lnTo>
                  <a:lnTo>
                    <a:pt x="44" y="84"/>
                  </a:lnTo>
                  <a:lnTo>
                    <a:pt x="40" y="82"/>
                  </a:lnTo>
                  <a:lnTo>
                    <a:pt x="38" y="80"/>
                  </a:lnTo>
                  <a:lnTo>
                    <a:pt x="35" y="84"/>
                  </a:lnTo>
                  <a:lnTo>
                    <a:pt x="35" y="86"/>
                  </a:lnTo>
                  <a:lnTo>
                    <a:pt x="31" y="86"/>
                  </a:lnTo>
                  <a:lnTo>
                    <a:pt x="29" y="84"/>
                  </a:lnTo>
                  <a:lnTo>
                    <a:pt x="29" y="80"/>
                  </a:lnTo>
                  <a:lnTo>
                    <a:pt x="29" y="77"/>
                  </a:lnTo>
                  <a:lnTo>
                    <a:pt x="24" y="73"/>
                  </a:lnTo>
                  <a:lnTo>
                    <a:pt x="22" y="71"/>
                  </a:lnTo>
                  <a:lnTo>
                    <a:pt x="20" y="71"/>
                  </a:lnTo>
                  <a:lnTo>
                    <a:pt x="18" y="73"/>
                  </a:lnTo>
                  <a:lnTo>
                    <a:pt x="15" y="73"/>
                  </a:lnTo>
                  <a:lnTo>
                    <a:pt x="11" y="75"/>
                  </a:lnTo>
                  <a:lnTo>
                    <a:pt x="7" y="71"/>
                  </a:lnTo>
                  <a:lnTo>
                    <a:pt x="7" y="69"/>
                  </a:lnTo>
                  <a:lnTo>
                    <a:pt x="7" y="66"/>
                  </a:lnTo>
                  <a:lnTo>
                    <a:pt x="11" y="66"/>
                  </a:lnTo>
                  <a:lnTo>
                    <a:pt x="13" y="64"/>
                  </a:lnTo>
                  <a:lnTo>
                    <a:pt x="15" y="62"/>
                  </a:lnTo>
                  <a:lnTo>
                    <a:pt x="15" y="60"/>
                  </a:lnTo>
                  <a:lnTo>
                    <a:pt x="18" y="55"/>
                  </a:lnTo>
                  <a:lnTo>
                    <a:pt x="15" y="53"/>
                  </a:lnTo>
                  <a:lnTo>
                    <a:pt x="13" y="53"/>
                  </a:lnTo>
                  <a:lnTo>
                    <a:pt x="13" y="46"/>
                  </a:lnTo>
                  <a:lnTo>
                    <a:pt x="13" y="44"/>
                  </a:lnTo>
                  <a:lnTo>
                    <a:pt x="18" y="42"/>
                  </a:lnTo>
                  <a:lnTo>
                    <a:pt x="20" y="44"/>
                  </a:lnTo>
                  <a:lnTo>
                    <a:pt x="24" y="44"/>
                  </a:lnTo>
                  <a:lnTo>
                    <a:pt x="27" y="46"/>
                  </a:lnTo>
                  <a:lnTo>
                    <a:pt x="29" y="46"/>
                  </a:lnTo>
                  <a:lnTo>
                    <a:pt x="31" y="49"/>
                  </a:lnTo>
                  <a:lnTo>
                    <a:pt x="33" y="51"/>
                  </a:lnTo>
                  <a:lnTo>
                    <a:pt x="35" y="53"/>
                  </a:lnTo>
                  <a:lnTo>
                    <a:pt x="35" y="55"/>
                  </a:lnTo>
                  <a:lnTo>
                    <a:pt x="38" y="55"/>
                  </a:lnTo>
                  <a:lnTo>
                    <a:pt x="38" y="53"/>
                  </a:lnTo>
                  <a:lnTo>
                    <a:pt x="38" y="51"/>
                  </a:lnTo>
                  <a:lnTo>
                    <a:pt x="40" y="49"/>
                  </a:lnTo>
                  <a:lnTo>
                    <a:pt x="40" y="44"/>
                  </a:lnTo>
                  <a:lnTo>
                    <a:pt x="40" y="40"/>
                  </a:lnTo>
                  <a:lnTo>
                    <a:pt x="40" y="37"/>
                  </a:lnTo>
                  <a:lnTo>
                    <a:pt x="40" y="35"/>
                  </a:lnTo>
                  <a:lnTo>
                    <a:pt x="35" y="33"/>
                  </a:lnTo>
                  <a:lnTo>
                    <a:pt x="33" y="31"/>
                  </a:lnTo>
                  <a:lnTo>
                    <a:pt x="31" y="31"/>
                  </a:lnTo>
                  <a:lnTo>
                    <a:pt x="27" y="29"/>
                  </a:lnTo>
                  <a:lnTo>
                    <a:pt x="27" y="26"/>
                  </a:lnTo>
                  <a:lnTo>
                    <a:pt x="24" y="24"/>
                  </a:lnTo>
                  <a:lnTo>
                    <a:pt x="22" y="20"/>
                  </a:lnTo>
                  <a:lnTo>
                    <a:pt x="22" y="17"/>
                  </a:lnTo>
                  <a:lnTo>
                    <a:pt x="20" y="20"/>
                  </a:lnTo>
                  <a:lnTo>
                    <a:pt x="18" y="22"/>
                  </a:lnTo>
                  <a:lnTo>
                    <a:pt x="18" y="24"/>
                  </a:lnTo>
                  <a:lnTo>
                    <a:pt x="15" y="26"/>
                  </a:lnTo>
                  <a:lnTo>
                    <a:pt x="11" y="29"/>
                  </a:lnTo>
                  <a:lnTo>
                    <a:pt x="7" y="26"/>
                  </a:lnTo>
                  <a:lnTo>
                    <a:pt x="7" y="24"/>
                  </a:lnTo>
                  <a:lnTo>
                    <a:pt x="2" y="20"/>
                  </a:lnTo>
                  <a:lnTo>
                    <a:pt x="0" y="17"/>
                  </a:lnTo>
                  <a:lnTo>
                    <a:pt x="2" y="13"/>
                  </a:lnTo>
                  <a:close/>
                </a:path>
              </a:pathLst>
            </a:custGeom>
            <a:grpFill/>
            <a:ln w="11113">
              <a:solidFill>
                <a:schemeClr val="bg1"/>
              </a:solidFill>
              <a:prstDash val="solid"/>
              <a:round/>
              <a:headEnd/>
              <a:tailEnd/>
            </a:ln>
          </p:spPr>
          <p:txBody>
            <a:bodyPr/>
            <a:lstStyle/>
            <a:p>
              <a:endParaRPr lang="fr-CA"/>
            </a:p>
          </p:txBody>
        </p:sp>
        <p:sp>
          <p:nvSpPr>
            <p:cNvPr id="13" name="Freeform 28"/>
            <p:cNvSpPr>
              <a:spLocks/>
            </p:cNvSpPr>
            <p:nvPr/>
          </p:nvSpPr>
          <p:spPr bwMode="auto">
            <a:xfrm>
              <a:off x="775" y="2436"/>
              <a:ext cx="77" cy="98"/>
            </a:xfrm>
            <a:custGeom>
              <a:avLst/>
              <a:gdLst/>
              <a:ahLst/>
              <a:cxnLst>
                <a:cxn ang="0">
                  <a:pos x="15" y="0"/>
                </a:cxn>
                <a:cxn ang="0">
                  <a:pos x="24" y="2"/>
                </a:cxn>
                <a:cxn ang="0">
                  <a:pos x="31" y="6"/>
                </a:cxn>
                <a:cxn ang="0">
                  <a:pos x="35" y="9"/>
                </a:cxn>
                <a:cxn ang="0">
                  <a:pos x="35" y="15"/>
                </a:cxn>
                <a:cxn ang="0">
                  <a:pos x="29" y="22"/>
                </a:cxn>
                <a:cxn ang="0">
                  <a:pos x="29" y="24"/>
                </a:cxn>
                <a:cxn ang="0">
                  <a:pos x="35" y="20"/>
                </a:cxn>
                <a:cxn ang="0">
                  <a:pos x="44" y="20"/>
                </a:cxn>
                <a:cxn ang="0">
                  <a:pos x="49" y="26"/>
                </a:cxn>
                <a:cxn ang="0">
                  <a:pos x="46" y="33"/>
                </a:cxn>
                <a:cxn ang="0">
                  <a:pos x="44" y="40"/>
                </a:cxn>
                <a:cxn ang="0">
                  <a:pos x="42" y="44"/>
                </a:cxn>
                <a:cxn ang="0">
                  <a:pos x="33" y="46"/>
                </a:cxn>
                <a:cxn ang="0">
                  <a:pos x="26" y="46"/>
                </a:cxn>
                <a:cxn ang="0">
                  <a:pos x="20" y="49"/>
                </a:cxn>
                <a:cxn ang="0">
                  <a:pos x="17" y="51"/>
                </a:cxn>
                <a:cxn ang="0">
                  <a:pos x="22" y="55"/>
                </a:cxn>
                <a:cxn ang="0">
                  <a:pos x="22" y="60"/>
                </a:cxn>
                <a:cxn ang="0">
                  <a:pos x="29" y="62"/>
                </a:cxn>
                <a:cxn ang="0">
                  <a:pos x="35" y="58"/>
                </a:cxn>
                <a:cxn ang="0">
                  <a:pos x="42" y="51"/>
                </a:cxn>
                <a:cxn ang="0">
                  <a:pos x="46" y="49"/>
                </a:cxn>
                <a:cxn ang="0">
                  <a:pos x="51" y="46"/>
                </a:cxn>
                <a:cxn ang="0">
                  <a:pos x="55" y="40"/>
                </a:cxn>
                <a:cxn ang="0">
                  <a:pos x="57" y="35"/>
                </a:cxn>
                <a:cxn ang="0">
                  <a:pos x="66" y="33"/>
                </a:cxn>
                <a:cxn ang="0">
                  <a:pos x="73" y="33"/>
                </a:cxn>
                <a:cxn ang="0">
                  <a:pos x="77" y="35"/>
                </a:cxn>
                <a:cxn ang="0">
                  <a:pos x="77" y="42"/>
                </a:cxn>
                <a:cxn ang="0">
                  <a:pos x="69" y="51"/>
                </a:cxn>
                <a:cxn ang="0">
                  <a:pos x="29" y="93"/>
                </a:cxn>
                <a:cxn ang="0">
                  <a:pos x="22" y="98"/>
                </a:cxn>
                <a:cxn ang="0">
                  <a:pos x="15" y="91"/>
                </a:cxn>
                <a:cxn ang="0">
                  <a:pos x="6" y="98"/>
                </a:cxn>
                <a:cxn ang="0">
                  <a:pos x="4" y="91"/>
                </a:cxn>
                <a:cxn ang="0">
                  <a:pos x="2" y="80"/>
                </a:cxn>
                <a:cxn ang="0">
                  <a:pos x="11" y="78"/>
                </a:cxn>
                <a:cxn ang="0">
                  <a:pos x="15" y="73"/>
                </a:cxn>
                <a:cxn ang="0">
                  <a:pos x="11" y="66"/>
                </a:cxn>
                <a:cxn ang="0">
                  <a:pos x="6" y="58"/>
                </a:cxn>
                <a:cxn ang="0">
                  <a:pos x="2" y="51"/>
                </a:cxn>
                <a:cxn ang="0">
                  <a:pos x="2" y="44"/>
                </a:cxn>
                <a:cxn ang="0">
                  <a:pos x="4" y="40"/>
                </a:cxn>
                <a:cxn ang="0">
                  <a:pos x="6" y="33"/>
                </a:cxn>
                <a:cxn ang="0">
                  <a:pos x="6" y="24"/>
                </a:cxn>
                <a:cxn ang="0">
                  <a:pos x="9" y="18"/>
                </a:cxn>
                <a:cxn ang="0">
                  <a:pos x="4" y="15"/>
                </a:cxn>
                <a:cxn ang="0">
                  <a:pos x="9" y="6"/>
                </a:cxn>
                <a:cxn ang="0">
                  <a:pos x="13" y="2"/>
                </a:cxn>
              </a:cxnLst>
              <a:rect l="0" t="0" r="r" b="b"/>
              <a:pathLst>
                <a:path w="77" h="98">
                  <a:moveTo>
                    <a:pt x="13" y="0"/>
                  </a:moveTo>
                  <a:lnTo>
                    <a:pt x="15" y="0"/>
                  </a:lnTo>
                  <a:lnTo>
                    <a:pt x="20" y="0"/>
                  </a:lnTo>
                  <a:lnTo>
                    <a:pt x="24" y="2"/>
                  </a:lnTo>
                  <a:lnTo>
                    <a:pt x="26" y="4"/>
                  </a:lnTo>
                  <a:lnTo>
                    <a:pt x="31" y="6"/>
                  </a:lnTo>
                  <a:lnTo>
                    <a:pt x="33" y="6"/>
                  </a:lnTo>
                  <a:lnTo>
                    <a:pt x="35" y="9"/>
                  </a:lnTo>
                  <a:lnTo>
                    <a:pt x="35" y="13"/>
                  </a:lnTo>
                  <a:lnTo>
                    <a:pt x="35" y="15"/>
                  </a:lnTo>
                  <a:lnTo>
                    <a:pt x="33" y="20"/>
                  </a:lnTo>
                  <a:lnTo>
                    <a:pt x="29" y="22"/>
                  </a:lnTo>
                  <a:lnTo>
                    <a:pt x="29" y="24"/>
                  </a:lnTo>
                  <a:lnTo>
                    <a:pt x="29" y="24"/>
                  </a:lnTo>
                  <a:lnTo>
                    <a:pt x="33" y="22"/>
                  </a:lnTo>
                  <a:lnTo>
                    <a:pt x="35" y="20"/>
                  </a:lnTo>
                  <a:lnTo>
                    <a:pt x="40" y="20"/>
                  </a:lnTo>
                  <a:lnTo>
                    <a:pt x="44" y="20"/>
                  </a:lnTo>
                  <a:lnTo>
                    <a:pt x="49" y="20"/>
                  </a:lnTo>
                  <a:lnTo>
                    <a:pt x="49" y="26"/>
                  </a:lnTo>
                  <a:lnTo>
                    <a:pt x="46" y="31"/>
                  </a:lnTo>
                  <a:lnTo>
                    <a:pt x="46" y="33"/>
                  </a:lnTo>
                  <a:lnTo>
                    <a:pt x="46" y="35"/>
                  </a:lnTo>
                  <a:lnTo>
                    <a:pt x="44" y="40"/>
                  </a:lnTo>
                  <a:lnTo>
                    <a:pt x="42" y="42"/>
                  </a:lnTo>
                  <a:lnTo>
                    <a:pt x="42" y="44"/>
                  </a:lnTo>
                  <a:lnTo>
                    <a:pt x="37" y="44"/>
                  </a:lnTo>
                  <a:lnTo>
                    <a:pt x="33" y="46"/>
                  </a:lnTo>
                  <a:lnTo>
                    <a:pt x="31" y="44"/>
                  </a:lnTo>
                  <a:lnTo>
                    <a:pt x="26" y="46"/>
                  </a:lnTo>
                  <a:lnTo>
                    <a:pt x="22" y="46"/>
                  </a:lnTo>
                  <a:lnTo>
                    <a:pt x="20" y="49"/>
                  </a:lnTo>
                  <a:lnTo>
                    <a:pt x="17" y="49"/>
                  </a:lnTo>
                  <a:lnTo>
                    <a:pt x="17" y="51"/>
                  </a:lnTo>
                  <a:lnTo>
                    <a:pt x="20" y="51"/>
                  </a:lnTo>
                  <a:lnTo>
                    <a:pt x="22" y="55"/>
                  </a:lnTo>
                  <a:lnTo>
                    <a:pt x="22" y="58"/>
                  </a:lnTo>
                  <a:lnTo>
                    <a:pt x="22" y="60"/>
                  </a:lnTo>
                  <a:lnTo>
                    <a:pt x="26" y="62"/>
                  </a:lnTo>
                  <a:lnTo>
                    <a:pt x="29" y="62"/>
                  </a:lnTo>
                  <a:lnTo>
                    <a:pt x="31" y="60"/>
                  </a:lnTo>
                  <a:lnTo>
                    <a:pt x="35" y="58"/>
                  </a:lnTo>
                  <a:lnTo>
                    <a:pt x="40" y="53"/>
                  </a:lnTo>
                  <a:lnTo>
                    <a:pt x="42" y="51"/>
                  </a:lnTo>
                  <a:lnTo>
                    <a:pt x="44" y="49"/>
                  </a:lnTo>
                  <a:lnTo>
                    <a:pt x="46" y="49"/>
                  </a:lnTo>
                  <a:lnTo>
                    <a:pt x="49" y="49"/>
                  </a:lnTo>
                  <a:lnTo>
                    <a:pt x="51" y="46"/>
                  </a:lnTo>
                  <a:lnTo>
                    <a:pt x="53" y="44"/>
                  </a:lnTo>
                  <a:lnTo>
                    <a:pt x="55" y="40"/>
                  </a:lnTo>
                  <a:lnTo>
                    <a:pt x="55" y="38"/>
                  </a:lnTo>
                  <a:lnTo>
                    <a:pt x="57" y="35"/>
                  </a:lnTo>
                  <a:lnTo>
                    <a:pt x="62" y="33"/>
                  </a:lnTo>
                  <a:lnTo>
                    <a:pt x="66" y="33"/>
                  </a:lnTo>
                  <a:lnTo>
                    <a:pt x="71" y="33"/>
                  </a:lnTo>
                  <a:lnTo>
                    <a:pt x="73" y="33"/>
                  </a:lnTo>
                  <a:lnTo>
                    <a:pt x="75" y="33"/>
                  </a:lnTo>
                  <a:lnTo>
                    <a:pt x="77" y="35"/>
                  </a:lnTo>
                  <a:lnTo>
                    <a:pt x="77" y="40"/>
                  </a:lnTo>
                  <a:lnTo>
                    <a:pt x="77" y="42"/>
                  </a:lnTo>
                  <a:lnTo>
                    <a:pt x="73" y="46"/>
                  </a:lnTo>
                  <a:lnTo>
                    <a:pt x="69" y="51"/>
                  </a:lnTo>
                  <a:lnTo>
                    <a:pt x="31" y="91"/>
                  </a:lnTo>
                  <a:lnTo>
                    <a:pt x="29" y="93"/>
                  </a:lnTo>
                  <a:lnTo>
                    <a:pt x="26" y="98"/>
                  </a:lnTo>
                  <a:lnTo>
                    <a:pt x="22" y="98"/>
                  </a:lnTo>
                  <a:lnTo>
                    <a:pt x="20" y="95"/>
                  </a:lnTo>
                  <a:lnTo>
                    <a:pt x="15" y="91"/>
                  </a:lnTo>
                  <a:lnTo>
                    <a:pt x="11" y="93"/>
                  </a:lnTo>
                  <a:lnTo>
                    <a:pt x="6" y="98"/>
                  </a:lnTo>
                  <a:lnTo>
                    <a:pt x="4" y="93"/>
                  </a:lnTo>
                  <a:lnTo>
                    <a:pt x="4" y="91"/>
                  </a:lnTo>
                  <a:lnTo>
                    <a:pt x="2" y="86"/>
                  </a:lnTo>
                  <a:lnTo>
                    <a:pt x="2" y="80"/>
                  </a:lnTo>
                  <a:lnTo>
                    <a:pt x="6" y="78"/>
                  </a:lnTo>
                  <a:lnTo>
                    <a:pt x="11" y="78"/>
                  </a:lnTo>
                  <a:lnTo>
                    <a:pt x="15" y="75"/>
                  </a:lnTo>
                  <a:lnTo>
                    <a:pt x="15" y="73"/>
                  </a:lnTo>
                  <a:lnTo>
                    <a:pt x="13" y="69"/>
                  </a:lnTo>
                  <a:lnTo>
                    <a:pt x="11" y="66"/>
                  </a:lnTo>
                  <a:lnTo>
                    <a:pt x="6" y="62"/>
                  </a:lnTo>
                  <a:lnTo>
                    <a:pt x="6" y="58"/>
                  </a:lnTo>
                  <a:lnTo>
                    <a:pt x="4" y="55"/>
                  </a:lnTo>
                  <a:lnTo>
                    <a:pt x="2" y="51"/>
                  </a:lnTo>
                  <a:lnTo>
                    <a:pt x="0" y="46"/>
                  </a:lnTo>
                  <a:lnTo>
                    <a:pt x="2" y="44"/>
                  </a:lnTo>
                  <a:lnTo>
                    <a:pt x="4" y="42"/>
                  </a:lnTo>
                  <a:lnTo>
                    <a:pt x="4" y="40"/>
                  </a:lnTo>
                  <a:lnTo>
                    <a:pt x="6" y="35"/>
                  </a:lnTo>
                  <a:lnTo>
                    <a:pt x="6" y="33"/>
                  </a:lnTo>
                  <a:lnTo>
                    <a:pt x="6" y="26"/>
                  </a:lnTo>
                  <a:lnTo>
                    <a:pt x="6" y="24"/>
                  </a:lnTo>
                  <a:lnTo>
                    <a:pt x="9" y="20"/>
                  </a:lnTo>
                  <a:lnTo>
                    <a:pt x="9" y="18"/>
                  </a:lnTo>
                  <a:lnTo>
                    <a:pt x="6" y="15"/>
                  </a:lnTo>
                  <a:lnTo>
                    <a:pt x="4" y="15"/>
                  </a:lnTo>
                  <a:lnTo>
                    <a:pt x="6" y="9"/>
                  </a:lnTo>
                  <a:lnTo>
                    <a:pt x="9" y="6"/>
                  </a:lnTo>
                  <a:lnTo>
                    <a:pt x="11" y="4"/>
                  </a:lnTo>
                  <a:lnTo>
                    <a:pt x="13" y="2"/>
                  </a:lnTo>
                  <a:lnTo>
                    <a:pt x="13" y="0"/>
                  </a:lnTo>
                  <a:close/>
                </a:path>
              </a:pathLst>
            </a:custGeom>
            <a:grpFill/>
            <a:ln w="11113">
              <a:solidFill>
                <a:schemeClr val="bg1"/>
              </a:solidFill>
              <a:prstDash val="solid"/>
              <a:round/>
              <a:headEnd/>
              <a:tailEnd/>
            </a:ln>
          </p:spPr>
          <p:txBody>
            <a:bodyPr/>
            <a:lstStyle/>
            <a:p>
              <a:endParaRPr lang="fr-CA"/>
            </a:p>
          </p:txBody>
        </p:sp>
        <p:sp>
          <p:nvSpPr>
            <p:cNvPr id="14" name="Freeform 29"/>
            <p:cNvSpPr>
              <a:spLocks/>
            </p:cNvSpPr>
            <p:nvPr/>
          </p:nvSpPr>
          <p:spPr bwMode="auto">
            <a:xfrm>
              <a:off x="770" y="2536"/>
              <a:ext cx="40" cy="53"/>
            </a:xfrm>
            <a:custGeom>
              <a:avLst/>
              <a:gdLst/>
              <a:ahLst/>
              <a:cxnLst>
                <a:cxn ang="0">
                  <a:pos x="31" y="0"/>
                </a:cxn>
                <a:cxn ang="0">
                  <a:pos x="27" y="4"/>
                </a:cxn>
                <a:cxn ang="0">
                  <a:pos x="22" y="4"/>
                </a:cxn>
                <a:cxn ang="0">
                  <a:pos x="18" y="4"/>
                </a:cxn>
                <a:cxn ang="0">
                  <a:pos x="14" y="4"/>
                </a:cxn>
                <a:cxn ang="0">
                  <a:pos x="9" y="4"/>
                </a:cxn>
                <a:cxn ang="0">
                  <a:pos x="9" y="6"/>
                </a:cxn>
                <a:cxn ang="0">
                  <a:pos x="9" y="11"/>
                </a:cxn>
                <a:cxn ang="0">
                  <a:pos x="11" y="13"/>
                </a:cxn>
                <a:cxn ang="0">
                  <a:pos x="9" y="15"/>
                </a:cxn>
                <a:cxn ang="0">
                  <a:pos x="7" y="15"/>
                </a:cxn>
                <a:cxn ang="0">
                  <a:pos x="5" y="20"/>
                </a:cxn>
                <a:cxn ang="0">
                  <a:pos x="7" y="20"/>
                </a:cxn>
                <a:cxn ang="0">
                  <a:pos x="9" y="22"/>
                </a:cxn>
                <a:cxn ang="0">
                  <a:pos x="9" y="26"/>
                </a:cxn>
                <a:cxn ang="0">
                  <a:pos x="7" y="29"/>
                </a:cxn>
                <a:cxn ang="0">
                  <a:pos x="2" y="33"/>
                </a:cxn>
                <a:cxn ang="0">
                  <a:pos x="0" y="35"/>
                </a:cxn>
                <a:cxn ang="0">
                  <a:pos x="2" y="38"/>
                </a:cxn>
                <a:cxn ang="0">
                  <a:pos x="2" y="40"/>
                </a:cxn>
                <a:cxn ang="0">
                  <a:pos x="7" y="44"/>
                </a:cxn>
                <a:cxn ang="0">
                  <a:pos x="7" y="46"/>
                </a:cxn>
                <a:cxn ang="0">
                  <a:pos x="7" y="53"/>
                </a:cxn>
                <a:cxn ang="0">
                  <a:pos x="11" y="53"/>
                </a:cxn>
                <a:cxn ang="0">
                  <a:pos x="14" y="49"/>
                </a:cxn>
                <a:cxn ang="0">
                  <a:pos x="14" y="44"/>
                </a:cxn>
                <a:cxn ang="0">
                  <a:pos x="14" y="42"/>
                </a:cxn>
                <a:cxn ang="0">
                  <a:pos x="16" y="40"/>
                </a:cxn>
                <a:cxn ang="0">
                  <a:pos x="18" y="40"/>
                </a:cxn>
                <a:cxn ang="0">
                  <a:pos x="20" y="35"/>
                </a:cxn>
                <a:cxn ang="0">
                  <a:pos x="20" y="35"/>
                </a:cxn>
                <a:cxn ang="0">
                  <a:pos x="22" y="33"/>
                </a:cxn>
                <a:cxn ang="0">
                  <a:pos x="25" y="31"/>
                </a:cxn>
                <a:cxn ang="0">
                  <a:pos x="27" y="33"/>
                </a:cxn>
                <a:cxn ang="0">
                  <a:pos x="31" y="35"/>
                </a:cxn>
                <a:cxn ang="0">
                  <a:pos x="36" y="29"/>
                </a:cxn>
                <a:cxn ang="0">
                  <a:pos x="36" y="29"/>
                </a:cxn>
                <a:cxn ang="0">
                  <a:pos x="36" y="29"/>
                </a:cxn>
                <a:cxn ang="0">
                  <a:pos x="36" y="29"/>
                </a:cxn>
                <a:cxn ang="0">
                  <a:pos x="36" y="29"/>
                </a:cxn>
                <a:cxn ang="0">
                  <a:pos x="34" y="24"/>
                </a:cxn>
                <a:cxn ang="0">
                  <a:pos x="34" y="22"/>
                </a:cxn>
                <a:cxn ang="0">
                  <a:pos x="34" y="20"/>
                </a:cxn>
                <a:cxn ang="0">
                  <a:pos x="36" y="18"/>
                </a:cxn>
                <a:cxn ang="0">
                  <a:pos x="38" y="18"/>
                </a:cxn>
                <a:cxn ang="0">
                  <a:pos x="40" y="13"/>
                </a:cxn>
                <a:cxn ang="0">
                  <a:pos x="40" y="4"/>
                </a:cxn>
                <a:cxn ang="0">
                  <a:pos x="36" y="2"/>
                </a:cxn>
                <a:cxn ang="0">
                  <a:pos x="34" y="0"/>
                </a:cxn>
                <a:cxn ang="0">
                  <a:pos x="31" y="0"/>
                </a:cxn>
              </a:cxnLst>
              <a:rect l="0" t="0" r="r" b="b"/>
              <a:pathLst>
                <a:path w="40" h="53">
                  <a:moveTo>
                    <a:pt x="31" y="0"/>
                  </a:moveTo>
                  <a:lnTo>
                    <a:pt x="27" y="4"/>
                  </a:lnTo>
                  <a:lnTo>
                    <a:pt x="22" y="4"/>
                  </a:lnTo>
                  <a:lnTo>
                    <a:pt x="18" y="4"/>
                  </a:lnTo>
                  <a:lnTo>
                    <a:pt x="14" y="4"/>
                  </a:lnTo>
                  <a:lnTo>
                    <a:pt x="9" y="4"/>
                  </a:lnTo>
                  <a:lnTo>
                    <a:pt x="9" y="6"/>
                  </a:lnTo>
                  <a:lnTo>
                    <a:pt x="9" y="11"/>
                  </a:lnTo>
                  <a:lnTo>
                    <a:pt x="11" y="13"/>
                  </a:lnTo>
                  <a:lnTo>
                    <a:pt x="9" y="15"/>
                  </a:lnTo>
                  <a:lnTo>
                    <a:pt x="7" y="15"/>
                  </a:lnTo>
                  <a:lnTo>
                    <a:pt x="5" y="20"/>
                  </a:lnTo>
                  <a:lnTo>
                    <a:pt x="7" y="20"/>
                  </a:lnTo>
                  <a:lnTo>
                    <a:pt x="9" y="22"/>
                  </a:lnTo>
                  <a:lnTo>
                    <a:pt x="9" y="26"/>
                  </a:lnTo>
                  <a:lnTo>
                    <a:pt x="7" y="29"/>
                  </a:lnTo>
                  <a:lnTo>
                    <a:pt x="2" y="33"/>
                  </a:lnTo>
                  <a:lnTo>
                    <a:pt x="0" y="35"/>
                  </a:lnTo>
                  <a:lnTo>
                    <a:pt x="2" y="38"/>
                  </a:lnTo>
                  <a:lnTo>
                    <a:pt x="2" y="40"/>
                  </a:lnTo>
                  <a:lnTo>
                    <a:pt x="7" y="44"/>
                  </a:lnTo>
                  <a:lnTo>
                    <a:pt x="7" y="46"/>
                  </a:lnTo>
                  <a:lnTo>
                    <a:pt x="7" y="53"/>
                  </a:lnTo>
                  <a:lnTo>
                    <a:pt x="11" y="53"/>
                  </a:lnTo>
                  <a:lnTo>
                    <a:pt x="14" y="49"/>
                  </a:lnTo>
                  <a:lnTo>
                    <a:pt x="14" y="44"/>
                  </a:lnTo>
                  <a:lnTo>
                    <a:pt x="14" y="42"/>
                  </a:lnTo>
                  <a:lnTo>
                    <a:pt x="16" y="40"/>
                  </a:lnTo>
                  <a:lnTo>
                    <a:pt x="18" y="40"/>
                  </a:lnTo>
                  <a:lnTo>
                    <a:pt x="20" y="35"/>
                  </a:lnTo>
                  <a:lnTo>
                    <a:pt x="20" y="35"/>
                  </a:lnTo>
                  <a:lnTo>
                    <a:pt x="22" y="33"/>
                  </a:lnTo>
                  <a:lnTo>
                    <a:pt x="25" y="31"/>
                  </a:lnTo>
                  <a:lnTo>
                    <a:pt x="27" y="33"/>
                  </a:lnTo>
                  <a:lnTo>
                    <a:pt x="31" y="35"/>
                  </a:lnTo>
                  <a:lnTo>
                    <a:pt x="36" y="29"/>
                  </a:lnTo>
                  <a:lnTo>
                    <a:pt x="36" y="29"/>
                  </a:lnTo>
                  <a:lnTo>
                    <a:pt x="36" y="29"/>
                  </a:lnTo>
                  <a:lnTo>
                    <a:pt x="36" y="29"/>
                  </a:lnTo>
                  <a:lnTo>
                    <a:pt x="36" y="29"/>
                  </a:lnTo>
                  <a:lnTo>
                    <a:pt x="34" y="24"/>
                  </a:lnTo>
                  <a:lnTo>
                    <a:pt x="34" y="22"/>
                  </a:lnTo>
                  <a:lnTo>
                    <a:pt x="34" y="20"/>
                  </a:lnTo>
                  <a:lnTo>
                    <a:pt x="36" y="18"/>
                  </a:lnTo>
                  <a:lnTo>
                    <a:pt x="38" y="18"/>
                  </a:lnTo>
                  <a:lnTo>
                    <a:pt x="40" y="13"/>
                  </a:lnTo>
                  <a:lnTo>
                    <a:pt x="40" y="4"/>
                  </a:lnTo>
                  <a:lnTo>
                    <a:pt x="36" y="2"/>
                  </a:lnTo>
                  <a:lnTo>
                    <a:pt x="34" y="0"/>
                  </a:lnTo>
                  <a:lnTo>
                    <a:pt x="31" y="0"/>
                  </a:lnTo>
                  <a:close/>
                </a:path>
              </a:pathLst>
            </a:custGeom>
            <a:grpFill/>
            <a:ln w="11113">
              <a:solidFill>
                <a:schemeClr val="bg1"/>
              </a:solidFill>
              <a:prstDash val="solid"/>
              <a:round/>
              <a:headEnd/>
              <a:tailEnd/>
            </a:ln>
          </p:spPr>
          <p:txBody>
            <a:bodyPr/>
            <a:lstStyle/>
            <a:p>
              <a:endParaRPr lang="fr-CA"/>
            </a:p>
          </p:txBody>
        </p:sp>
        <p:sp>
          <p:nvSpPr>
            <p:cNvPr id="15" name="Freeform 30"/>
            <p:cNvSpPr>
              <a:spLocks/>
            </p:cNvSpPr>
            <p:nvPr/>
          </p:nvSpPr>
          <p:spPr bwMode="auto">
            <a:xfrm>
              <a:off x="777" y="2596"/>
              <a:ext cx="18" cy="49"/>
            </a:xfrm>
            <a:custGeom>
              <a:avLst/>
              <a:gdLst/>
              <a:ahLst/>
              <a:cxnLst>
                <a:cxn ang="0">
                  <a:pos x="4" y="0"/>
                </a:cxn>
                <a:cxn ang="0">
                  <a:pos x="4" y="4"/>
                </a:cxn>
                <a:cxn ang="0">
                  <a:pos x="2" y="9"/>
                </a:cxn>
                <a:cxn ang="0">
                  <a:pos x="4" y="11"/>
                </a:cxn>
                <a:cxn ang="0">
                  <a:pos x="2" y="15"/>
                </a:cxn>
                <a:cxn ang="0">
                  <a:pos x="0" y="18"/>
                </a:cxn>
                <a:cxn ang="0">
                  <a:pos x="0" y="20"/>
                </a:cxn>
                <a:cxn ang="0">
                  <a:pos x="2" y="24"/>
                </a:cxn>
                <a:cxn ang="0">
                  <a:pos x="2" y="26"/>
                </a:cxn>
                <a:cxn ang="0">
                  <a:pos x="4" y="29"/>
                </a:cxn>
                <a:cxn ang="0">
                  <a:pos x="7" y="33"/>
                </a:cxn>
                <a:cxn ang="0">
                  <a:pos x="9" y="38"/>
                </a:cxn>
                <a:cxn ang="0">
                  <a:pos x="9" y="38"/>
                </a:cxn>
                <a:cxn ang="0">
                  <a:pos x="9" y="42"/>
                </a:cxn>
                <a:cxn ang="0">
                  <a:pos x="11" y="46"/>
                </a:cxn>
                <a:cxn ang="0">
                  <a:pos x="13" y="46"/>
                </a:cxn>
                <a:cxn ang="0">
                  <a:pos x="15" y="49"/>
                </a:cxn>
                <a:cxn ang="0">
                  <a:pos x="15" y="46"/>
                </a:cxn>
                <a:cxn ang="0">
                  <a:pos x="15" y="42"/>
                </a:cxn>
                <a:cxn ang="0">
                  <a:pos x="15" y="38"/>
                </a:cxn>
                <a:cxn ang="0">
                  <a:pos x="15" y="31"/>
                </a:cxn>
                <a:cxn ang="0">
                  <a:pos x="15" y="29"/>
                </a:cxn>
                <a:cxn ang="0">
                  <a:pos x="18" y="22"/>
                </a:cxn>
                <a:cxn ang="0">
                  <a:pos x="15" y="20"/>
                </a:cxn>
                <a:cxn ang="0">
                  <a:pos x="15" y="15"/>
                </a:cxn>
                <a:cxn ang="0">
                  <a:pos x="13" y="15"/>
                </a:cxn>
                <a:cxn ang="0">
                  <a:pos x="11" y="11"/>
                </a:cxn>
                <a:cxn ang="0">
                  <a:pos x="13" y="9"/>
                </a:cxn>
                <a:cxn ang="0">
                  <a:pos x="11" y="6"/>
                </a:cxn>
                <a:cxn ang="0">
                  <a:pos x="11" y="4"/>
                </a:cxn>
                <a:cxn ang="0">
                  <a:pos x="9" y="4"/>
                </a:cxn>
                <a:cxn ang="0">
                  <a:pos x="7" y="2"/>
                </a:cxn>
                <a:cxn ang="0">
                  <a:pos x="7" y="0"/>
                </a:cxn>
                <a:cxn ang="0">
                  <a:pos x="4" y="0"/>
                </a:cxn>
              </a:cxnLst>
              <a:rect l="0" t="0" r="r" b="b"/>
              <a:pathLst>
                <a:path w="18" h="49">
                  <a:moveTo>
                    <a:pt x="4" y="0"/>
                  </a:moveTo>
                  <a:lnTo>
                    <a:pt x="4" y="4"/>
                  </a:lnTo>
                  <a:lnTo>
                    <a:pt x="2" y="9"/>
                  </a:lnTo>
                  <a:lnTo>
                    <a:pt x="4" y="11"/>
                  </a:lnTo>
                  <a:lnTo>
                    <a:pt x="2" y="15"/>
                  </a:lnTo>
                  <a:lnTo>
                    <a:pt x="0" y="18"/>
                  </a:lnTo>
                  <a:lnTo>
                    <a:pt x="0" y="20"/>
                  </a:lnTo>
                  <a:lnTo>
                    <a:pt x="2" y="24"/>
                  </a:lnTo>
                  <a:lnTo>
                    <a:pt x="2" y="26"/>
                  </a:lnTo>
                  <a:lnTo>
                    <a:pt x="4" y="29"/>
                  </a:lnTo>
                  <a:lnTo>
                    <a:pt x="7" y="33"/>
                  </a:lnTo>
                  <a:lnTo>
                    <a:pt x="9" y="38"/>
                  </a:lnTo>
                  <a:lnTo>
                    <a:pt x="9" y="38"/>
                  </a:lnTo>
                  <a:lnTo>
                    <a:pt x="9" y="42"/>
                  </a:lnTo>
                  <a:lnTo>
                    <a:pt x="11" y="46"/>
                  </a:lnTo>
                  <a:lnTo>
                    <a:pt x="13" y="46"/>
                  </a:lnTo>
                  <a:lnTo>
                    <a:pt x="15" y="49"/>
                  </a:lnTo>
                  <a:lnTo>
                    <a:pt x="15" y="46"/>
                  </a:lnTo>
                  <a:lnTo>
                    <a:pt x="15" y="42"/>
                  </a:lnTo>
                  <a:lnTo>
                    <a:pt x="15" y="38"/>
                  </a:lnTo>
                  <a:lnTo>
                    <a:pt x="15" y="31"/>
                  </a:lnTo>
                  <a:lnTo>
                    <a:pt x="15" y="29"/>
                  </a:lnTo>
                  <a:lnTo>
                    <a:pt x="18" y="22"/>
                  </a:lnTo>
                  <a:lnTo>
                    <a:pt x="15" y="20"/>
                  </a:lnTo>
                  <a:lnTo>
                    <a:pt x="15" y="15"/>
                  </a:lnTo>
                  <a:lnTo>
                    <a:pt x="13" y="15"/>
                  </a:lnTo>
                  <a:lnTo>
                    <a:pt x="11" y="11"/>
                  </a:lnTo>
                  <a:lnTo>
                    <a:pt x="13" y="9"/>
                  </a:lnTo>
                  <a:lnTo>
                    <a:pt x="11" y="6"/>
                  </a:lnTo>
                  <a:lnTo>
                    <a:pt x="11" y="4"/>
                  </a:lnTo>
                  <a:lnTo>
                    <a:pt x="9" y="4"/>
                  </a:lnTo>
                  <a:lnTo>
                    <a:pt x="7" y="2"/>
                  </a:lnTo>
                  <a:lnTo>
                    <a:pt x="7" y="0"/>
                  </a:lnTo>
                  <a:lnTo>
                    <a:pt x="4" y="0"/>
                  </a:lnTo>
                  <a:close/>
                </a:path>
              </a:pathLst>
            </a:custGeom>
            <a:grpFill/>
            <a:ln w="11113">
              <a:solidFill>
                <a:schemeClr val="bg1"/>
              </a:solidFill>
              <a:prstDash val="solid"/>
              <a:round/>
              <a:headEnd/>
              <a:tailEnd/>
            </a:ln>
          </p:spPr>
          <p:txBody>
            <a:bodyPr/>
            <a:lstStyle/>
            <a:p>
              <a:endParaRPr lang="fr-CA"/>
            </a:p>
          </p:txBody>
        </p:sp>
        <p:sp>
          <p:nvSpPr>
            <p:cNvPr id="16" name="Freeform 31"/>
            <p:cNvSpPr>
              <a:spLocks/>
            </p:cNvSpPr>
            <p:nvPr/>
          </p:nvSpPr>
          <p:spPr bwMode="auto">
            <a:xfrm>
              <a:off x="884" y="2542"/>
              <a:ext cx="24" cy="47"/>
            </a:xfrm>
            <a:custGeom>
              <a:avLst/>
              <a:gdLst/>
              <a:ahLst/>
              <a:cxnLst>
                <a:cxn ang="0">
                  <a:pos x="17" y="47"/>
                </a:cxn>
                <a:cxn ang="0">
                  <a:pos x="20" y="43"/>
                </a:cxn>
                <a:cxn ang="0">
                  <a:pos x="22" y="40"/>
                </a:cxn>
                <a:cxn ang="0">
                  <a:pos x="24" y="36"/>
                </a:cxn>
                <a:cxn ang="0">
                  <a:pos x="22" y="32"/>
                </a:cxn>
                <a:cxn ang="0">
                  <a:pos x="22" y="29"/>
                </a:cxn>
                <a:cxn ang="0">
                  <a:pos x="22" y="25"/>
                </a:cxn>
                <a:cxn ang="0">
                  <a:pos x="20" y="20"/>
                </a:cxn>
                <a:cxn ang="0">
                  <a:pos x="17" y="16"/>
                </a:cxn>
                <a:cxn ang="0">
                  <a:pos x="15" y="14"/>
                </a:cxn>
                <a:cxn ang="0">
                  <a:pos x="11" y="9"/>
                </a:cxn>
                <a:cxn ang="0">
                  <a:pos x="8" y="5"/>
                </a:cxn>
                <a:cxn ang="0">
                  <a:pos x="4" y="0"/>
                </a:cxn>
                <a:cxn ang="0">
                  <a:pos x="0" y="0"/>
                </a:cxn>
                <a:cxn ang="0">
                  <a:pos x="0" y="3"/>
                </a:cxn>
                <a:cxn ang="0">
                  <a:pos x="0" y="7"/>
                </a:cxn>
                <a:cxn ang="0">
                  <a:pos x="0" y="12"/>
                </a:cxn>
                <a:cxn ang="0">
                  <a:pos x="6" y="16"/>
                </a:cxn>
                <a:cxn ang="0">
                  <a:pos x="6" y="20"/>
                </a:cxn>
                <a:cxn ang="0">
                  <a:pos x="6" y="25"/>
                </a:cxn>
                <a:cxn ang="0">
                  <a:pos x="11" y="27"/>
                </a:cxn>
                <a:cxn ang="0">
                  <a:pos x="13" y="32"/>
                </a:cxn>
                <a:cxn ang="0">
                  <a:pos x="13" y="36"/>
                </a:cxn>
                <a:cxn ang="0">
                  <a:pos x="15" y="40"/>
                </a:cxn>
                <a:cxn ang="0">
                  <a:pos x="15" y="45"/>
                </a:cxn>
                <a:cxn ang="0">
                  <a:pos x="17" y="47"/>
                </a:cxn>
              </a:cxnLst>
              <a:rect l="0" t="0" r="r" b="b"/>
              <a:pathLst>
                <a:path w="24" h="47">
                  <a:moveTo>
                    <a:pt x="17" y="47"/>
                  </a:moveTo>
                  <a:lnTo>
                    <a:pt x="20" y="43"/>
                  </a:lnTo>
                  <a:lnTo>
                    <a:pt x="22" y="40"/>
                  </a:lnTo>
                  <a:lnTo>
                    <a:pt x="24" y="36"/>
                  </a:lnTo>
                  <a:lnTo>
                    <a:pt x="22" y="32"/>
                  </a:lnTo>
                  <a:lnTo>
                    <a:pt x="22" y="29"/>
                  </a:lnTo>
                  <a:lnTo>
                    <a:pt x="22" y="25"/>
                  </a:lnTo>
                  <a:lnTo>
                    <a:pt x="20" y="20"/>
                  </a:lnTo>
                  <a:lnTo>
                    <a:pt x="17" y="16"/>
                  </a:lnTo>
                  <a:lnTo>
                    <a:pt x="15" y="14"/>
                  </a:lnTo>
                  <a:lnTo>
                    <a:pt x="11" y="9"/>
                  </a:lnTo>
                  <a:lnTo>
                    <a:pt x="8" y="5"/>
                  </a:lnTo>
                  <a:lnTo>
                    <a:pt x="4" y="0"/>
                  </a:lnTo>
                  <a:lnTo>
                    <a:pt x="0" y="0"/>
                  </a:lnTo>
                  <a:lnTo>
                    <a:pt x="0" y="3"/>
                  </a:lnTo>
                  <a:lnTo>
                    <a:pt x="0" y="7"/>
                  </a:lnTo>
                  <a:lnTo>
                    <a:pt x="0" y="12"/>
                  </a:lnTo>
                  <a:lnTo>
                    <a:pt x="6" y="16"/>
                  </a:lnTo>
                  <a:lnTo>
                    <a:pt x="6" y="20"/>
                  </a:lnTo>
                  <a:lnTo>
                    <a:pt x="6" y="25"/>
                  </a:lnTo>
                  <a:lnTo>
                    <a:pt x="11" y="27"/>
                  </a:lnTo>
                  <a:lnTo>
                    <a:pt x="13" y="32"/>
                  </a:lnTo>
                  <a:lnTo>
                    <a:pt x="13" y="36"/>
                  </a:lnTo>
                  <a:lnTo>
                    <a:pt x="15" y="40"/>
                  </a:lnTo>
                  <a:lnTo>
                    <a:pt x="15" y="45"/>
                  </a:lnTo>
                  <a:lnTo>
                    <a:pt x="17" y="47"/>
                  </a:lnTo>
                  <a:close/>
                </a:path>
              </a:pathLst>
            </a:custGeom>
            <a:grpFill/>
            <a:ln w="11113">
              <a:solidFill>
                <a:schemeClr val="bg1"/>
              </a:solidFill>
              <a:prstDash val="solid"/>
              <a:round/>
              <a:headEnd/>
              <a:tailEnd/>
            </a:ln>
          </p:spPr>
          <p:txBody>
            <a:bodyPr/>
            <a:lstStyle/>
            <a:p>
              <a:endParaRPr lang="fr-CA"/>
            </a:p>
          </p:txBody>
        </p:sp>
        <p:sp>
          <p:nvSpPr>
            <p:cNvPr id="17" name="Freeform 32"/>
            <p:cNvSpPr>
              <a:spLocks/>
            </p:cNvSpPr>
            <p:nvPr/>
          </p:nvSpPr>
          <p:spPr bwMode="auto">
            <a:xfrm>
              <a:off x="895" y="2505"/>
              <a:ext cx="20" cy="22"/>
            </a:xfrm>
            <a:custGeom>
              <a:avLst/>
              <a:gdLst/>
              <a:ahLst/>
              <a:cxnLst>
                <a:cxn ang="0">
                  <a:pos x="15" y="0"/>
                </a:cxn>
                <a:cxn ang="0">
                  <a:pos x="13" y="0"/>
                </a:cxn>
                <a:cxn ang="0">
                  <a:pos x="9" y="0"/>
                </a:cxn>
                <a:cxn ang="0">
                  <a:pos x="4" y="0"/>
                </a:cxn>
                <a:cxn ang="0">
                  <a:pos x="2" y="2"/>
                </a:cxn>
                <a:cxn ang="0">
                  <a:pos x="0" y="6"/>
                </a:cxn>
                <a:cxn ang="0">
                  <a:pos x="2" y="9"/>
                </a:cxn>
                <a:cxn ang="0">
                  <a:pos x="4" y="13"/>
                </a:cxn>
                <a:cxn ang="0">
                  <a:pos x="6" y="17"/>
                </a:cxn>
                <a:cxn ang="0">
                  <a:pos x="9" y="20"/>
                </a:cxn>
                <a:cxn ang="0">
                  <a:pos x="11" y="22"/>
                </a:cxn>
                <a:cxn ang="0">
                  <a:pos x="15" y="20"/>
                </a:cxn>
                <a:cxn ang="0">
                  <a:pos x="15" y="15"/>
                </a:cxn>
                <a:cxn ang="0">
                  <a:pos x="17" y="11"/>
                </a:cxn>
                <a:cxn ang="0">
                  <a:pos x="20" y="11"/>
                </a:cxn>
                <a:cxn ang="0">
                  <a:pos x="17" y="6"/>
                </a:cxn>
                <a:cxn ang="0">
                  <a:pos x="15" y="2"/>
                </a:cxn>
                <a:cxn ang="0">
                  <a:pos x="17" y="0"/>
                </a:cxn>
                <a:cxn ang="0">
                  <a:pos x="15" y="0"/>
                </a:cxn>
              </a:cxnLst>
              <a:rect l="0" t="0" r="r" b="b"/>
              <a:pathLst>
                <a:path w="20" h="22">
                  <a:moveTo>
                    <a:pt x="15" y="0"/>
                  </a:moveTo>
                  <a:lnTo>
                    <a:pt x="13" y="0"/>
                  </a:lnTo>
                  <a:lnTo>
                    <a:pt x="9" y="0"/>
                  </a:lnTo>
                  <a:lnTo>
                    <a:pt x="4" y="0"/>
                  </a:lnTo>
                  <a:lnTo>
                    <a:pt x="2" y="2"/>
                  </a:lnTo>
                  <a:lnTo>
                    <a:pt x="0" y="6"/>
                  </a:lnTo>
                  <a:lnTo>
                    <a:pt x="2" y="9"/>
                  </a:lnTo>
                  <a:lnTo>
                    <a:pt x="4" y="13"/>
                  </a:lnTo>
                  <a:lnTo>
                    <a:pt x="6" y="17"/>
                  </a:lnTo>
                  <a:lnTo>
                    <a:pt x="9" y="20"/>
                  </a:lnTo>
                  <a:lnTo>
                    <a:pt x="11" y="22"/>
                  </a:lnTo>
                  <a:lnTo>
                    <a:pt x="15" y="20"/>
                  </a:lnTo>
                  <a:lnTo>
                    <a:pt x="15" y="15"/>
                  </a:lnTo>
                  <a:lnTo>
                    <a:pt x="17" y="11"/>
                  </a:lnTo>
                  <a:lnTo>
                    <a:pt x="20" y="11"/>
                  </a:lnTo>
                  <a:lnTo>
                    <a:pt x="17" y="6"/>
                  </a:lnTo>
                  <a:lnTo>
                    <a:pt x="15" y="2"/>
                  </a:lnTo>
                  <a:lnTo>
                    <a:pt x="17" y="0"/>
                  </a:lnTo>
                  <a:lnTo>
                    <a:pt x="15" y="0"/>
                  </a:lnTo>
                  <a:close/>
                </a:path>
              </a:pathLst>
            </a:custGeom>
            <a:grpFill/>
            <a:ln w="9525">
              <a:solidFill>
                <a:schemeClr val="bg1"/>
              </a:solidFill>
              <a:round/>
              <a:headEnd/>
              <a:tailEnd/>
            </a:ln>
          </p:spPr>
          <p:txBody>
            <a:bodyPr/>
            <a:lstStyle/>
            <a:p>
              <a:endParaRPr lang="fr-CA"/>
            </a:p>
          </p:txBody>
        </p:sp>
        <p:sp>
          <p:nvSpPr>
            <p:cNvPr id="18" name="Freeform 33"/>
            <p:cNvSpPr>
              <a:spLocks/>
            </p:cNvSpPr>
            <p:nvPr/>
          </p:nvSpPr>
          <p:spPr bwMode="auto">
            <a:xfrm>
              <a:off x="895" y="2505"/>
              <a:ext cx="20" cy="22"/>
            </a:xfrm>
            <a:custGeom>
              <a:avLst/>
              <a:gdLst/>
              <a:ahLst/>
              <a:cxnLst>
                <a:cxn ang="0">
                  <a:pos x="15" y="0"/>
                </a:cxn>
                <a:cxn ang="0">
                  <a:pos x="13" y="0"/>
                </a:cxn>
                <a:cxn ang="0">
                  <a:pos x="9" y="0"/>
                </a:cxn>
                <a:cxn ang="0">
                  <a:pos x="4" y="0"/>
                </a:cxn>
                <a:cxn ang="0">
                  <a:pos x="2" y="2"/>
                </a:cxn>
                <a:cxn ang="0">
                  <a:pos x="0" y="6"/>
                </a:cxn>
                <a:cxn ang="0">
                  <a:pos x="2" y="9"/>
                </a:cxn>
                <a:cxn ang="0">
                  <a:pos x="4" y="13"/>
                </a:cxn>
                <a:cxn ang="0">
                  <a:pos x="6" y="17"/>
                </a:cxn>
                <a:cxn ang="0">
                  <a:pos x="9" y="20"/>
                </a:cxn>
                <a:cxn ang="0">
                  <a:pos x="11" y="22"/>
                </a:cxn>
                <a:cxn ang="0">
                  <a:pos x="15" y="20"/>
                </a:cxn>
                <a:cxn ang="0">
                  <a:pos x="15" y="15"/>
                </a:cxn>
                <a:cxn ang="0">
                  <a:pos x="17" y="11"/>
                </a:cxn>
                <a:cxn ang="0">
                  <a:pos x="20" y="11"/>
                </a:cxn>
                <a:cxn ang="0">
                  <a:pos x="17" y="6"/>
                </a:cxn>
                <a:cxn ang="0">
                  <a:pos x="15" y="2"/>
                </a:cxn>
                <a:cxn ang="0">
                  <a:pos x="17" y="0"/>
                </a:cxn>
              </a:cxnLst>
              <a:rect l="0" t="0" r="r" b="b"/>
              <a:pathLst>
                <a:path w="20" h="22">
                  <a:moveTo>
                    <a:pt x="15" y="0"/>
                  </a:moveTo>
                  <a:lnTo>
                    <a:pt x="13" y="0"/>
                  </a:lnTo>
                  <a:lnTo>
                    <a:pt x="9" y="0"/>
                  </a:lnTo>
                  <a:lnTo>
                    <a:pt x="4" y="0"/>
                  </a:lnTo>
                  <a:lnTo>
                    <a:pt x="2" y="2"/>
                  </a:lnTo>
                  <a:lnTo>
                    <a:pt x="0" y="6"/>
                  </a:lnTo>
                  <a:lnTo>
                    <a:pt x="2" y="9"/>
                  </a:lnTo>
                  <a:lnTo>
                    <a:pt x="4" y="13"/>
                  </a:lnTo>
                  <a:lnTo>
                    <a:pt x="6" y="17"/>
                  </a:lnTo>
                  <a:lnTo>
                    <a:pt x="9" y="20"/>
                  </a:lnTo>
                  <a:lnTo>
                    <a:pt x="11" y="22"/>
                  </a:lnTo>
                  <a:lnTo>
                    <a:pt x="15" y="20"/>
                  </a:lnTo>
                  <a:lnTo>
                    <a:pt x="15" y="15"/>
                  </a:lnTo>
                  <a:lnTo>
                    <a:pt x="17" y="11"/>
                  </a:lnTo>
                  <a:lnTo>
                    <a:pt x="20" y="11"/>
                  </a:lnTo>
                  <a:lnTo>
                    <a:pt x="17" y="6"/>
                  </a:lnTo>
                  <a:lnTo>
                    <a:pt x="15" y="2"/>
                  </a:lnTo>
                  <a:lnTo>
                    <a:pt x="17" y="0"/>
                  </a:lnTo>
                </a:path>
              </a:pathLst>
            </a:custGeom>
            <a:grpFill/>
            <a:ln w="11113">
              <a:solidFill>
                <a:schemeClr val="bg1"/>
              </a:solidFill>
              <a:prstDash val="solid"/>
              <a:round/>
              <a:headEnd/>
              <a:tailEnd/>
            </a:ln>
          </p:spPr>
          <p:txBody>
            <a:bodyPr/>
            <a:lstStyle/>
            <a:p>
              <a:endParaRPr lang="fr-CA"/>
            </a:p>
          </p:txBody>
        </p:sp>
        <p:sp>
          <p:nvSpPr>
            <p:cNvPr id="19" name="Freeform 34"/>
            <p:cNvSpPr>
              <a:spLocks/>
            </p:cNvSpPr>
            <p:nvPr/>
          </p:nvSpPr>
          <p:spPr bwMode="auto">
            <a:xfrm>
              <a:off x="910" y="2527"/>
              <a:ext cx="20" cy="69"/>
            </a:xfrm>
            <a:custGeom>
              <a:avLst/>
              <a:gdLst/>
              <a:ahLst/>
              <a:cxnLst>
                <a:cxn ang="0">
                  <a:pos x="9" y="9"/>
                </a:cxn>
                <a:cxn ang="0">
                  <a:pos x="7" y="2"/>
                </a:cxn>
                <a:cxn ang="0">
                  <a:pos x="5" y="0"/>
                </a:cxn>
                <a:cxn ang="0">
                  <a:pos x="2" y="2"/>
                </a:cxn>
                <a:cxn ang="0">
                  <a:pos x="0" y="4"/>
                </a:cxn>
                <a:cxn ang="0">
                  <a:pos x="0" y="11"/>
                </a:cxn>
                <a:cxn ang="0">
                  <a:pos x="2" y="15"/>
                </a:cxn>
                <a:cxn ang="0">
                  <a:pos x="5" y="20"/>
                </a:cxn>
                <a:cxn ang="0">
                  <a:pos x="5" y="27"/>
                </a:cxn>
                <a:cxn ang="0">
                  <a:pos x="2" y="33"/>
                </a:cxn>
                <a:cxn ang="0">
                  <a:pos x="2" y="42"/>
                </a:cxn>
                <a:cxn ang="0">
                  <a:pos x="5" y="49"/>
                </a:cxn>
                <a:cxn ang="0">
                  <a:pos x="5" y="69"/>
                </a:cxn>
                <a:cxn ang="0">
                  <a:pos x="9" y="69"/>
                </a:cxn>
                <a:cxn ang="0">
                  <a:pos x="11" y="64"/>
                </a:cxn>
                <a:cxn ang="0">
                  <a:pos x="14" y="62"/>
                </a:cxn>
                <a:cxn ang="0">
                  <a:pos x="16" y="60"/>
                </a:cxn>
                <a:cxn ang="0">
                  <a:pos x="16" y="55"/>
                </a:cxn>
                <a:cxn ang="0">
                  <a:pos x="18" y="53"/>
                </a:cxn>
                <a:cxn ang="0">
                  <a:pos x="20" y="51"/>
                </a:cxn>
                <a:cxn ang="0">
                  <a:pos x="16" y="47"/>
                </a:cxn>
                <a:cxn ang="0">
                  <a:pos x="16" y="44"/>
                </a:cxn>
                <a:cxn ang="0">
                  <a:pos x="14" y="40"/>
                </a:cxn>
                <a:cxn ang="0">
                  <a:pos x="14" y="35"/>
                </a:cxn>
                <a:cxn ang="0">
                  <a:pos x="14" y="29"/>
                </a:cxn>
                <a:cxn ang="0">
                  <a:pos x="14" y="27"/>
                </a:cxn>
                <a:cxn ang="0">
                  <a:pos x="11" y="24"/>
                </a:cxn>
                <a:cxn ang="0">
                  <a:pos x="11" y="20"/>
                </a:cxn>
                <a:cxn ang="0">
                  <a:pos x="11" y="13"/>
                </a:cxn>
                <a:cxn ang="0">
                  <a:pos x="9" y="9"/>
                </a:cxn>
              </a:cxnLst>
              <a:rect l="0" t="0" r="r" b="b"/>
              <a:pathLst>
                <a:path w="20" h="69">
                  <a:moveTo>
                    <a:pt x="9" y="9"/>
                  </a:moveTo>
                  <a:lnTo>
                    <a:pt x="7" y="2"/>
                  </a:lnTo>
                  <a:lnTo>
                    <a:pt x="5" y="0"/>
                  </a:lnTo>
                  <a:lnTo>
                    <a:pt x="2" y="2"/>
                  </a:lnTo>
                  <a:lnTo>
                    <a:pt x="0" y="4"/>
                  </a:lnTo>
                  <a:lnTo>
                    <a:pt x="0" y="11"/>
                  </a:lnTo>
                  <a:lnTo>
                    <a:pt x="2" y="15"/>
                  </a:lnTo>
                  <a:lnTo>
                    <a:pt x="5" y="20"/>
                  </a:lnTo>
                  <a:lnTo>
                    <a:pt x="5" y="27"/>
                  </a:lnTo>
                  <a:lnTo>
                    <a:pt x="2" y="33"/>
                  </a:lnTo>
                  <a:lnTo>
                    <a:pt x="2" y="42"/>
                  </a:lnTo>
                  <a:lnTo>
                    <a:pt x="5" y="49"/>
                  </a:lnTo>
                  <a:lnTo>
                    <a:pt x="5" y="69"/>
                  </a:lnTo>
                  <a:lnTo>
                    <a:pt x="9" y="69"/>
                  </a:lnTo>
                  <a:lnTo>
                    <a:pt x="11" y="64"/>
                  </a:lnTo>
                  <a:lnTo>
                    <a:pt x="14" y="62"/>
                  </a:lnTo>
                  <a:lnTo>
                    <a:pt x="16" y="60"/>
                  </a:lnTo>
                  <a:lnTo>
                    <a:pt x="16" y="55"/>
                  </a:lnTo>
                  <a:lnTo>
                    <a:pt x="18" y="53"/>
                  </a:lnTo>
                  <a:lnTo>
                    <a:pt x="20" y="51"/>
                  </a:lnTo>
                  <a:lnTo>
                    <a:pt x="16" y="47"/>
                  </a:lnTo>
                  <a:lnTo>
                    <a:pt x="16" y="44"/>
                  </a:lnTo>
                  <a:lnTo>
                    <a:pt x="14" y="40"/>
                  </a:lnTo>
                  <a:lnTo>
                    <a:pt x="14" y="35"/>
                  </a:lnTo>
                  <a:lnTo>
                    <a:pt x="14" y="29"/>
                  </a:lnTo>
                  <a:lnTo>
                    <a:pt x="14" y="27"/>
                  </a:lnTo>
                  <a:lnTo>
                    <a:pt x="11" y="24"/>
                  </a:lnTo>
                  <a:lnTo>
                    <a:pt x="11" y="20"/>
                  </a:lnTo>
                  <a:lnTo>
                    <a:pt x="11" y="13"/>
                  </a:lnTo>
                  <a:lnTo>
                    <a:pt x="9" y="9"/>
                  </a:lnTo>
                  <a:close/>
                </a:path>
              </a:pathLst>
            </a:custGeom>
            <a:grpFill/>
            <a:ln w="11113">
              <a:solidFill>
                <a:schemeClr val="bg1"/>
              </a:solidFill>
              <a:prstDash val="solid"/>
              <a:round/>
              <a:headEnd/>
              <a:tailEnd/>
            </a:ln>
          </p:spPr>
          <p:txBody>
            <a:bodyPr/>
            <a:lstStyle/>
            <a:p>
              <a:endParaRPr lang="fr-CA"/>
            </a:p>
          </p:txBody>
        </p:sp>
        <p:sp>
          <p:nvSpPr>
            <p:cNvPr id="20" name="Freeform 35"/>
            <p:cNvSpPr>
              <a:spLocks/>
            </p:cNvSpPr>
            <p:nvPr/>
          </p:nvSpPr>
          <p:spPr bwMode="auto">
            <a:xfrm>
              <a:off x="781" y="1056"/>
              <a:ext cx="656" cy="1086"/>
            </a:xfrm>
            <a:custGeom>
              <a:avLst/>
              <a:gdLst/>
              <a:ahLst/>
              <a:cxnLst>
                <a:cxn ang="0">
                  <a:pos x="585" y="29"/>
                </a:cxn>
                <a:cxn ang="0">
                  <a:pos x="592" y="64"/>
                </a:cxn>
                <a:cxn ang="0">
                  <a:pos x="600" y="100"/>
                </a:cxn>
                <a:cxn ang="0">
                  <a:pos x="616" y="137"/>
                </a:cxn>
                <a:cxn ang="0">
                  <a:pos x="620" y="149"/>
                </a:cxn>
                <a:cxn ang="0">
                  <a:pos x="589" y="193"/>
                </a:cxn>
                <a:cxn ang="0">
                  <a:pos x="558" y="240"/>
                </a:cxn>
                <a:cxn ang="0">
                  <a:pos x="545" y="273"/>
                </a:cxn>
                <a:cxn ang="0">
                  <a:pos x="543" y="302"/>
                </a:cxn>
                <a:cxn ang="0">
                  <a:pos x="585" y="329"/>
                </a:cxn>
                <a:cxn ang="0">
                  <a:pos x="592" y="349"/>
                </a:cxn>
                <a:cxn ang="0">
                  <a:pos x="583" y="371"/>
                </a:cxn>
                <a:cxn ang="0">
                  <a:pos x="567" y="386"/>
                </a:cxn>
                <a:cxn ang="0">
                  <a:pos x="565" y="402"/>
                </a:cxn>
                <a:cxn ang="0">
                  <a:pos x="554" y="420"/>
                </a:cxn>
                <a:cxn ang="0">
                  <a:pos x="572" y="435"/>
                </a:cxn>
                <a:cxn ang="0">
                  <a:pos x="578" y="437"/>
                </a:cxn>
                <a:cxn ang="0">
                  <a:pos x="592" y="444"/>
                </a:cxn>
                <a:cxn ang="0">
                  <a:pos x="580" y="460"/>
                </a:cxn>
                <a:cxn ang="0">
                  <a:pos x="565" y="489"/>
                </a:cxn>
                <a:cxn ang="0">
                  <a:pos x="543" y="495"/>
                </a:cxn>
                <a:cxn ang="0">
                  <a:pos x="545" y="511"/>
                </a:cxn>
                <a:cxn ang="0">
                  <a:pos x="536" y="524"/>
                </a:cxn>
                <a:cxn ang="0">
                  <a:pos x="532" y="537"/>
                </a:cxn>
                <a:cxn ang="0">
                  <a:pos x="540" y="564"/>
                </a:cxn>
                <a:cxn ang="0">
                  <a:pos x="538" y="584"/>
                </a:cxn>
                <a:cxn ang="0">
                  <a:pos x="558" y="589"/>
                </a:cxn>
                <a:cxn ang="0">
                  <a:pos x="554" y="615"/>
                </a:cxn>
                <a:cxn ang="0">
                  <a:pos x="552" y="629"/>
                </a:cxn>
                <a:cxn ang="0">
                  <a:pos x="560" y="662"/>
                </a:cxn>
                <a:cxn ang="0">
                  <a:pos x="554" y="697"/>
                </a:cxn>
                <a:cxn ang="0">
                  <a:pos x="540" y="704"/>
                </a:cxn>
                <a:cxn ang="0">
                  <a:pos x="543" y="720"/>
                </a:cxn>
                <a:cxn ang="0">
                  <a:pos x="536" y="740"/>
                </a:cxn>
                <a:cxn ang="0">
                  <a:pos x="529" y="757"/>
                </a:cxn>
                <a:cxn ang="0">
                  <a:pos x="538" y="782"/>
                </a:cxn>
                <a:cxn ang="0">
                  <a:pos x="525" y="806"/>
                </a:cxn>
                <a:cxn ang="0">
                  <a:pos x="527" y="813"/>
                </a:cxn>
                <a:cxn ang="0">
                  <a:pos x="547" y="826"/>
                </a:cxn>
                <a:cxn ang="0">
                  <a:pos x="549" y="844"/>
                </a:cxn>
                <a:cxn ang="0">
                  <a:pos x="554" y="857"/>
                </a:cxn>
                <a:cxn ang="0">
                  <a:pos x="556" y="884"/>
                </a:cxn>
                <a:cxn ang="0">
                  <a:pos x="569" y="897"/>
                </a:cxn>
                <a:cxn ang="0">
                  <a:pos x="567" y="929"/>
                </a:cxn>
                <a:cxn ang="0">
                  <a:pos x="565" y="942"/>
                </a:cxn>
                <a:cxn ang="0">
                  <a:pos x="558" y="964"/>
                </a:cxn>
                <a:cxn ang="0">
                  <a:pos x="569" y="969"/>
                </a:cxn>
                <a:cxn ang="0">
                  <a:pos x="587" y="971"/>
                </a:cxn>
                <a:cxn ang="0">
                  <a:pos x="600" y="973"/>
                </a:cxn>
                <a:cxn ang="0">
                  <a:pos x="609" y="991"/>
                </a:cxn>
                <a:cxn ang="0">
                  <a:pos x="638" y="995"/>
                </a:cxn>
                <a:cxn ang="0">
                  <a:pos x="647" y="986"/>
                </a:cxn>
                <a:cxn ang="0">
                  <a:pos x="654" y="989"/>
                </a:cxn>
                <a:cxn ang="0">
                  <a:pos x="647" y="1011"/>
                </a:cxn>
                <a:cxn ang="0">
                  <a:pos x="647" y="1026"/>
                </a:cxn>
                <a:cxn ang="0">
                  <a:pos x="654" y="1044"/>
                </a:cxn>
                <a:cxn ang="0">
                  <a:pos x="67" y="737"/>
                </a:cxn>
                <a:cxn ang="0">
                  <a:pos x="29" y="726"/>
                </a:cxn>
                <a:cxn ang="0">
                  <a:pos x="16" y="709"/>
                </a:cxn>
                <a:cxn ang="0">
                  <a:pos x="5" y="697"/>
                </a:cxn>
              </a:cxnLst>
              <a:rect l="0" t="0" r="r" b="b"/>
              <a:pathLst>
                <a:path w="656" h="1086">
                  <a:moveTo>
                    <a:pt x="556" y="0"/>
                  </a:moveTo>
                  <a:lnTo>
                    <a:pt x="556" y="0"/>
                  </a:lnTo>
                  <a:lnTo>
                    <a:pt x="563" y="9"/>
                  </a:lnTo>
                  <a:lnTo>
                    <a:pt x="572" y="13"/>
                  </a:lnTo>
                  <a:lnTo>
                    <a:pt x="578" y="20"/>
                  </a:lnTo>
                  <a:lnTo>
                    <a:pt x="585" y="29"/>
                  </a:lnTo>
                  <a:lnTo>
                    <a:pt x="585" y="29"/>
                  </a:lnTo>
                  <a:lnTo>
                    <a:pt x="587" y="33"/>
                  </a:lnTo>
                  <a:lnTo>
                    <a:pt x="589" y="35"/>
                  </a:lnTo>
                  <a:lnTo>
                    <a:pt x="592" y="37"/>
                  </a:lnTo>
                  <a:lnTo>
                    <a:pt x="592" y="37"/>
                  </a:lnTo>
                  <a:lnTo>
                    <a:pt x="592" y="51"/>
                  </a:lnTo>
                  <a:lnTo>
                    <a:pt x="592" y="51"/>
                  </a:lnTo>
                  <a:lnTo>
                    <a:pt x="592" y="64"/>
                  </a:lnTo>
                  <a:lnTo>
                    <a:pt x="592" y="64"/>
                  </a:lnTo>
                  <a:lnTo>
                    <a:pt x="589" y="75"/>
                  </a:lnTo>
                  <a:lnTo>
                    <a:pt x="589" y="75"/>
                  </a:lnTo>
                  <a:lnTo>
                    <a:pt x="594" y="84"/>
                  </a:lnTo>
                  <a:lnTo>
                    <a:pt x="598" y="91"/>
                  </a:lnTo>
                  <a:lnTo>
                    <a:pt x="598" y="91"/>
                  </a:lnTo>
                  <a:lnTo>
                    <a:pt x="600" y="100"/>
                  </a:lnTo>
                  <a:lnTo>
                    <a:pt x="600" y="109"/>
                  </a:lnTo>
                  <a:lnTo>
                    <a:pt x="600" y="109"/>
                  </a:lnTo>
                  <a:lnTo>
                    <a:pt x="605" y="117"/>
                  </a:lnTo>
                  <a:lnTo>
                    <a:pt x="609" y="126"/>
                  </a:lnTo>
                  <a:lnTo>
                    <a:pt x="609" y="126"/>
                  </a:lnTo>
                  <a:lnTo>
                    <a:pt x="614" y="133"/>
                  </a:lnTo>
                  <a:lnTo>
                    <a:pt x="616" y="137"/>
                  </a:lnTo>
                  <a:lnTo>
                    <a:pt x="618" y="140"/>
                  </a:lnTo>
                  <a:lnTo>
                    <a:pt x="618" y="140"/>
                  </a:lnTo>
                  <a:lnTo>
                    <a:pt x="625" y="142"/>
                  </a:lnTo>
                  <a:lnTo>
                    <a:pt x="625" y="142"/>
                  </a:lnTo>
                  <a:lnTo>
                    <a:pt x="625" y="146"/>
                  </a:lnTo>
                  <a:lnTo>
                    <a:pt x="625" y="146"/>
                  </a:lnTo>
                  <a:lnTo>
                    <a:pt x="620" y="149"/>
                  </a:lnTo>
                  <a:lnTo>
                    <a:pt x="618" y="153"/>
                  </a:lnTo>
                  <a:lnTo>
                    <a:pt x="618" y="153"/>
                  </a:lnTo>
                  <a:lnTo>
                    <a:pt x="609" y="164"/>
                  </a:lnTo>
                  <a:lnTo>
                    <a:pt x="609" y="164"/>
                  </a:lnTo>
                  <a:lnTo>
                    <a:pt x="596" y="184"/>
                  </a:lnTo>
                  <a:lnTo>
                    <a:pt x="596" y="184"/>
                  </a:lnTo>
                  <a:lnTo>
                    <a:pt x="589" y="193"/>
                  </a:lnTo>
                  <a:lnTo>
                    <a:pt x="580" y="204"/>
                  </a:lnTo>
                  <a:lnTo>
                    <a:pt x="580" y="204"/>
                  </a:lnTo>
                  <a:lnTo>
                    <a:pt x="567" y="226"/>
                  </a:lnTo>
                  <a:lnTo>
                    <a:pt x="567" y="226"/>
                  </a:lnTo>
                  <a:lnTo>
                    <a:pt x="560" y="233"/>
                  </a:lnTo>
                  <a:lnTo>
                    <a:pt x="558" y="237"/>
                  </a:lnTo>
                  <a:lnTo>
                    <a:pt x="558" y="240"/>
                  </a:lnTo>
                  <a:lnTo>
                    <a:pt x="560" y="242"/>
                  </a:lnTo>
                  <a:lnTo>
                    <a:pt x="560" y="242"/>
                  </a:lnTo>
                  <a:lnTo>
                    <a:pt x="560" y="242"/>
                  </a:lnTo>
                  <a:lnTo>
                    <a:pt x="560" y="246"/>
                  </a:lnTo>
                  <a:lnTo>
                    <a:pt x="556" y="255"/>
                  </a:lnTo>
                  <a:lnTo>
                    <a:pt x="545" y="273"/>
                  </a:lnTo>
                  <a:lnTo>
                    <a:pt x="545" y="273"/>
                  </a:lnTo>
                  <a:lnTo>
                    <a:pt x="534" y="284"/>
                  </a:lnTo>
                  <a:lnTo>
                    <a:pt x="529" y="291"/>
                  </a:lnTo>
                  <a:lnTo>
                    <a:pt x="532" y="293"/>
                  </a:lnTo>
                  <a:lnTo>
                    <a:pt x="534" y="295"/>
                  </a:lnTo>
                  <a:lnTo>
                    <a:pt x="534" y="295"/>
                  </a:lnTo>
                  <a:lnTo>
                    <a:pt x="543" y="302"/>
                  </a:lnTo>
                  <a:lnTo>
                    <a:pt x="543" y="302"/>
                  </a:lnTo>
                  <a:lnTo>
                    <a:pt x="554" y="309"/>
                  </a:lnTo>
                  <a:lnTo>
                    <a:pt x="554" y="309"/>
                  </a:lnTo>
                  <a:lnTo>
                    <a:pt x="574" y="320"/>
                  </a:lnTo>
                  <a:lnTo>
                    <a:pt x="574" y="320"/>
                  </a:lnTo>
                  <a:lnTo>
                    <a:pt x="583" y="324"/>
                  </a:lnTo>
                  <a:lnTo>
                    <a:pt x="583" y="324"/>
                  </a:lnTo>
                  <a:lnTo>
                    <a:pt x="585" y="329"/>
                  </a:lnTo>
                  <a:lnTo>
                    <a:pt x="587" y="331"/>
                  </a:lnTo>
                  <a:lnTo>
                    <a:pt x="587" y="331"/>
                  </a:lnTo>
                  <a:lnTo>
                    <a:pt x="592" y="331"/>
                  </a:lnTo>
                  <a:lnTo>
                    <a:pt x="592" y="333"/>
                  </a:lnTo>
                  <a:lnTo>
                    <a:pt x="592" y="337"/>
                  </a:lnTo>
                  <a:lnTo>
                    <a:pt x="592" y="337"/>
                  </a:lnTo>
                  <a:lnTo>
                    <a:pt x="592" y="349"/>
                  </a:lnTo>
                  <a:lnTo>
                    <a:pt x="592" y="349"/>
                  </a:lnTo>
                  <a:lnTo>
                    <a:pt x="589" y="353"/>
                  </a:lnTo>
                  <a:lnTo>
                    <a:pt x="587" y="357"/>
                  </a:lnTo>
                  <a:lnTo>
                    <a:pt x="585" y="362"/>
                  </a:lnTo>
                  <a:lnTo>
                    <a:pt x="583" y="369"/>
                  </a:lnTo>
                  <a:lnTo>
                    <a:pt x="583" y="369"/>
                  </a:lnTo>
                  <a:lnTo>
                    <a:pt x="583" y="371"/>
                  </a:lnTo>
                  <a:lnTo>
                    <a:pt x="583" y="373"/>
                  </a:lnTo>
                  <a:lnTo>
                    <a:pt x="578" y="380"/>
                  </a:lnTo>
                  <a:lnTo>
                    <a:pt x="578" y="380"/>
                  </a:lnTo>
                  <a:lnTo>
                    <a:pt x="574" y="382"/>
                  </a:lnTo>
                  <a:lnTo>
                    <a:pt x="574" y="382"/>
                  </a:lnTo>
                  <a:lnTo>
                    <a:pt x="572" y="384"/>
                  </a:lnTo>
                  <a:lnTo>
                    <a:pt x="567" y="386"/>
                  </a:lnTo>
                  <a:lnTo>
                    <a:pt x="567" y="386"/>
                  </a:lnTo>
                  <a:lnTo>
                    <a:pt x="567" y="389"/>
                  </a:lnTo>
                  <a:lnTo>
                    <a:pt x="567" y="393"/>
                  </a:lnTo>
                  <a:lnTo>
                    <a:pt x="569" y="395"/>
                  </a:lnTo>
                  <a:lnTo>
                    <a:pt x="569" y="400"/>
                  </a:lnTo>
                  <a:lnTo>
                    <a:pt x="569" y="400"/>
                  </a:lnTo>
                  <a:lnTo>
                    <a:pt x="565" y="402"/>
                  </a:lnTo>
                  <a:lnTo>
                    <a:pt x="565" y="402"/>
                  </a:lnTo>
                  <a:lnTo>
                    <a:pt x="563" y="409"/>
                  </a:lnTo>
                  <a:lnTo>
                    <a:pt x="563" y="409"/>
                  </a:lnTo>
                  <a:lnTo>
                    <a:pt x="558" y="413"/>
                  </a:lnTo>
                  <a:lnTo>
                    <a:pt x="556" y="415"/>
                  </a:lnTo>
                  <a:lnTo>
                    <a:pt x="554" y="420"/>
                  </a:lnTo>
                  <a:lnTo>
                    <a:pt x="554" y="420"/>
                  </a:lnTo>
                  <a:lnTo>
                    <a:pt x="556" y="424"/>
                  </a:lnTo>
                  <a:lnTo>
                    <a:pt x="560" y="426"/>
                  </a:lnTo>
                  <a:lnTo>
                    <a:pt x="572" y="426"/>
                  </a:lnTo>
                  <a:lnTo>
                    <a:pt x="572" y="426"/>
                  </a:lnTo>
                  <a:lnTo>
                    <a:pt x="576" y="431"/>
                  </a:lnTo>
                  <a:lnTo>
                    <a:pt x="576" y="433"/>
                  </a:lnTo>
                  <a:lnTo>
                    <a:pt x="572" y="435"/>
                  </a:lnTo>
                  <a:lnTo>
                    <a:pt x="572" y="435"/>
                  </a:lnTo>
                  <a:lnTo>
                    <a:pt x="572" y="437"/>
                  </a:lnTo>
                  <a:lnTo>
                    <a:pt x="574" y="440"/>
                  </a:lnTo>
                  <a:lnTo>
                    <a:pt x="574" y="440"/>
                  </a:lnTo>
                  <a:lnTo>
                    <a:pt x="576" y="437"/>
                  </a:lnTo>
                  <a:lnTo>
                    <a:pt x="578" y="437"/>
                  </a:lnTo>
                  <a:lnTo>
                    <a:pt x="578" y="437"/>
                  </a:lnTo>
                  <a:lnTo>
                    <a:pt x="583" y="437"/>
                  </a:lnTo>
                  <a:lnTo>
                    <a:pt x="587" y="440"/>
                  </a:lnTo>
                  <a:lnTo>
                    <a:pt x="587" y="440"/>
                  </a:lnTo>
                  <a:lnTo>
                    <a:pt x="592" y="442"/>
                  </a:lnTo>
                  <a:lnTo>
                    <a:pt x="592" y="442"/>
                  </a:lnTo>
                  <a:lnTo>
                    <a:pt x="592" y="444"/>
                  </a:lnTo>
                  <a:lnTo>
                    <a:pt x="592" y="444"/>
                  </a:lnTo>
                  <a:lnTo>
                    <a:pt x="587" y="446"/>
                  </a:lnTo>
                  <a:lnTo>
                    <a:pt x="583" y="446"/>
                  </a:lnTo>
                  <a:lnTo>
                    <a:pt x="583" y="446"/>
                  </a:lnTo>
                  <a:lnTo>
                    <a:pt x="580" y="451"/>
                  </a:lnTo>
                  <a:lnTo>
                    <a:pt x="580" y="453"/>
                  </a:lnTo>
                  <a:lnTo>
                    <a:pt x="580" y="460"/>
                  </a:lnTo>
                  <a:lnTo>
                    <a:pt x="580" y="460"/>
                  </a:lnTo>
                  <a:lnTo>
                    <a:pt x="583" y="471"/>
                  </a:lnTo>
                  <a:lnTo>
                    <a:pt x="583" y="475"/>
                  </a:lnTo>
                  <a:lnTo>
                    <a:pt x="580" y="477"/>
                  </a:lnTo>
                  <a:lnTo>
                    <a:pt x="580" y="477"/>
                  </a:lnTo>
                  <a:lnTo>
                    <a:pt x="572" y="484"/>
                  </a:lnTo>
                  <a:lnTo>
                    <a:pt x="565" y="489"/>
                  </a:lnTo>
                  <a:lnTo>
                    <a:pt x="565" y="489"/>
                  </a:lnTo>
                  <a:lnTo>
                    <a:pt x="558" y="489"/>
                  </a:lnTo>
                  <a:lnTo>
                    <a:pt x="558" y="489"/>
                  </a:lnTo>
                  <a:lnTo>
                    <a:pt x="554" y="493"/>
                  </a:lnTo>
                  <a:lnTo>
                    <a:pt x="554" y="493"/>
                  </a:lnTo>
                  <a:lnTo>
                    <a:pt x="549" y="495"/>
                  </a:lnTo>
                  <a:lnTo>
                    <a:pt x="543" y="495"/>
                  </a:lnTo>
                  <a:lnTo>
                    <a:pt x="543" y="495"/>
                  </a:lnTo>
                  <a:lnTo>
                    <a:pt x="540" y="500"/>
                  </a:lnTo>
                  <a:lnTo>
                    <a:pt x="540" y="500"/>
                  </a:lnTo>
                  <a:lnTo>
                    <a:pt x="540" y="502"/>
                  </a:lnTo>
                  <a:lnTo>
                    <a:pt x="540" y="502"/>
                  </a:lnTo>
                  <a:lnTo>
                    <a:pt x="543" y="502"/>
                  </a:lnTo>
                  <a:lnTo>
                    <a:pt x="543" y="502"/>
                  </a:lnTo>
                  <a:lnTo>
                    <a:pt x="545" y="511"/>
                  </a:lnTo>
                  <a:lnTo>
                    <a:pt x="545" y="511"/>
                  </a:lnTo>
                  <a:lnTo>
                    <a:pt x="547" y="515"/>
                  </a:lnTo>
                  <a:lnTo>
                    <a:pt x="545" y="517"/>
                  </a:lnTo>
                  <a:lnTo>
                    <a:pt x="545" y="520"/>
                  </a:lnTo>
                  <a:lnTo>
                    <a:pt x="545" y="520"/>
                  </a:lnTo>
                  <a:lnTo>
                    <a:pt x="538" y="522"/>
                  </a:lnTo>
                  <a:lnTo>
                    <a:pt x="536" y="524"/>
                  </a:lnTo>
                  <a:lnTo>
                    <a:pt x="534" y="526"/>
                  </a:lnTo>
                  <a:lnTo>
                    <a:pt x="534" y="526"/>
                  </a:lnTo>
                  <a:lnTo>
                    <a:pt x="532" y="529"/>
                  </a:lnTo>
                  <a:lnTo>
                    <a:pt x="532" y="529"/>
                  </a:lnTo>
                  <a:lnTo>
                    <a:pt x="529" y="529"/>
                  </a:lnTo>
                  <a:lnTo>
                    <a:pt x="529" y="531"/>
                  </a:lnTo>
                  <a:lnTo>
                    <a:pt x="532" y="537"/>
                  </a:lnTo>
                  <a:lnTo>
                    <a:pt x="538" y="546"/>
                  </a:lnTo>
                  <a:lnTo>
                    <a:pt x="538" y="546"/>
                  </a:lnTo>
                  <a:lnTo>
                    <a:pt x="540" y="553"/>
                  </a:lnTo>
                  <a:lnTo>
                    <a:pt x="538" y="560"/>
                  </a:lnTo>
                  <a:lnTo>
                    <a:pt x="538" y="560"/>
                  </a:lnTo>
                  <a:lnTo>
                    <a:pt x="540" y="562"/>
                  </a:lnTo>
                  <a:lnTo>
                    <a:pt x="540" y="564"/>
                  </a:lnTo>
                  <a:lnTo>
                    <a:pt x="545" y="569"/>
                  </a:lnTo>
                  <a:lnTo>
                    <a:pt x="545" y="569"/>
                  </a:lnTo>
                  <a:lnTo>
                    <a:pt x="540" y="573"/>
                  </a:lnTo>
                  <a:lnTo>
                    <a:pt x="536" y="577"/>
                  </a:lnTo>
                  <a:lnTo>
                    <a:pt x="532" y="580"/>
                  </a:lnTo>
                  <a:lnTo>
                    <a:pt x="534" y="582"/>
                  </a:lnTo>
                  <a:lnTo>
                    <a:pt x="538" y="584"/>
                  </a:lnTo>
                  <a:lnTo>
                    <a:pt x="538" y="584"/>
                  </a:lnTo>
                  <a:lnTo>
                    <a:pt x="543" y="584"/>
                  </a:lnTo>
                  <a:lnTo>
                    <a:pt x="549" y="582"/>
                  </a:lnTo>
                  <a:lnTo>
                    <a:pt x="549" y="582"/>
                  </a:lnTo>
                  <a:lnTo>
                    <a:pt x="554" y="582"/>
                  </a:lnTo>
                  <a:lnTo>
                    <a:pt x="556" y="584"/>
                  </a:lnTo>
                  <a:lnTo>
                    <a:pt x="558" y="589"/>
                  </a:lnTo>
                  <a:lnTo>
                    <a:pt x="558" y="589"/>
                  </a:lnTo>
                  <a:lnTo>
                    <a:pt x="560" y="595"/>
                  </a:lnTo>
                  <a:lnTo>
                    <a:pt x="558" y="600"/>
                  </a:lnTo>
                  <a:lnTo>
                    <a:pt x="556" y="602"/>
                  </a:lnTo>
                  <a:lnTo>
                    <a:pt x="556" y="602"/>
                  </a:lnTo>
                  <a:lnTo>
                    <a:pt x="554" y="615"/>
                  </a:lnTo>
                  <a:lnTo>
                    <a:pt x="554" y="615"/>
                  </a:lnTo>
                  <a:lnTo>
                    <a:pt x="552" y="617"/>
                  </a:lnTo>
                  <a:lnTo>
                    <a:pt x="552" y="622"/>
                  </a:lnTo>
                  <a:lnTo>
                    <a:pt x="552" y="622"/>
                  </a:lnTo>
                  <a:lnTo>
                    <a:pt x="549" y="624"/>
                  </a:lnTo>
                  <a:lnTo>
                    <a:pt x="549" y="624"/>
                  </a:lnTo>
                  <a:lnTo>
                    <a:pt x="552" y="629"/>
                  </a:lnTo>
                  <a:lnTo>
                    <a:pt x="552" y="629"/>
                  </a:lnTo>
                  <a:lnTo>
                    <a:pt x="552" y="633"/>
                  </a:lnTo>
                  <a:lnTo>
                    <a:pt x="552" y="637"/>
                  </a:lnTo>
                  <a:lnTo>
                    <a:pt x="558" y="642"/>
                  </a:lnTo>
                  <a:lnTo>
                    <a:pt x="558" y="642"/>
                  </a:lnTo>
                  <a:lnTo>
                    <a:pt x="563" y="660"/>
                  </a:lnTo>
                  <a:lnTo>
                    <a:pt x="563" y="660"/>
                  </a:lnTo>
                  <a:lnTo>
                    <a:pt x="560" y="662"/>
                  </a:lnTo>
                  <a:lnTo>
                    <a:pt x="558" y="669"/>
                  </a:lnTo>
                  <a:lnTo>
                    <a:pt x="558" y="669"/>
                  </a:lnTo>
                  <a:lnTo>
                    <a:pt x="560" y="677"/>
                  </a:lnTo>
                  <a:lnTo>
                    <a:pt x="560" y="677"/>
                  </a:lnTo>
                  <a:lnTo>
                    <a:pt x="560" y="689"/>
                  </a:lnTo>
                  <a:lnTo>
                    <a:pt x="558" y="693"/>
                  </a:lnTo>
                  <a:lnTo>
                    <a:pt x="554" y="697"/>
                  </a:lnTo>
                  <a:lnTo>
                    <a:pt x="554" y="697"/>
                  </a:lnTo>
                  <a:lnTo>
                    <a:pt x="545" y="697"/>
                  </a:lnTo>
                  <a:lnTo>
                    <a:pt x="540" y="700"/>
                  </a:lnTo>
                  <a:lnTo>
                    <a:pt x="538" y="702"/>
                  </a:lnTo>
                  <a:lnTo>
                    <a:pt x="538" y="704"/>
                  </a:lnTo>
                  <a:lnTo>
                    <a:pt x="538" y="704"/>
                  </a:lnTo>
                  <a:lnTo>
                    <a:pt x="540" y="704"/>
                  </a:lnTo>
                  <a:lnTo>
                    <a:pt x="540" y="704"/>
                  </a:lnTo>
                  <a:lnTo>
                    <a:pt x="543" y="704"/>
                  </a:lnTo>
                  <a:lnTo>
                    <a:pt x="543" y="704"/>
                  </a:lnTo>
                  <a:lnTo>
                    <a:pt x="543" y="711"/>
                  </a:lnTo>
                  <a:lnTo>
                    <a:pt x="543" y="711"/>
                  </a:lnTo>
                  <a:lnTo>
                    <a:pt x="543" y="720"/>
                  </a:lnTo>
                  <a:lnTo>
                    <a:pt x="543" y="720"/>
                  </a:lnTo>
                  <a:lnTo>
                    <a:pt x="545" y="724"/>
                  </a:lnTo>
                  <a:lnTo>
                    <a:pt x="547" y="726"/>
                  </a:lnTo>
                  <a:lnTo>
                    <a:pt x="547" y="731"/>
                  </a:lnTo>
                  <a:lnTo>
                    <a:pt x="547" y="731"/>
                  </a:lnTo>
                  <a:lnTo>
                    <a:pt x="540" y="735"/>
                  </a:lnTo>
                  <a:lnTo>
                    <a:pt x="538" y="737"/>
                  </a:lnTo>
                  <a:lnTo>
                    <a:pt x="536" y="740"/>
                  </a:lnTo>
                  <a:lnTo>
                    <a:pt x="536" y="740"/>
                  </a:lnTo>
                  <a:lnTo>
                    <a:pt x="534" y="744"/>
                  </a:lnTo>
                  <a:lnTo>
                    <a:pt x="534" y="744"/>
                  </a:lnTo>
                  <a:lnTo>
                    <a:pt x="532" y="744"/>
                  </a:lnTo>
                  <a:lnTo>
                    <a:pt x="532" y="744"/>
                  </a:lnTo>
                  <a:lnTo>
                    <a:pt x="529" y="749"/>
                  </a:lnTo>
                  <a:lnTo>
                    <a:pt x="529" y="757"/>
                  </a:lnTo>
                  <a:lnTo>
                    <a:pt x="532" y="762"/>
                  </a:lnTo>
                  <a:lnTo>
                    <a:pt x="536" y="766"/>
                  </a:lnTo>
                  <a:lnTo>
                    <a:pt x="536" y="766"/>
                  </a:lnTo>
                  <a:lnTo>
                    <a:pt x="536" y="773"/>
                  </a:lnTo>
                  <a:lnTo>
                    <a:pt x="538" y="780"/>
                  </a:lnTo>
                  <a:lnTo>
                    <a:pt x="538" y="780"/>
                  </a:lnTo>
                  <a:lnTo>
                    <a:pt x="538" y="782"/>
                  </a:lnTo>
                  <a:lnTo>
                    <a:pt x="536" y="786"/>
                  </a:lnTo>
                  <a:lnTo>
                    <a:pt x="529" y="793"/>
                  </a:lnTo>
                  <a:lnTo>
                    <a:pt x="529" y="793"/>
                  </a:lnTo>
                  <a:lnTo>
                    <a:pt x="529" y="797"/>
                  </a:lnTo>
                  <a:lnTo>
                    <a:pt x="529" y="804"/>
                  </a:lnTo>
                  <a:lnTo>
                    <a:pt x="529" y="804"/>
                  </a:lnTo>
                  <a:lnTo>
                    <a:pt x="525" y="806"/>
                  </a:lnTo>
                  <a:lnTo>
                    <a:pt x="523" y="809"/>
                  </a:lnTo>
                  <a:lnTo>
                    <a:pt x="520" y="811"/>
                  </a:lnTo>
                  <a:lnTo>
                    <a:pt x="520" y="811"/>
                  </a:lnTo>
                  <a:lnTo>
                    <a:pt x="523" y="813"/>
                  </a:lnTo>
                  <a:lnTo>
                    <a:pt x="523" y="813"/>
                  </a:lnTo>
                  <a:lnTo>
                    <a:pt x="525" y="813"/>
                  </a:lnTo>
                  <a:lnTo>
                    <a:pt x="527" y="813"/>
                  </a:lnTo>
                  <a:lnTo>
                    <a:pt x="532" y="817"/>
                  </a:lnTo>
                  <a:lnTo>
                    <a:pt x="534" y="822"/>
                  </a:lnTo>
                  <a:lnTo>
                    <a:pt x="536" y="822"/>
                  </a:lnTo>
                  <a:lnTo>
                    <a:pt x="538" y="822"/>
                  </a:lnTo>
                  <a:lnTo>
                    <a:pt x="538" y="822"/>
                  </a:lnTo>
                  <a:lnTo>
                    <a:pt x="547" y="826"/>
                  </a:lnTo>
                  <a:lnTo>
                    <a:pt x="547" y="826"/>
                  </a:lnTo>
                  <a:lnTo>
                    <a:pt x="549" y="829"/>
                  </a:lnTo>
                  <a:lnTo>
                    <a:pt x="549" y="831"/>
                  </a:lnTo>
                  <a:lnTo>
                    <a:pt x="549" y="837"/>
                  </a:lnTo>
                  <a:lnTo>
                    <a:pt x="549" y="837"/>
                  </a:lnTo>
                  <a:lnTo>
                    <a:pt x="549" y="842"/>
                  </a:lnTo>
                  <a:lnTo>
                    <a:pt x="549" y="844"/>
                  </a:lnTo>
                  <a:lnTo>
                    <a:pt x="549" y="844"/>
                  </a:lnTo>
                  <a:lnTo>
                    <a:pt x="549" y="844"/>
                  </a:lnTo>
                  <a:lnTo>
                    <a:pt x="549" y="849"/>
                  </a:lnTo>
                  <a:lnTo>
                    <a:pt x="549" y="853"/>
                  </a:lnTo>
                  <a:lnTo>
                    <a:pt x="549" y="853"/>
                  </a:lnTo>
                  <a:lnTo>
                    <a:pt x="552" y="855"/>
                  </a:lnTo>
                  <a:lnTo>
                    <a:pt x="554" y="857"/>
                  </a:lnTo>
                  <a:lnTo>
                    <a:pt x="554" y="857"/>
                  </a:lnTo>
                  <a:lnTo>
                    <a:pt x="552" y="864"/>
                  </a:lnTo>
                  <a:lnTo>
                    <a:pt x="552" y="869"/>
                  </a:lnTo>
                  <a:lnTo>
                    <a:pt x="552" y="873"/>
                  </a:lnTo>
                  <a:lnTo>
                    <a:pt x="552" y="873"/>
                  </a:lnTo>
                  <a:lnTo>
                    <a:pt x="554" y="877"/>
                  </a:lnTo>
                  <a:lnTo>
                    <a:pt x="556" y="884"/>
                  </a:lnTo>
                  <a:lnTo>
                    <a:pt x="556" y="884"/>
                  </a:lnTo>
                  <a:lnTo>
                    <a:pt x="558" y="891"/>
                  </a:lnTo>
                  <a:lnTo>
                    <a:pt x="558" y="891"/>
                  </a:lnTo>
                  <a:lnTo>
                    <a:pt x="560" y="893"/>
                  </a:lnTo>
                  <a:lnTo>
                    <a:pt x="560" y="897"/>
                  </a:lnTo>
                  <a:lnTo>
                    <a:pt x="560" y="897"/>
                  </a:lnTo>
                  <a:lnTo>
                    <a:pt x="567" y="895"/>
                  </a:lnTo>
                  <a:lnTo>
                    <a:pt x="569" y="897"/>
                  </a:lnTo>
                  <a:lnTo>
                    <a:pt x="572" y="902"/>
                  </a:lnTo>
                  <a:lnTo>
                    <a:pt x="572" y="906"/>
                  </a:lnTo>
                  <a:lnTo>
                    <a:pt x="572" y="906"/>
                  </a:lnTo>
                  <a:lnTo>
                    <a:pt x="572" y="913"/>
                  </a:lnTo>
                  <a:lnTo>
                    <a:pt x="572" y="917"/>
                  </a:lnTo>
                  <a:lnTo>
                    <a:pt x="567" y="929"/>
                  </a:lnTo>
                  <a:lnTo>
                    <a:pt x="567" y="929"/>
                  </a:lnTo>
                  <a:lnTo>
                    <a:pt x="563" y="935"/>
                  </a:lnTo>
                  <a:lnTo>
                    <a:pt x="563" y="935"/>
                  </a:lnTo>
                  <a:lnTo>
                    <a:pt x="560" y="940"/>
                  </a:lnTo>
                  <a:lnTo>
                    <a:pt x="560" y="940"/>
                  </a:lnTo>
                  <a:lnTo>
                    <a:pt x="563" y="942"/>
                  </a:lnTo>
                  <a:lnTo>
                    <a:pt x="565" y="942"/>
                  </a:lnTo>
                  <a:lnTo>
                    <a:pt x="565" y="942"/>
                  </a:lnTo>
                  <a:lnTo>
                    <a:pt x="565" y="946"/>
                  </a:lnTo>
                  <a:lnTo>
                    <a:pt x="563" y="951"/>
                  </a:lnTo>
                  <a:lnTo>
                    <a:pt x="560" y="953"/>
                  </a:lnTo>
                  <a:lnTo>
                    <a:pt x="560" y="957"/>
                  </a:lnTo>
                  <a:lnTo>
                    <a:pt x="560" y="957"/>
                  </a:lnTo>
                  <a:lnTo>
                    <a:pt x="558" y="960"/>
                  </a:lnTo>
                  <a:lnTo>
                    <a:pt x="558" y="964"/>
                  </a:lnTo>
                  <a:lnTo>
                    <a:pt x="563" y="971"/>
                  </a:lnTo>
                  <a:lnTo>
                    <a:pt x="563" y="971"/>
                  </a:lnTo>
                  <a:lnTo>
                    <a:pt x="563" y="971"/>
                  </a:lnTo>
                  <a:lnTo>
                    <a:pt x="563" y="971"/>
                  </a:lnTo>
                  <a:lnTo>
                    <a:pt x="569" y="971"/>
                  </a:lnTo>
                  <a:lnTo>
                    <a:pt x="569" y="971"/>
                  </a:lnTo>
                  <a:lnTo>
                    <a:pt x="569" y="969"/>
                  </a:lnTo>
                  <a:lnTo>
                    <a:pt x="572" y="969"/>
                  </a:lnTo>
                  <a:lnTo>
                    <a:pt x="576" y="971"/>
                  </a:lnTo>
                  <a:lnTo>
                    <a:pt x="580" y="977"/>
                  </a:lnTo>
                  <a:lnTo>
                    <a:pt x="580" y="977"/>
                  </a:lnTo>
                  <a:lnTo>
                    <a:pt x="585" y="975"/>
                  </a:lnTo>
                  <a:lnTo>
                    <a:pt x="587" y="971"/>
                  </a:lnTo>
                  <a:lnTo>
                    <a:pt x="587" y="971"/>
                  </a:lnTo>
                  <a:lnTo>
                    <a:pt x="589" y="973"/>
                  </a:lnTo>
                  <a:lnTo>
                    <a:pt x="589" y="975"/>
                  </a:lnTo>
                  <a:lnTo>
                    <a:pt x="589" y="975"/>
                  </a:lnTo>
                  <a:lnTo>
                    <a:pt x="592" y="980"/>
                  </a:lnTo>
                  <a:lnTo>
                    <a:pt x="592" y="980"/>
                  </a:lnTo>
                  <a:lnTo>
                    <a:pt x="596" y="975"/>
                  </a:lnTo>
                  <a:lnTo>
                    <a:pt x="600" y="973"/>
                  </a:lnTo>
                  <a:lnTo>
                    <a:pt x="600" y="973"/>
                  </a:lnTo>
                  <a:lnTo>
                    <a:pt x="605" y="982"/>
                  </a:lnTo>
                  <a:lnTo>
                    <a:pt x="607" y="984"/>
                  </a:lnTo>
                  <a:lnTo>
                    <a:pt x="609" y="989"/>
                  </a:lnTo>
                  <a:lnTo>
                    <a:pt x="609" y="989"/>
                  </a:lnTo>
                  <a:lnTo>
                    <a:pt x="609" y="991"/>
                  </a:lnTo>
                  <a:lnTo>
                    <a:pt x="609" y="991"/>
                  </a:lnTo>
                  <a:lnTo>
                    <a:pt x="618" y="993"/>
                  </a:lnTo>
                  <a:lnTo>
                    <a:pt x="625" y="993"/>
                  </a:lnTo>
                  <a:lnTo>
                    <a:pt x="627" y="991"/>
                  </a:lnTo>
                  <a:lnTo>
                    <a:pt x="627" y="991"/>
                  </a:lnTo>
                  <a:lnTo>
                    <a:pt x="632" y="993"/>
                  </a:lnTo>
                  <a:lnTo>
                    <a:pt x="636" y="995"/>
                  </a:lnTo>
                  <a:lnTo>
                    <a:pt x="638" y="995"/>
                  </a:lnTo>
                  <a:lnTo>
                    <a:pt x="638" y="995"/>
                  </a:lnTo>
                  <a:lnTo>
                    <a:pt x="640" y="993"/>
                  </a:lnTo>
                  <a:lnTo>
                    <a:pt x="643" y="991"/>
                  </a:lnTo>
                  <a:lnTo>
                    <a:pt x="645" y="984"/>
                  </a:lnTo>
                  <a:lnTo>
                    <a:pt x="645" y="984"/>
                  </a:lnTo>
                  <a:lnTo>
                    <a:pt x="647" y="986"/>
                  </a:lnTo>
                  <a:lnTo>
                    <a:pt x="647" y="986"/>
                  </a:lnTo>
                  <a:lnTo>
                    <a:pt x="647" y="986"/>
                  </a:lnTo>
                  <a:lnTo>
                    <a:pt x="647" y="986"/>
                  </a:lnTo>
                  <a:lnTo>
                    <a:pt x="649" y="986"/>
                  </a:lnTo>
                  <a:lnTo>
                    <a:pt x="649" y="986"/>
                  </a:lnTo>
                  <a:lnTo>
                    <a:pt x="649" y="989"/>
                  </a:lnTo>
                  <a:lnTo>
                    <a:pt x="649" y="989"/>
                  </a:lnTo>
                  <a:lnTo>
                    <a:pt x="654" y="989"/>
                  </a:lnTo>
                  <a:lnTo>
                    <a:pt x="656" y="991"/>
                  </a:lnTo>
                  <a:lnTo>
                    <a:pt x="656" y="997"/>
                  </a:lnTo>
                  <a:lnTo>
                    <a:pt x="656" y="1004"/>
                  </a:lnTo>
                  <a:lnTo>
                    <a:pt x="654" y="1009"/>
                  </a:lnTo>
                  <a:lnTo>
                    <a:pt x="654" y="1009"/>
                  </a:lnTo>
                  <a:lnTo>
                    <a:pt x="649" y="1009"/>
                  </a:lnTo>
                  <a:lnTo>
                    <a:pt x="647" y="1011"/>
                  </a:lnTo>
                  <a:lnTo>
                    <a:pt x="643" y="1015"/>
                  </a:lnTo>
                  <a:lnTo>
                    <a:pt x="643" y="1015"/>
                  </a:lnTo>
                  <a:lnTo>
                    <a:pt x="643" y="1017"/>
                  </a:lnTo>
                  <a:lnTo>
                    <a:pt x="643" y="1022"/>
                  </a:lnTo>
                  <a:lnTo>
                    <a:pt x="643" y="1022"/>
                  </a:lnTo>
                  <a:lnTo>
                    <a:pt x="647" y="1026"/>
                  </a:lnTo>
                  <a:lnTo>
                    <a:pt x="647" y="1026"/>
                  </a:lnTo>
                  <a:lnTo>
                    <a:pt x="645" y="1031"/>
                  </a:lnTo>
                  <a:lnTo>
                    <a:pt x="645" y="1033"/>
                  </a:lnTo>
                  <a:lnTo>
                    <a:pt x="647" y="1038"/>
                  </a:lnTo>
                  <a:lnTo>
                    <a:pt x="647" y="1038"/>
                  </a:lnTo>
                  <a:lnTo>
                    <a:pt x="652" y="1040"/>
                  </a:lnTo>
                  <a:lnTo>
                    <a:pt x="654" y="1042"/>
                  </a:lnTo>
                  <a:lnTo>
                    <a:pt x="654" y="1044"/>
                  </a:lnTo>
                  <a:lnTo>
                    <a:pt x="654" y="1044"/>
                  </a:lnTo>
                  <a:lnTo>
                    <a:pt x="649" y="1049"/>
                  </a:lnTo>
                  <a:lnTo>
                    <a:pt x="647" y="1053"/>
                  </a:lnTo>
                  <a:lnTo>
                    <a:pt x="647" y="1064"/>
                  </a:lnTo>
                  <a:lnTo>
                    <a:pt x="649" y="1086"/>
                  </a:lnTo>
                  <a:lnTo>
                    <a:pt x="51" y="760"/>
                  </a:lnTo>
                  <a:lnTo>
                    <a:pt x="67" y="737"/>
                  </a:lnTo>
                  <a:lnTo>
                    <a:pt x="45" y="722"/>
                  </a:lnTo>
                  <a:lnTo>
                    <a:pt x="43" y="722"/>
                  </a:lnTo>
                  <a:lnTo>
                    <a:pt x="38" y="722"/>
                  </a:lnTo>
                  <a:lnTo>
                    <a:pt x="36" y="724"/>
                  </a:lnTo>
                  <a:lnTo>
                    <a:pt x="36" y="726"/>
                  </a:lnTo>
                  <a:lnTo>
                    <a:pt x="34" y="729"/>
                  </a:lnTo>
                  <a:lnTo>
                    <a:pt x="29" y="726"/>
                  </a:lnTo>
                  <a:lnTo>
                    <a:pt x="27" y="722"/>
                  </a:lnTo>
                  <a:lnTo>
                    <a:pt x="25" y="720"/>
                  </a:lnTo>
                  <a:lnTo>
                    <a:pt x="25" y="715"/>
                  </a:lnTo>
                  <a:lnTo>
                    <a:pt x="25" y="711"/>
                  </a:lnTo>
                  <a:lnTo>
                    <a:pt x="23" y="709"/>
                  </a:lnTo>
                  <a:lnTo>
                    <a:pt x="20" y="706"/>
                  </a:lnTo>
                  <a:lnTo>
                    <a:pt x="16" y="709"/>
                  </a:lnTo>
                  <a:lnTo>
                    <a:pt x="14" y="709"/>
                  </a:lnTo>
                  <a:lnTo>
                    <a:pt x="14" y="709"/>
                  </a:lnTo>
                  <a:lnTo>
                    <a:pt x="9" y="709"/>
                  </a:lnTo>
                  <a:lnTo>
                    <a:pt x="5" y="706"/>
                  </a:lnTo>
                  <a:lnTo>
                    <a:pt x="5" y="704"/>
                  </a:lnTo>
                  <a:lnTo>
                    <a:pt x="7" y="702"/>
                  </a:lnTo>
                  <a:lnTo>
                    <a:pt x="5" y="697"/>
                  </a:lnTo>
                  <a:lnTo>
                    <a:pt x="0" y="697"/>
                  </a:lnTo>
                  <a:lnTo>
                    <a:pt x="0" y="695"/>
                  </a:lnTo>
                  <a:lnTo>
                    <a:pt x="0" y="691"/>
                  </a:lnTo>
                  <a:lnTo>
                    <a:pt x="556" y="0"/>
                  </a:lnTo>
                  <a:close/>
                </a:path>
              </a:pathLst>
            </a:custGeom>
            <a:grpFill/>
            <a:ln w="11113">
              <a:solidFill>
                <a:schemeClr val="bg1"/>
              </a:solidFill>
              <a:prstDash val="solid"/>
              <a:round/>
              <a:headEnd/>
              <a:tailEnd/>
            </a:ln>
          </p:spPr>
          <p:txBody>
            <a:bodyPr/>
            <a:lstStyle/>
            <a:p>
              <a:endParaRPr lang="fr-CA"/>
            </a:p>
          </p:txBody>
        </p:sp>
        <p:sp>
          <p:nvSpPr>
            <p:cNvPr id="21" name="Freeform 36"/>
            <p:cNvSpPr>
              <a:spLocks/>
            </p:cNvSpPr>
            <p:nvPr/>
          </p:nvSpPr>
          <p:spPr bwMode="auto">
            <a:xfrm>
              <a:off x="1399" y="2202"/>
              <a:ext cx="623" cy="1089"/>
            </a:xfrm>
            <a:custGeom>
              <a:avLst/>
              <a:gdLst/>
              <a:ahLst/>
              <a:cxnLst>
                <a:cxn ang="0">
                  <a:pos x="427" y="1089"/>
                </a:cxn>
                <a:cxn ang="0">
                  <a:pos x="196" y="1032"/>
                </a:cxn>
                <a:cxn ang="0">
                  <a:pos x="187" y="1020"/>
                </a:cxn>
                <a:cxn ang="0">
                  <a:pos x="182" y="1009"/>
                </a:cxn>
                <a:cxn ang="0">
                  <a:pos x="176" y="1000"/>
                </a:cxn>
                <a:cxn ang="0">
                  <a:pos x="180" y="992"/>
                </a:cxn>
                <a:cxn ang="0">
                  <a:pos x="178" y="985"/>
                </a:cxn>
                <a:cxn ang="0">
                  <a:pos x="174" y="978"/>
                </a:cxn>
                <a:cxn ang="0">
                  <a:pos x="180" y="972"/>
                </a:cxn>
                <a:cxn ang="0">
                  <a:pos x="185" y="949"/>
                </a:cxn>
                <a:cxn ang="0">
                  <a:pos x="189" y="940"/>
                </a:cxn>
                <a:cxn ang="0">
                  <a:pos x="185" y="927"/>
                </a:cxn>
                <a:cxn ang="0">
                  <a:pos x="189" y="916"/>
                </a:cxn>
                <a:cxn ang="0">
                  <a:pos x="185" y="907"/>
                </a:cxn>
                <a:cxn ang="0">
                  <a:pos x="180" y="892"/>
                </a:cxn>
                <a:cxn ang="0">
                  <a:pos x="171" y="887"/>
                </a:cxn>
                <a:cxn ang="0">
                  <a:pos x="165" y="883"/>
                </a:cxn>
                <a:cxn ang="0">
                  <a:pos x="165" y="874"/>
                </a:cxn>
                <a:cxn ang="0">
                  <a:pos x="156" y="865"/>
                </a:cxn>
                <a:cxn ang="0">
                  <a:pos x="156" y="847"/>
                </a:cxn>
                <a:cxn ang="0">
                  <a:pos x="151" y="838"/>
                </a:cxn>
                <a:cxn ang="0">
                  <a:pos x="145" y="832"/>
                </a:cxn>
                <a:cxn ang="0">
                  <a:pos x="140" y="825"/>
                </a:cxn>
                <a:cxn ang="0">
                  <a:pos x="131" y="812"/>
                </a:cxn>
                <a:cxn ang="0">
                  <a:pos x="127" y="800"/>
                </a:cxn>
                <a:cxn ang="0">
                  <a:pos x="129" y="785"/>
                </a:cxn>
                <a:cxn ang="0">
                  <a:pos x="125" y="776"/>
                </a:cxn>
                <a:cxn ang="0">
                  <a:pos x="122" y="763"/>
                </a:cxn>
                <a:cxn ang="0">
                  <a:pos x="116" y="760"/>
                </a:cxn>
                <a:cxn ang="0">
                  <a:pos x="111" y="763"/>
                </a:cxn>
                <a:cxn ang="0">
                  <a:pos x="105" y="749"/>
                </a:cxn>
                <a:cxn ang="0">
                  <a:pos x="100" y="736"/>
                </a:cxn>
                <a:cxn ang="0">
                  <a:pos x="96" y="725"/>
                </a:cxn>
                <a:cxn ang="0">
                  <a:pos x="85" y="718"/>
                </a:cxn>
                <a:cxn ang="0">
                  <a:pos x="78" y="712"/>
                </a:cxn>
                <a:cxn ang="0">
                  <a:pos x="71" y="703"/>
                </a:cxn>
                <a:cxn ang="0">
                  <a:pos x="78" y="694"/>
                </a:cxn>
                <a:cxn ang="0">
                  <a:pos x="74" y="683"/>
                </a:cxn>
                <a:cxn ang="0">
                  <a:pos x="67" y="683"/>
                </a:cxn>
                <a:cxn ang="0">
                  <a:pos x="60" y="685"/>
                </a:cxn>
                <a:cxn ang="0">
                  <a:pos x="54" y="680"/>
                </a:cxn>
                <a:cxn ang="0">
                  <a:pos x="58" y="674"/>
                </a:cxn>
                <a:cxn ang="0">
                  <a:pos x="56" y="667"/>
                </a:cxn>
                <a:cxn ang="0">
                  <a:pos x="56" y="660"/>
                </a:cxn>
                <a:cxn ang="0">
                  <a:pos x="58" y="649"/>
                </a:cxn>
                <a:cxn ang="0">
                  <a:pos x="56" y="638"/>
                </a:cxn>
                <a:cxn ang="0">
                  <a:pos x="47" y="634"/>
                </a:cxn>
                <a:cxn ang="0">
                  <a:pos x="49" y="627"/>
                </a:cxn>
                <a:cxn ang="0">
                  <a:pos x="47" y="620"/>
                </a:cxn>
                <a:cxn ang="0">
                  <a:pos x="47" y="609"/>
                </a:cxn>
                <a:cxn ang="0">
                  <a:pos x="40" y="600"/>
                </a:cxn>
                <a:cxn ang="0">
                  <a:pos x="34" y="607"/>
                </a:cxn>
                <a:cxn ang="0">
                  <a:pos x="27" y="600"/>
                </a:cxn>
                <a:cxn ang="0">
                  <a:pos x="20" y="594"/>
                </a:cxn>
                <a:cxn ang="0">
                  <a:pos x="20" y="580"/>
                </a:cxn>
                <a:cxn ang="0">
                  <a:pos x="9" y="578"/>
                </a:cxn>
                <a:cxn ang="0">
                  <a:pos x="5" y="572"/>
                </a:cxn>
                <a:cxn ang="0">
                  <a:pos x="2" y="560"/>
                </a:cxn>
                <a:cxn ang="0">
                  <a:pos x="5" y="554"/>
                </a:cxn>
                <a:cxn ang="0">
                  <a:pos x="11" y="549"/>
                </a:cxn>
                <a:cxn ang="0">
                  <a:pos x="7" y="543"/>
                </a:cxn>
                <a:cxn ang="0">
                  <a:pos x="9" y="536"/>
                </a:cxn>
                <a:cxn ang="0">
                  <a:pos x="2" y="534"/>
                </a:cxn>
              </a:cxnLst>
              <a:rect l="0" t="0" r="r" b="b"/>
              <a:pathLst>
                <a:path w="623" h="1089">
                  <a:moveTo>
                    <a:pt x="189" y="0"/>
                  </a:moveTo>
                  <a:lnTo>
                    <a:pt x="623" y="116"/>
                  </a:lnTo>
                  <a:lnTo>
                    <a:pt x="427" y="1089"/>
                  </a:lnTo>
                  <a:lnTo>
                    <a:pt x="200" y="1043"/>
                  </a:lnTo>
                  <a:lnTo>
                    <a:pt x="198" y="1034"/>
                  </a:lnTo>
                  <a:lnTo>
                    <a:pt x="196" y="1032"/>
                  </a:lnTo>
                  <a:lnTo>
                    <a:pt x="194" y="1025"/>
                  </a:lnTo>
                  <a:lnTo>
                    <a:pt x="189" y="1023"/>
                  </a:lnTo>
                  <a:lnTo>
                    <a:pt x="187" y="1020"/>
                  </a:lnTo>
                  <a:lnTo>
                    <a:pt x="185" y="1016"/>
                  </a:lnTo>
                  <a:lnTo>
                    <a:pt x="185" y="1014"/>
                  </a:lnTo>
                  <a:lnTo>
                    <a:pt x="182" y="1009"/>
                  </a:lnTo>
                  <a:lnTo>
                    <a:pt x="180" y="1007"/>
                  </a:lnTo>
                  <a:lnTo>
                    <a:pt x="178" y="1005"/>
                  </a:lnTo>
                  <a:lnTo>
                    <a:pt x="176" y="1000"/>
                  </a:lnTo>
                  <a:lnTo>
                    <a:pt x="176" y="998"/>
                  </a:lnTo>
                  <a:lnTo>
                    <a:pt x="178" y="994"/>
                  </a:lnTo>
                  <a:lnTo>
                    <a:pt x="180" y="992"/>
                  </a:lnTo>
                  <a:lnTo>
                    <a:pt x="182" y="989"/>
                  </a:lnTo>
                  <a:lnTo>
                    <a:pt x="182" y="985"/>
                  </a:lnTo>
                  <a:lnTo>
                    <a:pt x="178" y="985"/>
                  </a:lnTo>
                  <a:lnTo>
                    <a:pt x="176" y="985"/>
                  </a:lnTo>
                  <a:lnTo>
                    <a:pt x="174" y="983"/>
                  </a:lnTo>
                  <a:lnTo>
                    <a:pt x="174" y="978"/>
                  </a:lnTo>
                  <a:lnTo>
                    <a:pt x="176" y="974"/>
                  </a:lnTo>
                  <a:lnTo>
                    <a:pt x="178" y="972"/>
                  </a:lnTo>
                  <a:lnTo>
                    <a:pt x="180" y="972"/>
                  </a:lnTo>
                  <a:lnTo>
                    <a:pt x="185" y="967"/>
                  </a:lnTo>
                  <a:lnTo>
                    <a:pt x="185" y="965"/>
                  </a:lnTo>
                  <a:lnTo>
                    <a:pt x="185" y="949"/>
                  </a:lnTo>
                  <a:lnTo>
                    <a:pt x="187" y="947"/>
                  </a:lnTo>
                  <a:lnTo>
                    <a:pt x="187" y="943"/>
                  </a:lnTo>
                  <a:lnTo>
                    <a:pt x="189" y="940"/>
                  </a:lnTo>
                  <a:lnTo>
                    <a:pt x="185" y="936"/>
                  </a:lnTo>
                  <a:lnTo>
                    <a:pt x="185" y="932"/>
                  </a:lnTo>
                  <a:lnTo>
                    <a:pt x="185" y="927"/>
                  </a:lnTo>
                  <a:lnTo>
                    <a:pt x="187" y="925"/>
                  </a:lnTo>
                  <a:lnTo>
                    <a:pt x="189" y="920"/>
                  </a:lnTo>
                  <a:lnTo>
                    <a:pt x="189" y="916"/>
                  </a:lnTo>
                  <a:lnTo>
                    <a:pt x="189" y="914"/>
                  </a:lnTo>
                  <a:lnTo>
                    <a:pt x="187" y="909"/>
                  </a:lnTo>
                  <a:lnTo>
                    <a:pt x="185" y="907"/>
                  </a:lnTo>
                  <a:lnTo>
                    <a:pt x="185" y="903"/>
                  </a:lnTo>
                  <a:lnTo>
                    <a:pt x="182" y="898"/>
                  </a:lnTo>
                  <a:lnTo>
                    <a:pt x="180" y="892"/>
                  </a:lnTo>
                  <a:lnTo>
                    <a:pt x="178" y="889"/>
                  </a:lnTo>
                  <a:lnTo>
                    <a:pt x="176" y="889"/>
                  </a:lnTo>
                  <a:lnTo>
                    <a:pt x="171" y="887"/>
                  </a:lnTo>
                  <a:lnTo>
                    <a:pt x="169" y="889"/>
                  </a:lnTo>
                  <a:lnTo>
                    <a:pt x="167" y="887"/>
                  </a:lnTo>
                  <a:lnTo>
                    <a:pt x="165" y="883"/>
                  </a:lnTo>
                  <a:lnTo>
                    <a:pt x="167" y="880"/>
                  </a:lnTo>
                  <a:lnTo>
                    <a:pt x="167" y="876"/>
                  </a:lnTo>
                  <a:lnTo>
                    <a:pt x="165" y="874"/>
                  </a:lnTo>
                  <a:lnTo>
                    <a:pt x="162" y="869"/>
                  </a:lnTo>
                  <a:lnTo>
                    <a:pt x="160" y="867"/>
                  </a:lnTo>
                  <a:lnTo>
                    <a:pt x="156" y="865"/>
                  </a:lnTo>
                  <a:lnTo>
                    <a:pt x="156" y="860"/>
                  </a:lnTo>
                  <a:lnTo>
                    <a:pt x="156" y="854"/>
                  </a:lnTo>
                  <a:lnTo>
                    <a:pt x="156" y="847"/>
                  </a:lnTo>
                  <a:lnTo>
                    <a:pt x="154" y="845"/>
                  </a:lnTo>
                  <a:lnTo>
                    <a:pt x="154" y="840"/>
                  </a:lnTo>
                  <a:lnTo>
                    <a:pt x="151" y="838"/>
                  </a:lnTo>
                  <a:lnTo>
                    <a:pt x="149" y="836"/>
                  </a:lnTo>
                  <a:lnTo>
                    <a:pt x="147" y="834"/>
                  </a:lnTo>
                  <a:lnTo>
                    <a:pt x="145" y="832"/>
                  </a:lnTo>
                  <a:lnTo>
                    <a:pt x="142" y="829"/>
                  </a:lnTo>
                  <a:lnTo>
                    <a:pt x="142" y="827"/>
                  </a:lnTo>
                  <a:lnTo>
                    <a:pt x="140" y="825"/>
                  </a:lnTo>
                  <a:lnTo>
                    <a:pt x="138" y="818"/>
                  </a:lnTo>
                  <a:lnTo>
                    <a:pt x="136" y="814"/>
                  </a:lnTo>
                  <a:lnTo>
                    <a:pt x="131" y="812"/>
                  </a:lnTo>
                  <a:lnTo>
                    <a:pt x="127" y="809"/>
                  </a:lnTo>
                  <a:lnTo>
                    <a:pt x="127" y="805"/>
                  </a:lnTo>
                  <a:lnTo>
                    <a:pt x="127" y="800"/>
                  </a:lnTo>
                  <a:lnTo>
                    <a:pt x="127" y="796"/>
                  </a:lnTo>
                  <a:lnTo>
                    <a:pt x="129" y="789"/>
                  </a:lnTo>
                  <a:lnTo>
                    <a:pt x="129" y="785"/>
                  </a:lnTo>
                  <a:lnTo>
                    <a:pt x="129" y="780"/>
                  </a:lnTo>
                  <a:lnTo>
                    <a:pt x="127" y="778"/>
                  </a:lnTo>
                  <a:lnTo>
                    <a:pt x="125" y="776"/>
                  </a:lnTo>
                  <a:lnTo>
                    <a:pt x="125" y="772"/>
                  </a:lnTo>
                  <a:lnTo>
                    <a:pt x="122" y="769"/>
                  </a:lnTo>
                  <a:lnTo>
                    <a:pt x="122" y="763"/>
                  </a:lnTo>
                  <a:lnTo>
                    <a:pt x="120" y="760"/>
                  </a:lnTo>
                  <a:lnTo>
                    <a:pt x="120" y="758"/>
                  </a:lnTo>
                  <a:lnTo>
                    <a:pt x="116" y="760"/>
                  </a:lnTo>
                  <a:lnTo>
                    <a:pt x="114" y="763"/>
                  </a:lnTo>
                  <a:lnTo>
                    <a:pt x="114" y="763"/>
                  </a:lnTo>
                  <a:lnTo>
                    <a:pt x="111" y="763"/>
                  </a:lnTo>
                  <a:lnTo>
                    <a:pt x="107" y="763"/>
                  </a:lnTo>
                  <a:lnTo>
                    <a:pt x="105" y="756"/>
                  </a:lnTo>
                  <a:lnTo>
                    <a:pt x="105" y="749"/>
                  </a:lnTo>
                  <a:lnTo>
                    <a:pt x="105" y="747"/>
                  </a:lnTo>
                  <a:lnTo>
                    <a:pt x="105" y="743"/>
                  </a:lnTo>
                  <a:lnTo>
                    <a:pt x="100" y="736"/>
                  </a:lnTo>
                  <a:lnTo>
                    <a:pt x="98" y="734"/>
                  </a:lnTo>
                  <a:lnTo>
                    <a:pt x="96" y="729"/>
                  </a:lnTo>
                  <a:lnTo>
                    <a:pt x="96" y="725"/>
                  </a:lnTo>
                  <a:lnTo>
                    <a:pt x="94" y="720"/>
                  </a:lnTo>
                  <a:lnTo>
                    <a:pt x="91" y="718"/>
                  </a:lnTo>
                  <a:lnTo>
                    <a:pt x="85" y="718"/>
                  </a:lnTo>
                  <a:lnTo>
                    <a:pt x="82" y="718"/>
                  </a:lnTo>
                  <a:lnTo>
                    <a:pt x="80" y="714"/>
                  </a:lnTo>
                  <a:lnTo>
                    <a:pt x="78" y="712"/>
                  </a:lnTo>
                  <a:lnTo>
                    <a:pt x="74" y="709"/>
                  </a:lnTo>
                  <a:lnTo>
                    <a:pt x="71" y="707"/>
                  </a:lnTo>
                  <a:lnTo>
                    <a:pt x="71" y="703"/>
                  </a:lnTo>
                  <a:lnTo>
                    <a:pt x="71" y="698"/>
                  </a:lnTo>
                  <a:lnTo>
                    <a:pt x="76" y="696"/>
                  </a:lnTo>
                  <a:lnTo>
                    <a:pt x="78" y="694"/>
                  </a:lnTo>
                  <a:lnTo>
                    <a:pt x="78" y="692"/>
                  </a:lnTo>
                  <a:lnTo>
                    <a:pt x="76" y="687"/>
                  </a:lnTo>
                  <a:lnTo>
                    <a:pt x="74" y="683"/>
                  </a:lnTo>
                  <a:lnTo>
                    <a:pt x="71" y="678"/>
                  </a:lnTo>
                  <a:lnTo>
                    <a:pt x="69" y="678"/>
                  </a:lnTo>
                  <a:lnTo>
                    <a:pt x="67" y="683"/>
                  </a:lnTo>
                  <a:lnTo>
                    <a:pt x="65" y="685"/>
                  </a:lnTo>
                  <a:lnTo>
                    <a:pt x="62" y="687"/>
                  </a:lnTo>
                  <a:lnTo>
                    <a:pt x="60" y="685"/>
                  </a:lnTo>
                  <a:lnTo>
                    <a:pt x="56" y="685"/>
                  </a:lnTo>
                  <a:lnTo>
                    <a:pt x="54" y="683"/>
                  </a:lnTo>
                  <a:lnTo>
                    <a:pt x="54" y="680"/>
                  </a:lnTo>
                  <a:lnTo>
                    <a:pt x="56" y="678"/>
                  </a:lnTo>
                  <a:lnTo>
                    <a:pt x="58" y="676"/>
                  </a:lnTo>
                  <a:lnTo>
                    <a:pt x="58" y="674"/>
                  </a:lnTo>
                  <a:lnTo>
                    <a:pt x="58" y="672"/>
                  </a:lnTo>
                  <a:lnTo>
                    <a:pt x="56" y="669"/>
                  </a:lnTo>
                  <a:lnTo>
                    <a:pt x="56" y="667"/>
                  </a:lnTo>
                  <a:lnTo>
                    <a:pt x="56" y="665"/>
                  </a:lnTo>
                  <a:lnTo>
                    <a:pt x="56" y="663"/>
                  </a:lnTo>
                  <a:lnTo>
                    <a:pt x="56" y="660"/>
                  </a:lnTo>
                  <a:lnTo>
                    <a:pt x="58" y="656"/>
                  </a:lnTo>
                  <a:lnTo>
                    <a:pt x="58" y="652"/>
                  </a:lnTo>
                  <a:lnTo>
                    <a:pt x="58" y="649"/>
                  </a:lnTo>
                  <a:lnTo>
                    <a:pt x="58" y="645"/>
                  </a:lnTo>
                  <a:lnTo>
                    <a:pt x="58" y="640"/>
                  </a:lnTo>
                  <a:lnTo>
                    <a:pt x="56" y="638"/>
                  </a:lnTo>
                  <a:lnTo>
                    <a:pt x="54" y="636"/>
                  </a:lnTo>
                  <a:lnTo>
                    <a:pt x="49" y="634"/>
                  </a:lnTo>
                  <a:lnTo>
                    <a:pt x="47" y="634"/>
                  </a:lnTo>
                  <a:lnTo>
                    <a:pt x="47" y="632"/>
                  </a:lnTo>
                  <a:lnTo>
                    <a:pt x="47" y="627"/>
                  </a:lnTo>
                  <a:lnTo>
                    <a:pt x="49" y="627"/>
                  </a:lnTo>
                  <a:lnTo>
                    <a:pt x="49" y="625"/>
                  </a:lnTo>
                  <a:lnTo>
                    <a:pt x="49" y="623"/>
                  </a:lnTo>
                  <a:lnTo>
                    <a:pt x="47" y="620"/>
                  </a:lnTo>
                  <a:lnTo>
                    <a:pt x="45" y="618"/>
                  </a:lnTo>
                  <a:lnTo>
                    <a:pt x="47" y="614"/>
                  </a:lnTo>
                  <a:lnTo>
                    <a:pt x="47" y="609"/>
                  </a:lnTo>
                  <a:lnTo>
                    <a:pt x="45" y="605"/>
                  </a:lnTo>
                  <a:lnTo>
                    <a:pt x="42" y="603"/>
                  </a:lnTo>
                  <a:lnTo>
                    <a:pt x="40" y="600"/>
                  </a:lnTo>
                  <a:lnTo>
                    <a:pt x="36" y="598"/>
                  </a:lnTo>
                  <a:lnTo>
                    <a:pt x="36" y="603"/>
                  </a:lnTo>
                  <a:lnTo>
                    <a:pt x="34" y="607"/>
                  </a:lnTo>
                  <a:lnTo>
                    <a:pt x="34" y="607"/>
                  </a:lnTo>
                  <a:lnTo>
                    <a:pt x="27" y="603"/>
                  </a:lnTo>
                  <a:lnTo>
                    <a:pt x="27" y="600"/>
                  </a:lnTo>
                  <a:lnTo>
                    <a:pt x="25" y="598"/>
                  </a:lnTo>
                  <a:lnTo>
                    <a:pt x="22" y="598"/>
                  </a:lnTo>
                  <a:lnTo>
                    <a:pt x="20" y="594"/>
                  </a:lnTo>
                  <a:lnTo>
                    <a:pt x="20" y="589"/>
                  </a:lnTo>
                  <a:lnTo>
                    <a:pt x="20" y="583"/>
                  </a:lnTo>
                  <a:lnTo>
                    <a:pt x="20" y="580"/>
                  </a:lnTo>
                  <a:lnTo>
                    <a:pt x="18" y="578"/>
                  </a:lnTo>
                  <a:lnTo>
                    <a:pt x="16" y="578"/>
                  </a:lnTo>
                  <a:lnTo>
                    <a:pt x="9" y="578"/>
                  </a:lnTo>
                  <a:lnTo>
                    <a:pt x="9" y="578"/>
                  </a:lnTo>
                  <a:lnTo>
                    <a:pt x="7" y="576"/>
                  </a:lnTo>
                  <a:lnTo>
                    <a:pt x="5" y="572"/>
                  </a:lnTo>
                  <a:lnTo>
                    <a:pt x="5" y="567"/>
                  </a:lnTo>
                  <a:lnTo>
                    <a:pt x="2" y="565"/>
                  </a:lnTo>
                  <a:lnTo>
                    <a:pt x="2" y="560"/>
                  </a:lnTo>
                  <a:lnTo>
                    <a:pt x="0" y="558"/>
                  </a:lnTo>
                  <a:lnTo>
                    <a:pt x="2" y="554"/>
                  </a:lnTo>
                  <a:lnTo>
                    <a:pt x="5" y="554"/>
                  </a:lnTo>
                  <a:lnTo>
                    <a:pt x="9" y="554"/>
                  </a:lnTo>
                  <a:lnTo>
                    <a:pt x="11" y="552"/>
                  </a:lnTo>
                  <a:lnTo>
                    <a:pt x="11" y="549"/>
                  </a:lnTo>
                  <a:lnTo>
                    <a:pt x="11" y="547"/>
                  </a:lnTo>
                  <a:lnTo>
                    <a:pt x="9" y="545"/>
                  </a:lnTo>
                  <a:lnTo>
                    <a:pt x="7" y="543"/>
                  </a:lnTo>
                  <a:lnTo>
                    <a:pt x="9" y="540"/>
                  </a:lnTo>
                  <a:lnTo>
                    <a:pt x="9" y="538"/>
                  </a:lnTo>
                  <a:lnTo>
                    <a:pt x="9" y="536"/>
                  </a:lnTo>
                  <a:lnTo>
                    <a:pt x="7" y="536"/>
                  </a:lnTo>
                  <a:lnTo>
                    <a:pt x="5" y="536"/>
                  </a:lnTo>
                  <a:lnTo>
                    <a:pt x="2" y="534"/>
                  </a:lnTo>
                  <a:lnTo>
                    <a:pt x="5" y="529"/>
                  </a:lnTo>
                  <a:lnTo>
                    <a:pt x="189" y="0"/>
                  </a:lnTo>
                  <a:close/>
                </a:path>
              </a:pathLst>
            </a:custGeom>
            <a:grpFill/>
            <a:ln w="11113">
              <a:solidFill>
                <a:schemeClr val="bg1"/>
              </a:solidFill>
              <a:prstDash val="solid"/>
              <a:round/>
              <a:headEnd/>
              <a:tailEnd/>
            </a:ln>
          </p:spPr>
          <p:txBody>
            <a:bodyPr/>
            <a:lstStyle/>
            <a:p>
              <a:endParaRPr lang="fr-CA"/>
            </a:p>
          </p:txBody>
        </p:sp>
        <p:sp>
          <p:nvSpPr>
            <p:cNvPr id="22" name="Freeform 37"/>
            <p:cNvSpPr>
              <a:spLocks/>
            </p:cNvSpPr>
            <p:nvPr/>
          </p:nvSpPr>
          <p:spPr bwMode="auto">
            <a:xfrm>
              <a:off x="1819" y="2318"/>
              <a:ext cx="558" cy="1042"/>
            </a:xfrm>
            <a:custGeom>
              <a:avLst/>
              <a:gdLst/>
              <a:ahLst/>
              <a:cxnLst>
                <a:cxn ang="0">
                  <a:pos x="7" y="973"/>
                </a:cxn>
                <a:cxn ang="0">
                  <a:pos x="203" y="0"/>
                </a:cxn>
                <a:cxn ang="0">
                  <a:pos x="558" y="53"/>
                </a:cxn>
                <a:cxn ang="0">
                  <a:pos x="507" y="1042"/>
                </a:cxn>
                <a:cxn ang="0">
                  <a:pos x="414" y="1033"/>
                </a:cxn>
                <a:cxn ang="0">
                  <a:pos x="0" y="976"/>
                </a:cxn>
                <a:cxn ang="0">
                  <a:pos x="7" y="973"/>
                </a:cxn>
              </a:cxnLst>
              <a:rect l="0" t="0" r="r" b="b"/>
              <a:pathLst>
                <a:path w="558" h="1042">
                  <a:moveTo>
                    <a:pt x="7" y="973"/>
                  </a:moveTo>
                  <a:lnTo>
                    <a:pt x="203" y="0"/>
                  </a:lnTo>
                  <a:lnTo>
                    <a:pt x="558" y="53"/>
                  </a:lnTo>
                  <a:lnTo>
                    <a:pt x="507" y="1042"/>
                  </a:lnTo>
                  <a:lnTo>
                    <a:pt x="414" y="1033"/>
                  </a:lnTo>
                  <a:lnTo>
                    <a:pt x="0" y="976"/>
                  </a:lnTo>
                  <a:lnTo>
                    <a:pt x="7" y="973"/>
                  </a:lnTo>
                  <a:close/>
                </a:path>
              </a:pathLst>
            </a:custGeom>
            <a:grpFill/>
            <a:ln w="9525">
              <a:solidFill>
                <a:schemeClr val="bg1"/>
              </a:solidFill>
              <a:round/>
              <a:headEnd/>
              <a:tailEnd/>
            </a:ln>
          </p:spPr>
          <p:txBody>
            <a:bodyPr/>
            <a:lstStyle/>
            <a:p>
              <a:endParaRPr lang="fr-CA"/>
            </a:p>
          </p:txBody>
        </p:sp>
        <p:sp>
          <p:nvSpPr>
            <p:cNvPr id="23" name="Freeform 38"/>
            <p:cNvSpPr>
              <a:spLocks/>
            </p:cNvSpPr>
            <p:nvPr/>
          </p:nvSpPr>
          <p:spPr bwMode="auto">
            <a:xfrm>
              <a:off x="1819" y="2318"/>
              <a:ext cx="558" cy="1042"/>
            </a:xfrm>
            <a:custGeom>
              <a:avLst/>
              <a:gdLst/>
              <a:ahLst/>
              <a:cxnLst>
                <a:cxn ang="0">
                  <a:pos x="7" y="973"/>
                </a:cxn>
                <a:cxn ang="0">
                  <a:pos x="203" y="0"/>
                </a:cxn>
                <a:cxn ang="0">
                  <a:pos x="558" y="53"/>
                </a:cxn>
                <a:cxn ang="0">
                  <a:pos x="507" y="1042"/>
                </a:cxn>
                <a:cxn ang="0">
                  <a:pos x="414" y="1033"/>
                </a:cxn>
                <a:cxn ang="0">
                  <a:pos x="0" y="976"/>
                </a:cxn>
              </a:cxnLst>
              <a:rect l="0" t="0" r="r" b="b"/>
              <a:pathLst>
                <a:path w="558" h="1042">
                  <a:moveTo>
                    <a:pt x="7" y="973"/>
                  </a:moveTo>
                  <a:lnTo>
                    <a:pt x="203" y="0"/>
                  </a:lnTo>
                  <a:lnTo>
                    <a:pt x="558" y="53"/>
                  </a:lnTo>
                  <a:lnTo>
                    <a:pt x="507" y="1042"/>
                  </a:lnTo>
                  <a:lnTo>
                    <a:pt x="414" y="1033"/>
                  </a:lnTo>
                  <a:lnTo>
                    <a:pt x="0" y="976"/>
                  </a:lnTo>
                </a:path>
              </a:pathLst>
            </a:custGeom>
            <a:grpFill/>
            <a:ln w="11113">
              <a:solidFill>
                <a:schemeClr val="bg1"/>
              </a:solidFill>
              <a:prstDash val="solid"/>
              <a:round/>
              <a:headEnd/>
              <a:tailEnd/>
            </a:ln>
          </p:spPr>
          <p:txBody>
            <a:bodyPr/>
            <a:lstStyle/>
            <a:p>
              <a:endParaRPr lang="fr-CA"/>
            </a:p>
          </p:txBody>
        </p:sp>
        <p:sp>
          <p:nvSpPr>
            <p:cNvPr id="24" name="Freeform 39"/>
            <p:cNvSpPr>
              <a:spLocks/>
            </p:cNvSpPr>
            <p:nvPr/>
          </p:nvSpPr>
          <p:spPr bwMode="auto">
            <a:xfrm>
              <a:off x="2326" y="2371"/>
              <a:ext cx="656" cy="1003"/>
            </a:xfrm>
            <a:custGeom>
              <a:avLst/>
              <a:gdLst/>
              <a:ahLst/>
              <a:cxnLst>
                <a:cxn ang="0">
                  <a:pos x="380" y="14"/>
                </a:cxn>
                <a:cxn ang="0">
                  <a:pos x="376" y="89"/>
                </a:cxn>
                <a:cxn ang="0">
                  <a:pos x="373" y="96"/>
                </a:cxn>
                <a:cxn ang="0">
                  <a:pos x="373" y="103"/>
                </a:cxn>
                <a:cxn ang="0">
                  <a:pos x="380" y="107"/>
                </a:cxn>
                <a:cxn ang="0">
                  <a:pos x="382" y="116"/>
                </a:cxn>
                <a:cxn ang="0">
                  <a:pos x="387" y="120"/>
                </a:cxn>
                <a:cxn ang="0">
                  <a:pos x="391" y="125"/>
                </a:cxn>
                <a:cxn ang="0">
                  <a:pos x="402" y="125"/>
                </a:cxn>
                <a:cxn ang="0">
                  <a:pos x="413" y="120"/>
                </a:cxn>
                <a:cxn ang="0">
                  <a:pos x="425" y="123"/>
                </a:cxn>
                <a:cxn ang="0">
                  <a:pos x="436" y="123"/>
                </a:cxn>
                <a:cxn ang="0">
                  <a:pos x="445" y="123"/>
                </a:cxn>
                <a:cxn ang="0">
                  <a:pos x="451" y="125"/>
                </a:cxn>
                <a:cxn ang="0">
                  <a:pos x="456" y="134"/>
                </a:cxn>
                <a:cxn ang="0">
                  <a:pos x="458" y="145"/>
                </a:cxn>
                <a:cxn ang="0">
                  <a:pos x="460" y="158"/>
                </a:cxn>
                <a:cxn ang="0">
                  <a:pos x="465" y="167"/>
                </a:cxn>
                <a:cxn ang="0">
                  <a:pos x="469" y="174"/>
                </a:cxn>
                <a:cxn ang="0">
                  <a:pos x="473" y="185"/>
                </a:cxn>
                <a:cxn ang="0">
                  <a:pos x="476" y="191"/>
                </a:cxn>
                <a:cxn ang="0">
                  <a:pos x="478" y="225"/>
                </a:cxn>
                <a:cxn ang="0">
                  <a:pos x="485" y="231"/>
                </a:cxn>
                <a:cxn ang="0">
                  <a:pos x="489" y="245"/>
                </a:cxn>
                <a:cxn ang="0">
                  <a:pos x="491" y="269"/>
                </a:cxn>
                <a:cxn ang="0">
                  <a:pos x="487" y="276"/>
                </a:cxn>
                <a:cxn ang="0">
                  <a:pos x="480" y="287"/>
                </a:cxn>
                <a:cxn ang="0">
                  <a:pos x="482" y="289"/>
                </a:cxn>
                <a:cxn ang="0">
                  <a:pos x="491" y="280"/>
                </a:cxn>
                <a:cxn ang="0">
                  <a:pos x="498" y="283"/>
                </a:cxn>
                <a:cxn ang="0">
                  <a:pos x="496" y="289"/>
                </a:cxn>
                <a:cxn ang="0">
                  <a:pos x="507" y="283"/>
                </a:cxn>
                <a:cxn ang="0">
                  <a:pos x="516" y="278"/>
                </a:cxn>
                <a:cxn ang="0">
                  <a:pos x="525" y="274"/>
                </a:cxn>
                <a:cxn ang="0">
                  <a:pos x="531" y="269"/>
                </a:cxn>
                <a:cxn ang="0">
                  <a:pos x="540" y="263"/>
                </a:cxn>
                <a:cxn ang="0">
                  <a:pos x="549" y="258"/>
                </a:cxn>
                <a:cxn ang="0">
                  <a:pos x="560" y="254"/>
                </a:cxn>
                <a:cxn ang="0">
                  <a:pos x="573" y="258"/>
                </a:cxn>
                <a:cxn ang="0">
                  <a:pos x="585" y="267"/>
                </a:cxn>
                <a:cxn ang="0">
                  <a:pos x="593" y="271"/>
                </a:cxn>
                <a:cxn ang="0">
                  <a:pos x="605" y="278"/>
                </a:cxn>
                <a:cxn ang="0">
                  <a:pos x="618" y="285"/>
                </a:cxn>
                <a:cxn ang="0">
                  <a:pos x="629" y="289"/>
                </a:cxn>
                <a:cxn ang="0">
                  <a:pos x="649" y="291"/>
                </a:cxn>
                <a:cxn ang="0">
                  <a:pos x="360" y="658"/>
                </a:cxn>
                <a:cxn ang="0">
                  <a:pos x="233" y="1003"/>
                </a:cxn>
                <a:cxn ang="0">
                  <a:pos x="60" y="994"/>
                </a:cxn>
                <a:cxn ang="0">
                  <a:pos x="51" y="0"/>
                </a:cxn>
              </a:cxnLst>
              <a:rect l="0" t="0" r="r" b="b"/>
              <a:pathLst>
                <a:path w="656" h="1003">
                  <a:moveTo>
                    <a:pt x="51" y="0"/>
                  </a:moveTo>
                  <a:lnTo>
                    <a:pt x="380" y="14"/>
                  </a:lnTo>
                  <a:lnTo>
                    <a:pt x="380" y="14"/>
                  </a:lnTo>
                  <a:lnTo>
                    <a:pt x="378" y="85"/>
                  </a:lnTo>
                  <a:lnTo>
                    <a:pt x="376" y="89"/>
                  </a:lnTo>
                  <a:lnTo>
                    <a:pt x="376" y="89"/>
                  </a:lnTo>
                  <a:lnTo>
                    <a:pt x="376" y="91"/>
                  </a:lnTo>
                  <a:lnTo>
                    <a:pt x="373" y="94"/>
                  </a:lnTo>
                  <a:lnTo>
                    <a:pt x="373" y="96"/>
                  </a:lnTo>
                  <a:lnTo>
                    <a:pt x="369" y="98"/>
                  </a:lnTo>
                  <a:lnTo>
                    <a:pt x="371" y="100"/>
                  </a:lnTo>
                  <a:lnTo>
                    <a:pt x="373" y="103"/>
                  </a:lnTo>
                  <a:lnTo>
                    <a:pt x="376" y="103"/>
                  </a:lnTo>
                  <a:lnTo>
                    <a:pt x="378" y="105"/>
                  </a:lnTo>
                  <a:lnTo>
                    <a:pt x="380" y="107"/>
                  </a:lnTo>
                  <a:lnTo>
                    <a:pt x="382" y="109"/>
                  </a:lnTo>
                  <a:lnTo>
                    <a:pt x="382" y="114"/>
                  </a:lnTo>
                  <a:lnTo>
                    <a:pt x="382" y="116"/>
                  </a:lnTo>
                  <a:lnTo>
                    <a:pt x="387" y="116"/>
                  </a:lnTo>
                  <a:lnTo>
                    <a:pt x="385" y="118"/>
                  </a:lnTo>
                  <a:lnTo>
                    <a:pt x="387" y="120"/>
                  </a:lnTo>
                  <a:lnTo>
                    <a:pt x="389" y="120"/>
                  </a:lnTo>
                  <a:lnTo>
                    <a:pt x="389" y="123"/>
                  </a:lnTo>
                  <a:lnTo>
                    <a:pt x="391" y="125"/>
                  </a:lnTo>
                  <a:lnTo>
                    <a:pt x="393" y="127"/>
                  </a:lnTo>
                  <a:lnTo>
                    <a:pt x="398" y="127"/>
                  </a:lnTo>
                  <a:lnTo>
                    <a:pt x="402" y="125"/>
                  </a:lnTo>
                  <a:lnTo>
                    <a:pt x="407" y="123"/>
                  </a:lnTo>
                  <a:lnTo>
                    <a:pt x="409" y="120"/>
                  </a:lnTo>
                  <a:lnTo>
                    <a:pt x="413" y="120"/>
                  </a:lnTo>
                  <a:lnTo>
                    <a:pt x="418" y="120"/>
                  </a:lnTo>
                  <a:lnTo>
                    <a:pt x="422" y="120"/>
                  </a:lnTo>
                  <a:lnTo>
                    <a:pt x="425" y="123"/>
                  </a:lnTo>
                  <a:lnTo>
                    <a:pt x="429" y="120"/>
                  </a:lnTo>
                  <a:lnTo>
                    <a:pt x="431" y="123"/>
                  </a:lnTo>
                  <a:lnTo>
                    <a:pt x="436" y="123"/>
                  </a:lnTo>
                  <a:lnTo>
                    <a:pt x="438" y="123"/>
                  </a:lnTo>
                  <a:lnTo>
                    <a:pt x="442" y="123"/>
                  </a:lnTo>
                  <a:lnTo>
                    <a:pt x="445" y="123"/>
                  </a:lnTo>
                  <a:lnTo>
                    <a:pt x="447" y="123"/>
                  </a:lnTo>
                  <a:lnTo>
                    <a:pt x="451" y="123"/>
                  </a:lnTo>
                  <a:lnTo>
                    <a:pt x="451" y="125"/>
                  </a:lnTo>
                  <a:lnTo>
                    <a:pt x="453" y="127"/>
                  </a:lnTo>
                  <a:lnTo>
                    <a:pt x="456" y="131"/>
                  </a:lnTo>
                  <a:lnTo>
                    <a:pt x="456" y="134"/>
                  </a:lnTo>
                  <a:lnTo>
                    <a:pt x="456" y="136"/>
                  </a:lnTo>
                  <a:lnTo>
                    <a:pt x="456" y="140"/>
                  </a:lnTo>
                  <a:lnTo>
                    <a:pt x="458" y="145"/>
                  </a:lnTo>
                  <a:lnTo>
                    <a:pt x="458" y="151"/>
                  </a:lnTo>
                  <a:lnTo>
                    <a:pt x="458" y="156"/>
                  </a:lnTo>
                  <a:lnTo>
                    <a:pt x="460" y="158"/>
                  </a:lnTo>
                  <a:lnTo>
                    <a:pt x="462" y="160"/>
                  </a:lnTo>
                  <a:lnTo>
                    <a:pt x="462" y="165"/>
                  </a:lnTo>
                  <a:lnTo>
                    <a:pt x="465" y="167"/>
                  </a:lnTo>
                  <a:lnTo>
                    <a:pt x="467" y="169"/>
                  </a:lnTo>
                  <a:lnTo>
                    <a:pt x="467" y="171"/>
                  </a:lnTo>
                  <a:lnTo>
                    <a:pt x="469" y="174"/>
                  </a:lnTo>
                  <a:lnTo>
                    <a:pt x="469" y="178"/>
                  </a:lnTo>
                  <a:lnTo>
                    <a:pt x="471" y="183"/>
                  </a:lnTo>
                  <a:lnTo>
                    <a:pt x="473" y="185"/>
                  </a:lnTo>
                  <a:lnTo>
                    <a:pt x="473" y="187"/>
                  </a:lnTo>
                  <a:lnTo>
                    <a:pt x="476" y="187"/>
                  </a:lnTo>
                  <a:lnTo>
                    <a:pt x="476" y="191"/>
                  </a:lnTo>
                  <a:lnTo>
                    <a:pt x="476" y="196"/>
                  </a:lnTo>
                  <a:lnTo>
                    <a:pt x="476" y="220"/>
                  </a:lnTo>
                  <a:lnTo>
                    <a:pt x="478" y="225"/>
                  </a:lnTo>
                  <a:lnTo>
                    <a:pt x="480" y="227"/>
                  </a:lnTo>
                  <a:lnTo>
                    <a:pt x="482" y="229"/>
                  </a:lnTo>
                  <a:lnTo>
                    <a:pt x="485" y="231"/>
                  </a:lnTo>
                  <a:lnTo>
                    <a:pt x="489" y="234"/>
                  </a:lnTo>
                  <a:lnTo>
                    <a:pt x="489" y="238"/>
                  </a:lnTo>
                  <a:lnTo>
                    <a:pt x="489" y="245"/>
                  </a:lnTo>
                  <a:lnTo>
                    <a:pt x="491" y="249"/>
                  </a:lnTo>
                  <a:lnTo>
                    <a:pt x="493" y="251"/>
                  </a:lnTo>
                  <a:lnTo>
                    <a:pt x="491" y="269"/>
                  </a:lnTo>
                  <a:lnTo>
                    <a:pt x="491" y="271"/>
                  </a:lnTo>
                  <a:lnTo>
                    <a:pt x="489" y="276"/>
                  </a:lnTo>
                  <a:lnTo>
                    <a:pt x="487" y="276"/>
                  </a:lnTo>
                  <a:lnTo>
                    <a:pt x="485" y="280"/>
                  </a:lnTo>
                  <a:lnTo>
                    <a:pt x="482" y="283"/>
                  </a:lnTo>
                  <a:lnTo>
                    <a:pt x="480" y="287"/>
                  </a:lnTo>
                  <a:lnTo>
                    <a:pt x="478" y="289"/>
                  </a:lnTo>
                  <a:lnTo>
                    <a:pt x="478" y="289"/>
                  </a:lnTo>
                  <a:lnTo>
                    <a:pt x="482" y="289"/>
                  </a:lnTo>
                  <a:lnTo>
                    <a:pt x="485" y="285"/>
                  </a:lnTo>
                  <a:lnTo>
                    <a:pt x="489" y="283"/>
                  </a:lnTo>
                  <a:lnTo>
                    <a:pt x="491" y="280"/>
                  </a:lnTo>
                  <a:lnTo>
                    <a:pt x="496" y="280"/>
                  </a:lnTo>
                  <a:lnTo>
                    <a:pt x="498" y="280"/>
                  </a:lnTo>
                  <a:lnTo>
                    <a:pt x="498" y="283"/>
                  </a:lnTo>
                  <a:lnTo>
                    <a:pt x="498" y="285"/>
                  </a:lnTo>
                  <a:lnTo>
                    <a:pt x="496" y="287"/>
                  </a:lnTo>
                  <a:lnTo>
                    <a:pt x="496" y="289"/>
                  </a:lnTo>
                  <a:lnTo>
                    <a:pt x="500" y="289"/>
                  </a:lnTo>
                  <a:lnTo>
                    <a:pt x="502" y="285"/>
                  </a:lnTo>
                  <a:lnTo>
                    <a:pt x="507" y="283"/>
                  </a:lnTo>
                  <a:lnTo>
                    <a:pt x="509" y="280"/>
                  </a:lnTo>
                  <a:lnTo>
                    <a:pt x="511" y="280"/>
                  </a:lnTo>
                  <a:lnTo>
                    <a:pt x="516" y="278"/>
                  </a:lnTo>
                  <a:lnTo>
                    <a:pt x="518" y="278"/>
                  </a:lnTo>
                  <a:lnTo>
                    <a:pt x="520" y="274"/>
                  </a:lnTo>
                  <a:lnTo>
                    <a:pt x="525" y="274"/>
                  </a:lnTo>
                  <a:lnTo>
                    <a:pt x="527" y="274"/>
                  </a:lnTo>
                  <a:lnTo>
                    <a:pt x="527" y="269"/>
                  </a:lnTo>
                  <a:lnTo>
                    <a:pt x="531" y="269"/>
                  </a:lnTo>
                  <a:lnTo>
                    <a:pt x="533" y="265"/>
                  </a:lnTo>
                  <a:lnTo>
                    <a:pt x="538" y="265"/>
                  </a:lnTo>
                  <a:lnTo>
                    <a:pt x="540" y="263"/>
                  </a:lnTo>
                  <a:lnTo>
                    <a:pt x="545" y="260"/>
                  </a:lnTo>
                  <a:lnTo>
                    <a:pt x="545" y="258"/>
                  </a:lnTo>
                  <a:lnTo>
                    <a:pt x="549" y="258"/>
                  </a:lnTo>
                  <a:lnTo>
                    <a:pt x="551" y="256"/>
                  </a:lnTo>
                  <a:lnTo>
                    <a:pt x="553" y="254"/>
                  </a:lnTo>
                  <a:lnTo>
                    <a:pt x="560" y="254"/>
                  </a:lnTo>
                  <a:lnTo>
                    <a:pt x="567" y="254"/>
                  </a:lnTo>
                  <a:lnTo>
                    <a:pt x="569" y="256"/>
                  </a:lnTo>
                  <a:lnTo>
                    <a:pt x="573" y="258"/>
                  </a:lnTo>
                  <a:lnTo>
                    <a:pt x="576" y="260"/>
                  </a:lnTo>
                  <a:lnTo>
                    <a:pt x="578" y="263"/>
                  </a:lnTo>
                  <a:lnTo>
                    <a:pt x="585" y="267"/>
                  </a:lnTo>
                  <a:lnTo>
                    <a:pt x="587" y="267"/>
                  </a:lnTo>
                  <a:lnTo>
                    <a:pt x="591" y="269"/>
                  </a:lnTo>
                  <a:lnTo>
                    <a:pt x="593" y="271"/>
                  </a:lnTo>
                  <a:lnTo>
                    <a:pt x="596" y="278"/>
                  </a:lnTo>
                  <a:lnTo>
                    <a:pt x="602" y="278"/>
                  </a:lnTo>
                  <a:lnTo>
                    <a:pt x="605" y="278"/>
                  </a:lnTo>
                  <a:lnTo>
                    <a:pt x="609" y="280"/>
                  </a:lnTo>
                  <a:lnTo>
                    <a:pt x="611" y="283"/>
                  </a:lnTo>
                  <a:lnTo>
                    <a:pt x="618" y="285"/>
                  </a:lnTo>
                  <a:lnTo>
                    <a:pt x="622" y="287"/>
                  </a:lnTo>
                  <a:lnTo>
                    <a:pt x="629" y="287"/>
                  </a:lnTo>
                  <a:lnTo>
                    <a:pt x="629" y="289"/>
                  </a:lnTo>
                  <a:lnTo>
                    <a:pt x="636" y="291"/>
                  </a:lnTo>
                  <a:lnTo>
                    <a:pt x="640" y="291"/>
                  </a:lnTo>
                  <a:lnTo>
                    <a:pt x="649" y="291"/>
                  </a:lnTo>
                  <a:lnTo>
                    <a:pt x="654" y="291"/>
                  </a:lnTo>
                  <a:lnTo>
                    <a:pt x="656" y="294"/>
                  </a:lnTo>
                  <a:lnTo>
                    <a:pt x="360" y="658"/>
                  </a:lnTo>
                  <a:lnTo>
                    <a:pt x="358" y="1003"/>
                  </a:lnTo>
                  <a:lnTo>
                    <a:pt x="238" y="1003"/>
                  </a:lnTo>
                  <a:lnTo>
                    <a:pt x="233" y="1003"/>
                  </a:lnTo>
                  <a:lnTo>
                    <a:pt x="160" y="998"/>
                  </a:lnTo>
                  <a:lnTo>
                    <a:pt x="109" y="996"/>
                  </a:lnTo>
                  <a:lnTo>
                    <a:pt x="60" y="994"/>
                  </a:lnTo>
                  <a:lnTo>
                    <a:pt x="27" y="992"/>
                  </a:lnTo>
                  <a:lnTo>
                    <a:pt x="0" y="989"/>
                  </a:lnTo>
                  <a:lnTo>
                    <a:pt x="51" y="0"/>
                  </a:lnTo>
                  <a:close/>
                </a:path>
              </a:pathLst>
            </a:custGeom>
            <a:grpFill/>
            <a:ln w="11113">
              <a:solidFill>
                <a:schemeClr val="bg1"/>
              </a:solidFill>
              <a:prstDash val="solid"/>
              <a:round/>
              <a:headEnd/>
              <a:tailEnd/>
            </a:ln>
          </p:spPr>
          <p:txBody>
            <a:bodyPr/>
            <a:lstStyle/>
            <a:p>
              <a:endParaRPr lang="fr-CA"/>
            </a:p>
          </p:txBody>
        </p:sp>
        <p:sp>
          <p:nvSpPr>
            <p:cNvPr id="25" name="Freeform 40"/>
            <p:cNvSpPr>
              <a:spLocks/>
            </p:cNvSpPr>
            <p:nvPr/>
          </p:nvSpPr>
          <p:spPr bwMode="auto">
            <a:xfrm>
              <a:off x="2686" y="2665"/>
              <a:ext cx="1278" cy="1278"/>
            </a:xfrm>
            <a:custGeom>
              <a:avLst/>
              <a:gdLst/>
              <a:ahLst/>
              <a:cxnLst>
                <a:cxn ang="0">
                  <a:pos x="362" y="44"/>
                </a:cxn>
                <a:cxn ang="0">
                  <a:pos x="389" y="66"/>
                </a:cxn>
                <a:cxn ang="0">
                  <a:pos x="447" y="80"/>
                </a:cxn>
                <a:cxn ang="0">
                  <a:pos x="476" y="93"/>
                </a:cxn>
                <a:cxn ang="0">
                  <a:pos x="496" y="115"/>
                </a:cxn>
                <a:cxn ang="0">
                  <a:pos x="498" y="122"/>
                </a:cxn>
                <a:cxn ang="0">
                  <a:pos x="605" y="104"/>
                </a:cxn>
                <a:cxn ang="0">
                  <a:pos x="645" y="111"/>
                </a:cxn>
                <a:cxn ang="0">
                  <a:pos x="667" y="202"/>
                </a:cxn>
                <a:cxn ang="0">
                  <a:pos x="687" y="271"/>
                </a:cxn>
                <a:cxn ang="0">
                  <a:pos x="696" y="309"/>
                </a:cxn>
                <a:cxn ang="0">
                  <a:pos x="745" y="351"/>
                </a:cxn>
                <a:cxn ang="0">
                  <a:pos x="709" y="377"/>
                </a:cxn>
                <a:cxn ang="0">
                  <a:pos x="769" y="375"/>
                </a:cxn>
                <a:cxn ang="0">
                  <a:pos x="798" y="433"/>
                </a:cxn>
                <a:cxn ang="0">
                  <a:pos x="822" y="431"/>
                </a:cxn>
                <a:cxn ang="0">
                  <a:pos x="849" y="426"/>
                </a:cxn>
                <a:cxn ang="0">
                  <a:pos x="938" y="789"/>
                </a:cxn>
                <a:cxn ang="0">
                  <a:pos x="1027" y="851"/>
                </a:cxn>
                <a:cxn ang="0">
                  <a:pos x="1131" y="886"/>
                </a:cxn>
                <a:cxn ang="0">
                  <a:pos x="1203" y="882"/>
                </a:cxn>
                <a:cxn ang="0">
                  <a:pos x="1263" y="860"/>
                </a:cxn>
                <a:cxn ang="0">
                  <a:pos x="1254" y="915"/>
                </a:cxn>
                <a:cxn ang="0">
                  <a:pos x="1194" y="989"/>
                </a:cxn>
                <a:cxn ang="0">
                  <a:pos x="1138" y="1018"/>
                </a:cxn>
                <a:cxn ang="0">
                  <a:pos x="1134" y="1044"/>
                </a:cxn>
                <a:cxn ang="0">
                  <a:pos x="1060" y="1060"/>
                </a:cxn>
                <a:cxn ang="0">
                  <a:pos x="1000" y="1095"/>
                </a:cxn>
                <a:cxn ang="0">
                  <a:pos x="983" y="1133"/>
                </a:cxn>
                <a:cxn ang="0">
                  <a:pos x="1040" y="1149"/>
                </a:cxn>
                <a:cxn ang="0">
                  <a:pos x="976" y="1175"/>
                </a:cxn>
                <a:cxn ang="0">
                  <a:pos x="925" y="1202"/>
                </a:cxn>
                <a:cxn ang="0">
                  <a:pos x="865" y="1240"/>
                </a:cxn>
                <a:cxn ang="0">
                  <a:pos x="805" y="1278"/>
                </a:cxn>
                <a:cxn ang="0">
                  <a:pos x="825" y="1233"/>
                </a:cxn>
                <a:cxn ang="0">
                  <a:pos x="854" y="1149"/>
                </a:cxn>
                <a:cxn ang="0">
                  <a:pos x="856" y="1044"/>
                </a:cxn>
                <a:cxn ang="0">
                  <a:pos x="842" y="986"/>
                </a:cxn>
                <a:cxn ang="0">
                  <a:pos x="865" y="1002"/>
                </a:cxn>
                <a:cxn ang="0">
                  <a:pos x="887" y="1024"/>
                </a:cxn>
                <a:cxn ang="0">
                  <a:pos x="916" y="1029"/>
                </a:cxn>
                <a:cxn ang="0">
                  <a:pos x="936" y="998"/>
                </a:cxn>
                <a:cxn ang="0">
                  <a:pos x="943" y="980"/>
                </a:cxn>
                <a:cxn ang="0">
                  <a:pos x="905" y="938"/>
                </a:cxn>
                <a:cxn ang="0">
                  <a:pos x="858" y="909"/>
                </a:cxn>
                <a:cxn ang="0">
                  <a:pos x="769" y="904"/>
                </a:cxn>
                <a:cxn ang="0">
                  <a:pos x="700" y="902"/>
                </a:cxn>
                <a:cxn ang="0">
                  <a:pos x="649" y="886"/>
                </a:cxn>
                <a:cxn ang="0">
                  <a:pos x="631" y="851"/>
                </a:cxn>
                <a:cxn ang="0">
                  <a:pos x="602" y="782"/>
                </a:cxn>
                <a:cxn ang="0">
                  <a:pos x="547" y="764"/>
                </a:cxn>
                <a:cxn ang="0">
                  <a:pos x="496" y="704"/>
                </a:cxn>
                <a:cxn ang="0">
                  <a:pos x="462" y="726"/>
                </a:cxn>
                <a:cxn ang="0">
                  <a:pos x="414" y="691"/>
                </a:cxn>
                <a:cxn ang="0">
                  <a:pos x="391" y="738"/>
                </a:cxn>
                <a:cxn ang="0">
                  <a:pos x="378" y="744"/>
                </a:cxn>
                <a:cxn ang="0">
                  <a:pos x="351" y="760"/>
                </a:cxn>
                <a:cxn ang="0">
                  <a:pos x="296" y="780"/>
                </a:cxn>
                <a:cxn ang="0">
                  <a:pos x="240" y="778"/>
                </a:cxn>
                <a:cxn ang="0">
                  <a:pos x="176" y="760"/>
                </a:cxn>
                <a:cxn ang="0">
                  <a:pos x="113" y="735"/>
                </a:cxn>
                <a:cxn ang="0">
                  <a:pos x="49" y="733"/>
                </a:cxn>
                <a:cxn ang="0">
                  <a:pos x="20" y="698"/>
                </a:cxn>
              </a:cxnLst>
              <a:rect l="0" t="0" r="r" b="b"/>
              <a:pathLst>
                <a:path w="1278" h="1278">
                  <a:moveTo>
                    <a:pt x="296" y="0"/>
                  </a:moveTo>
                  <a:lnTo>
                    <a:pt x="302" y="2"/>
                  </a:lnTo>
                  <a:lnTo>
                    <a:pt x="305" y="4"/>
                  </a:lnTo>
                  <a:lnTo>
                    <a:pt x="309" y="6"/>
                  </a:lnTo>
                  <a:lnTo>
                    <a:pt x="311" y="9"/>
                  </a:lnTo>
                  <a:lnTo>
                    <a:pt x="318" y="9"/>
                  </a:lnTo>
                  <a:lnTo>
                    <a:pt x="320" y="11"/>
                  </a:lnTo>
                  <a:lnTo>
                    <a:pt x="325" y="13"/>
                  </a:lnTo>
                  <a:lnTo>
                    <a:pt x="329" y="15"/>
                  </a:lnTo>
                  <a:lnTo>
                    <a:pt x="329" y="15"/>
                  </a:lnTo>
                  <a:lnTo>
                    <a:pt x="336" y="17"/>
                  </a:lnTo>
                  <a:lnTo>
                    <a:pt x="340" y="20"/>
                  </a:lnTo>
                  <a:lnTo>
                    <a:pt x="340" y="20"/>
                  </a:lnTo>
                  <a:lnTo>
                    <a:pt x="354" y="31"/>
                  </a:lnTo>
                  <a:lnTo>
                    <a:pt x="358" y="37"/>
                  </a:lnTo>
                  <a:lnTo>
                    <a:pt x="362" y="44"/>
                  </a:lnTo>
                  <a:lnTo>
                    <a:pt x="362" y="44"/>
                  </a:lnTo>
                  <a:lnTo>
                    <a:pt x="362" y="49"/>
                  </a:lnTo>
                  <a:lnTo>
                    <a:pt x="365" y="53"/>
                  </a:lnTo>
                  <a:lnTo>
                    <a:pt x="365" y="53"/>
                  </a:lnTo>
                  <a:lnTo>
                    <a:pt x="369" y="55"/>
                  </a:lnTo>
                  <a:lnTo>
                    <a:pt x="371" y="57"/>
                  </a:lnTo>
                  <a:lnTo>
                    <a:pt x="371" y="57"/>
                  </a:lnTo>
                  <a:lnTo>
                    <a:pt x="371" y="62"/>
                  </a:lnTo>
                  <a:lnTo>
                    <a:pt x="374" y="64"/>
                  </a:lnTo>
                  <a:lnTo>
                    <a:pt x="374" y="64"/>
                  </a:lnTo>
                  <a:lnTo>
                    <a:pt x="378" y="66"/>
                  </a:lnTo>
                  <a:lnTo>
                    <a:pt x="382" y="62"/>
                  </a:lnTo>
                  <a:lnTo>
                    <a:pt x="382" y="62"/>
                  </a:lnTo>
                  <a:lnTo>
                    <a:pt x="385" y="62"/>
                  </a:lnTo>
                  <a:lnTo>
                    <a:pt x="385" y="62"/>
                  </a:lnTo>
                  <a:lnTo>
                    <a:pt x="389" y="66"/>
                  </a:lnTo>
                  <a:lnTo>
                    <a:pt x="394" y="69"/>
                  </a:lnTo>
                  <a:lnTo>
                    <a:pt x="398" y="69"/>
                  </a:lnTo>
                  <a:lnTo>
                    <a:pt x="402" y="66"/>
                  </a:lnTo>
                  <a:lnTo>
                    <a:pt x="402" y="66"/>
                  </a:lnTo>
                  <a:lnTo>
                    <a:pt x="407" y="66"/>
                  </a:lnTo>
                  <a:lnTo>
                    <a:pt x="409" y="66"/>
                  </a:lnTo>
                  <a:lnTo>
                    <a:pt x="416" y="71"/>
                  </a:lnTo>
                  <a:lnTo>
                    <a:pt x="416" y="71"/>
                  </a:lnTo>
                  <a:lnTo>
                    <a:pt x="420" y="75"/>
                  </a:lnTo>
                  <a:lnTo>
                    <a:pt x="427" y="77"/>
                  </a:lnTo>
                  <a:lnTo>
                    <a:pt x="427" y="77"/>
                  </a:lnTo>
                  <a:lnTo>
                    <a:pt x="434" y="77"/>
                  </a:lnTo>
                  <a:lnTo>
                    <a:pt x="438" y="77"/>
                  </a:lnTo>
                  <a:lnTo>
                    <a:pt x="440" y="80"/>
                  </a:lnTo>
                  <a:lnTo>
                    <a:pt x="440" y="80"/>
                  </a:lnTo>
                  <a:lnTo>
                    <a:pt x="447" y="80"/>
                  </a:lnTo>
                  <a:lnTo>
                    <a:pt x="447" y="80"/>
                  </a:lnTo>
                  <a:lnTo>
                    <a:pt x="449" y="84"/>
                  </a:lnTo>
                  <a:lnTo>
                    <a:pt x="454" y="84"/>
                  </a:lnTo>
                  <a:lnTo>
                    <a:pt x="458" y="82"/>
                  </a:lnTo>
                  <a:lnTo>
                    <a:pt x="462" y="82"/>
                  </a:lnTo>
                  <a:lnTo>
                    <a:pt x="462" y="82"/>
                  </a:lnTo>
                  <a:lnTo>
                    <a:pt x="462" y="84"/>
                  </a:lnTo>
                  <a:lnTo>
                    <a:pt x="465" y="86"/>
                  </a:lnTo>
                  <a:lnTo>
                    <a:pt x="465" y="86"/>
                  </a:lnTo>
                  <a:lnTo>
                    <a:pt x="467" y="89"/>
                  </a:lnTo>
                  <a:lnTo>
                    <a:pt x="467" y="89"/>
                  </a:lnTo>
                  <a:lnTo>
                    <a:pt x="471" y="89"/>
                  </a:lnTo>
                  <a:lnTo>
                    <a:pt x="474" y="93"/>
                  </a:lnTo>
                  <a:lnTo>
                    <a:pt x="474" y="93"/>
                  </a:lnTo>
                  <a:lnTo>
                    <a:pt x="476" y="93"/>
                  </a:lnTo>
                  <a:lnTo>
                    <a:pt x="476" y="93"/>
                  </a:lnTo>
                  <a:lnTo>
                    <a:pt x="476" y="95"/>
                  </a:lnTo>
                  <a:lnTo>
                    <a:pt x="478" y="97"/>
                  </a:lnTo>
                  <a:lnTo>
                    <a:pt x="485" y="97"/>
                  </a:lnTo>
                  <a:lnTo>
                    <a:pt x="485" y="97"/>
                  </a:lnTo>
                  <a:lnTo>
                    <a:pt x="485" y="100"/>
                  </a:lnTo>
                  <a:lnTo>
                    <a:pt x="487" y="102"/>
                  </a:lnTo>
                  <a:lnTo>
                    <a:pt x="491" y="102"/>
                  </a:lnTo>
                  <a:lnTo>
                    <a:pt x="491" y="102"/>
                  </a:lnTo>
                  <a:lnTo>
                    <a:pt x="491" y="104"/>
                  </a:lnTo>
                  <a:lnTo>
                    <a:pt x="491" y="104"/>
                  </a:lnTo>
                  <a:lnTo>
                    <a:pt x="494" y="104"/>
                  </a:lnTo>
                  <a:lnTo>
                    <a:pt x="494" y="104"/>
                  </a:lnTo>
                  <a:lnTo>
                    <a:pt x="496" y="104"/>
                  </a:lnTo>
                  <a:lnTo>
                    <a:pt x="496" y="106"/>
                  </a:lnTo>
                  <a:lnTo>
                    <a:pt x="496" y="109"/>
                  </a:lnTo>
                  <a:lnTo>
                    <a:pt x="496" y="115"/>
                  </a:lnTo>
                  <a:lnTo>
                    <a:pt x="496" y="120"/>
                  </a:lnTo>
                  <a:lnTo>
                    <a:pt x="494" y="124"/>
                  </a:lnTo>
                  <a:lnTo>
                    <a:pt x="491" y="131"/>
                  </a:lnTo>
                  <a:lnTo>
                    <a:pt x="489" y="137"/>
                  </a:lnTo>
                  <a:lnTo>
                    <a:pt x="487" y="144"/>
                  </a:lnTo>
                  <a:lnTo>
                    <a:pt x="487" y="149"/>
                  </a:lnTo>
                  <a:lnTo>
                    <a:pt x="485" y="153"/>
                  </a:lnTo>
                  <a:lnTo>
                    <a:pt x="485" y="153"/>
                  </a:lnTo>
                  <a:lnTo>
                    <a:pt x="485" y="155"/>
                  </a:lnTo>
                  <a:lnTo>
                    <a:pt x="489" y="149"/>
                  </a:lnTo>
                  <a:lnTo>
                    <a:pt x="491" y="144"/>
                  </a:lnTo>
                  <a:lnTo>
                    <a:pt x="494" y="140"/>
                  </a:lnTo>
                  <a:lnTo>
                    <a:pt x="494" y="135"/>
                  </a:lnTo>
                  <a:lnTo>
                    <a:pt x="496" y="131"/>
                  </a:lnTo>
                  <a:lnTo>
                    <a:pt x="496" y="126"/>
                  </a:lnTo>
                  <a:lnTo>
                    <a:pt x="498" y="122"/>
                  </a:lnTo>
                  <a:lnTo>
                    <a:pt x="500" y="117"/>
                  </a:lnTo>
                  <a:lnTo>
                    <a:pt x="502" y="115"/>
                  </a:lnTo>
                  <a:lnTo>
                    <a:pt x="509" y="113"/>
                  </a:lnTo>
                  <a:lnTo>
                    <a:pt x="516" y="113"/>
                  </a:lnTo>
                  <a:lnTo>
                    <a:pt x="522" y="113"/>
                  </a:lnTo>
                  <a:lnTo>
                    <a:pt x="534" y="113"/>
                  </a:lnTo>
                  <a:lnTo>
                    <a:pt x="542" y="111"/>
                  </a:lnTo>
                  <a:lnTo>
                    <a:pt x="549" y="111"/>
                  </a:lnTo>
                  <a:lnTo>
                    <a:pt x="556" y="109"/>
                  </a:lnTo>
                  <a:lnTo>
                    <a:pt x="562" y="109"/>
                  </a:lnTo>
                  <a:lnTo>
                    <a:pt x="571" y="109"/>
                  </a:lnTo>
                  <a:lnTo>
                    <a:pt x="582" y="106"/>
                  </a:lnTo>
                  <a:lnTo>
                    <a:pt x="589" y="106"/>
                  </a:lnTo>
                  <a:lnTo>
                    <a:pt x="594" y="104"/>
                  </a:lnTo>
                  <a:lnTo>
                    <a:pt x="600" y="104"/>
                  </a:lnTo>
                  <a:lnTo>
                    <a:pt x="605" y="104"/>
                  </a:lnTo>
                  <a:lnTo>
                    <a:pt x="605" y="102"/>
                  </a:lnTo>
                  <a:lnTo>
                    <a:pt x="609" y="100"/>
                  </a:lnTo>
                  <a:lnTo>
                    <a:pt x="611" y="100"/>
                  </a:lnTo>
                  <a:lnTo>
                    <a:pt x="614" y="100"/>
                  </a:lnTo>
                  <a:lnTo>
                    <a:pt x="616" y="100"/>
                  </a:lnTo>
                  <a:lnTo>
                    <a:pt x="620" y="102"/>
                  </a:lnTo>
                  <a:lnTo>
                    <a:pt x="620" y="104"/>
                  </a:lnTo>
                  <a:lnTo>
                    <a:pt x="622" y="106"/>
                  </a:lnTo>
                  <a:lnTo>
                    <a:pt x="625" y="109"/>
                  </a:lnTo>
                  <a:lnTo>
                    <a:pt x="629" y="106"/>
                  </a:lnTo>
                  <a:lnTo>
                    <a:pt x="634" y="106"/>
                  </a:lnTo>
                  <a:lnTo>
                    <a:pt x="636" y="109"/>
                  </a:lnTo>
                  <a:lnTo>
                    <a:pt x="640" y="109"/>
                  </a:lnTo>
                  <a:lnTo>
                    <a:pt x="640" y="109"/>
                  </a:lnTo>
                  <a:lnTo>
                    <a:pt x="642" y="111"/>
                  </a:lnTo>
                  <a:lnTo>
                    <a:pt x="645" y="111"/>
                  </a:lnTo>
                  <a:lnTo>
                    <a:pt x="647" y="109"/>
                  </a:lnTo>
                  <a:lnTo>
                    <a:pt x="649" y="106"/>
                  </a:lnTo>
                  <a:lnTo>
                    <a:pt x="651" y="106"/>
                  </a:lnTo>
                  <a:lnTo>
                    <a:pt x="654" y="109"/>
                  </a:lnTo>
                  <a:lnTo>
                    <a:pt x="654" y="113"/>
                  </a:lnTo>
                  <a:lnTo>
                    <a:pt x="654" y="117"/>
                  </a:lnTo>
                  <a:lnTo>
                    <a:pt x="654" y="120"/>
                  </a:lnTo>
                  <a:lnTo>
                    <a:pt x="658" y="124"/>
                  </a:lnTo>
                  <a:lnTo>
                    <a:pt x="660" y="126"/>
                  </a:lnTo>
                  <a:lnTo>
                    <a:pt x="660" y="133"/>
                  </a:lnTo>
                  <a:lnTo>
                    <a:pt x="660" y="149"/>
                  </a:lnTo>
                  <a:lnTo>
                    <a:pt x="660" y="160"/>
                  </a:lnTo>
                  <a:lnTo>
                    <a:pt x="662" y="182"/>
                  </a:lnTo>
                  <a:lnTo>
                    <a:pt x="662" y="195"/>
                  </a:lnTo>
                  <a:lnTo>
                    <a:pt x="662" y="197"/>
                  </a:lnTo>
                  <a:lnTo>
                    <a:pt x="667" y="202"/>
                  </a:lnTo>
                  <a:lnTo>
                    <a:pt x="669" y="206"/>
                  </a:lnTo>
                  <a:lnTo>
                    <a:pt x="671" y="209"/>
                  </a:lnTo>
                  <a:lnTo>
                    <a:pt x="674" y="213"/>
                  </a:lnTo>
                  <a:lnTo>
                    <a:pt x="674" y="217"/>
                  </a:lnTo>
                  <a:lnTo>
                    <a:pt x="676" y="224"/>
                  </a:lnTo>
                  <a:lnTo>
                    <a:pt x="678" y="231"/>
                  </a:lnTo>
                  <a:lnTo>
                    <a:pt x="678" y="233"/>
                  </a:lnTo>
                  <a:lnTo>
                    <a:pt x="680" y="240"/>
                  </a:lnTo>
                  <a:lnTo>
                    <a:pt x="678" y="244"/>
                  </a:lnTo>
                  <a:lnTo>
                    <a:pt x="680" y="249"/>
                  </a:lnTo>
                  <a:lnTo>
                    <a:pt x="682" y="249"/>
                  </a:lnTo>
                  <a:lnTo>
                    <a:pt x="682" y="255"/>
                  </a:lnTo>
                  <a:lnTo>
                    <a:pt x="685" y="260"/>
                  </a:lnTo>
                  <a:lnTo>
                    <a:pt x="685" y="264"/>
                  </a:lnTo>
                  <a:lnTo>
                    <a:pt x="687" y="266"/>
                  </a:lnTo>
                  <a:lnTo>
                    <a:pt x="687" y="271"/>
                  </a:lnTo>
                  <a:lnTo>
                    <a:pt x="685" y="273"/>
                  </a:lnTo>
                  <a:lnTo>
                    <a:pt x="682" y="275"/>
                  </a:lnTo>
                  <a:lnTo>
                    <a:pt x="682" y="277"/>
                  </a:lnTo>
                  <a:lnTo>
                    <a:pt x="680" y="277"/>
                  </a:lnTo>
                  <a:lnTo>
                    <a:pt x="680" y="280"/>
                  </a:lnTo>
                  <a:lnTo>
                    <a:pt x="680" y="284"/>
                  </a:lnTo>
                  <a:lnTo>
                    <a:pt x="682" y="289"/>
                  </a:lnTo>
                  <a:lnTo>
                    <a:pt x="685" y="291"/>
                  </a:lnTo>
                  <a:lnTo>
                    <a:pt x="685" y="295"/>
                  </a:lnTo>
                  <a:lnTo>
                    <a:pt x="685" y="297"/>
                  </a:lnTo>
                  <a:lnTo>
                    <a:pt x="687" y="302"/>
                  </a:lnTo>
                  <a:lnTo>
                    <a:pt x="689" y="302"/>
                  </a:lnTo>
                  <a:lnTo>
                    <a:pt x="691" y="304"/>
                  </a:lnTo>
                  <a:lnTo>
                    <a:pt x="694" y="306"/>
                  </a:lnTo>
                  <a:lnTo>
                    <a:pt x="696" y="306"/>
                  </a:lnTo>
                  <a:lnTo>
                    <a:pt x="696" y="309"/>
                  </a:lnTo>
                  <a:lnTo>
                    <a:pt x="696" y="313"/>
                  </a:lnTo>
                  <a:lnTo>
                    <a:pt x="700" y="315"/>
                  </a:lnTo>
                  <a:lnTo>
                    <a:pt x="705" y="320"/>
                  </a:lnTo>
                  <a:lnTo>
                    <a:pt x="707" y="322"/>
                  </a:lnTo>
                  <a:lnTo>
                    <a:pt x="711" y="324"/>
                  </a:lnTo>
                  <a:lnTo>
                    <a:pt x="716" y="324"/>
                  </a:lnTo>
                  <a:lnTo>
                    <a:pt x="718" y="326"/>
                  </a:lnTo>
                  <a:lnTo>
                    <a:pt x="720" y="329"/>
                  </a:lnTo>
                  <a:lnTo>
                    <a:pt x="725" y="329"/>
                  </a:lnTo>
                  <a:lnTo>
                    <a:pt x="727" y="333"/>
                  </a:lnTo>
                  <a:lnTo>
                    <a:pt x="731" y="335"/>
                  </a:lnTo>
                  <a:lnTo>
                    <a:pt x="734" y="342"/>
                  </a:lnTo>
                  <a:lnTo>
                    <a:pt x="736" y="344"/>
                  </a:lnTo>
                  <a:lnTo>
                    <a:pt x="740" y="346"/>
                  </a:lnTo>
                  <a:lnTo>
                    <a:pt x="742" y="351"/>
                  </a:lnTo>
                  <a:lnTo>
                    <a:pt x="745" y="351"/>
                  </a:lnTo>
                  <a:lnTo>
                    <a:pt x="740" y="353"/>
                  </a:lnTo>
                  <a:lnTo>
                    <a:pt x="738" y="353"/>
                  </a:lnTo>
                  <a:lnTo>
                    <a:pt x="734" y="353"/>
                  </a:lnTo>
                  <a:lnTo>
                    <a:pt x="731" y="355"/>
                  </a:lnTo>
                  <a:lnTo>
                    <a:pt x="729" y="357"/>
                  </a:lnTo>
                  <a:lnTo>
                    <a:pt x="725" y="360"/>
                  </a:lnTo>
                  <a:lnTo>
                    <a:pt x="725" y="362"/>
                  </a:lnTo>
                  <a:lnTo>
                    <a:pt x="720" y="364"/>
                  </a:lnTo>
                  <a:lnTo>
                    <a:pt x="718" y="366"/>
                  </a:lnTo>
                  <a:lnTo>
                    <a:pt x="718" y="369"/>
                  </a:lnTo>
                  <a:lnTo>
                    <a:pt x="716" y="369"/>
                  </a:lnTo>
                  <a:lnTo>
                    <a:pt x="714" y="373"/>
                  </a:lnTo>
                  <a:lnTo>
                    <a:pt x="711" y="373"/>
                  </a:lnTo>
                  <a:lnTo>
                    <a:pt x="709" y="375"/>
                  </a:lnTo>
                  <a:lnTo>
                    <a:pt x="709" y="377"/>
                  </a:lnTo>
                  <a:lnTo>
                    <a:pt x="709" y="377"/>
                  </a:lnTo>
                  <a:lnTo>
                    <a:pt x="714" y="375"/>
                  </a:lnTo>
                  <a:lnTo>
                    <a:pt x="716" y="375"/>
                  </a:lnTo>
                  <a:lnTo>
                    <a:pt x="718" y="373"/>
                  </a:lnTo>
                  <a:lnTo>
                    <a:pt x="720" y="373"/>
                  </a:lnTo>
                  <a:lnTo>
                    <a:pt x="725" y="373"/>
                  </a:lnTo>
                  <a:lnTo>
                    <a:pt x="729" y="369"/>
                  </a:lnTo>
                  <a:lnTo>
                    <a:pt x="736" y="364"/>
                  </a:lnTo>
                  <a:lnTo>
                    <a:pt x="738" y="362"/>
                  </a:lnTo>
                  <a:lnTo>
                    <a:pt x="742" y="362"/>
                  </a:lnTo>
                  <a:lnTo>
                    <a:pt x="747" y="364"/>
                  </a:lnTo>
                  <a:lnTo>
                    <a:pt x="747" y="364"/>
                  </a:lnTo>
                  <a:lnTo>
                    <a:pt x="756" y="369"/>
                  </a:lnTo>
                  <a:lnTo>
                    <a:pt x="756" y="369"/>
                  </a:lnTo>
                  <a:lnTo>
                    <a:pt x="762" y="371"/>
                  </a:lnTo>
                  <a:lnTo>
                    <a:pt x="769" y="375"/>
                  </a:lnTo>
                  <a:lnTo>
                    <a:pt x="769" y="375"/>
                  </a:lnTo>
                  <a:lnTo>
                    <a:pt x="782" y="389"/>
                  </a:lnTo>
                  <a:lnTo>
                    <a:pt x="782" y="389"/>
                  </a:lnTo>
                  <a:lnTo>
                    <a:pt x="789" y="393"/>
                  </a:lnTo>
                  <a:lnTo>
                    <a:pt x="794" y="397"/>
                  </a:lnTo>
                  <a:lnTo>
                    <a:pt x="794" y="400"/>
                  </a:lnTo>
                  <a:lnTo>
                    <a:pt x="794" y="400"/>
                  </a:lnTo>
                  <a:lnTo>
                    <a:pt x="796" y="402"/>
                  </a:lnTo>
                  <a:lnTo>
                    <a:pt x="798" y="404"/>
                  </a:lnTo>
                  <a:lnTo>
                    <a:pt x="798" y="404"/>
                  </a:lnTo>
                  <a:lnTo>
                    <a:pt x="800" y="406"/>
                  </a:lnTo>
                  <a:lnTo>
                    <a:pt x="802" y="411"/>
                  </a:lnTo>
                  <a:lnTo>
                    <a:pt x="802" y="420"/>
                  </a:lnTo>
                  <a:lnTo>
                    <a:pt x="802" y="420"/>
                  </a:lnTo>
                  <a:lnTo>
                    <a:pt x="800" y="426"/>
                  </a:lnTo>
                  <a:lnTo>
                    <a:pt x="798" y="433"/>
                  </a:lnTo>
                  <a:lnTo>
                    <a:pt x="798" y="433"/>
                  </a:lnTo>
                  <a:lnTo>
                    <a:pt x="794" y="442"/>
                  </a:lnTo>
                  <a:lnTo>
                    <a:pt x="794" y="442"/>
                  </a:lnTo>
                  <a:lnTo>
                    <a:pt x="789" y="449"/>
                  </a:lnTo>
                  <a:lnTo>
                    <a:pt x="785" y="457"/>
                  </a:lnTo>
                  <a:lnTo>
                    <a:pt x="787" y="457"/>
                  </a:lnTo>
                  <a:lnTo>
                    <a:pt x="791" y="453"/>
                  </a:lnTo>
                  <a:lnTo>
                    <a:pt x="796" y="446"/>
                  </a:lnTo>
                  <a:lnTo>
                    <a:pt x="800" y="437"/>
                  </a:lnTo>
                  <a:lnTo>
                    <a:pt x="802" y="435"/>
                  </a:lnTo>
                  <a:lnTo>
                    <a:pt x="807" y="431"/>
                  </a:lnTo>
                  <a:lnTo>
                    <a:pt x="807" y="429"/>
                  </a:lnTo>
                  <a:lnTo>
                    <a:pt x="811" y="424"/>
                  </a:lnTo>
                  <a:lnTo>
                    <a:pt x="814" y="424"/>
                  </a:lnTo>
                  <a:lnTo>
                    <a:pt x="818" y="426"/>
                  </a:lnTo>
                  <a:lnTo>
                    <a:pt x="820" y="429"/>
                  </a:lnTo>
                  <a:lnTo>
                    <a:pt x="822" y="431"/>
                  </a:lnTo>
                  <a:lnTo>
                    <a:pt x="825" y="431"/>
                  </a:lnTo>
                  <a:lnTo>
                    <a:pt x="829" y="431"/>
                  </a:lnTo>
                  <a:lnTo>
                    <a:pt x="829" y="435"/>
                  </a:lnTo>
                  <a:lnTo>
                    <a:pt x="834" y="435"/>
                  </a:lnTo>
                  <a:lnTo>
                    <a:pt x="838" y="433"/>
                  </a:lnTo>
                  <a:lnTo>
                    <a:pt x="840" y="435"/>
                  </a:lnTo>
                  <a:lnTo>
                    <a:pt x="842" y="437"/>
                  </a:lnTo>
                  <a:lnTo>
                    <a:pt x="847" y="440"/>
                  </a:lnTo>
                  <a:lnTo>
                    <a:pt x="847" y="442"/>
                  </a:lnTo>
                  <a:lnTo>
                    <a:pt x="849" y="442"/>
                  </a:lnTo>
                  <a:lnTo>
                    <a:pt x="854" y="442"/>
                  </a:lnTo>
                  <a:lnTo>
                    <a:pt x="856" y="440"/>
                  </a:lnTo>
                  <a:lnTo>
                    <a:pt x="856" y="435"/>
                  </a:lnTo>
                  <a:lnTo>
                    <a:pt x="854" y="431"/>
                  </a:lnTo>
                  <a:lnTo>
                    <a:pt x="851" y="429"/>
                  </a:lnTo>
                  <a:lnTo>
                    <a:pt x="849" y="426"/>
                  </a:lnTo>
                  <a:lnTo>
                    <a:pt x="849" y="422"/>
                  </a:lnTo>
                  <a:lnTo>
                    <a:pt x="847" y="417"/>
                  </a:lnTo>
                  <a:lnTo>
                    <a:pt x="847" y="415"/>
                  </a:lnTo>
                  <a:lnTo>
                    <a:pt x="845" y="409"/>
                  </a:lnTo>
                  <a:lnTo>
                    <a:pt x="847" y="406"/>
                  </a:lnTo>
                  <a:lnTo>
                    <a:pt x="849" y="406"/>
                  </a:lnTo>
                  <a:lnTo>
                    <a:pt x="854" y="406"/>
                  </a:lnTo>
                  <a:lnTo>
                    <a:pt x="858" y="406"/>
                  </a:lnTo>
                  <a:lnTo>
                    <a:pt x="923" y="764"/>
                  </a:lnTo>
                  <a:lnTo>
                    <a:pt x="925" y="764"/>
                  </a:lnTo>
                  <a:lnTo>
                    <a:pt x="929" y="766"/>
                  </a:lnTo>
                  <a:lnTo>
                    <a:pt x="931" y="771"/>
                  </a:lnTo>
                  <a:lnTo>
                    <a:pt x="931" y="771"/>
                  </a:lnTo>
                  <a:lnTo>
                    <a:pt x="936" y="773"/>
                  </a:lnTo>
                  <a:lnTo>
                    <a:pt x="936" y="780"/>
                  </a:lnTo>
                  <a:lnTo>
                    <a:pt x="938" y="789"/>
                  </a:lnTo>
                  <a:lnTo>
                    <a:pt x="938" y="791"/>
                  </a:lnTo>
                  <a:lnTo>
                    <a:pt x="943" y="795"/>
                  </a:lnTo>
                  <a:lnTo>
                    <a:pt x="947" y="800"/>
                  </a:lnTo>
                  <a:lnTo>
                    <a:pt x="951" y="804"/>
                  </a:lnTo>
                  <a:lnTo>
                    <a:pt x="956" y="809"/>
                  </a:lnTo>
                  <a:lnTo>
                    <a:pt x="958" y="813"/>
                  </a:lnTo>
                  <a:lnTo>
                    <a:pt x="963" y="820"/>
                  </a:lnTo>
                  <a:lnTo>
                    <a:pt x="967" y="824"/>
                  </a:lnTo>
                  <a:lnTo>
                    <a:pt x="971" y="831"/>
                  </a:lnTo>
                  <a:lnTo>
                    <a:pt x="976" y="835"/>
                  </a:lnTo>
                  <a:lnTo>
                    <a:pt x="987" y="844"/>
                  </a:lnTo>
                  <a:lnTo>
                    <a:pt x="994" y="849"/>
                  </a:lnTo>
                  <a:lnTo>
                    <a:pt x="1000" y="849"/>
                  </a:lnTo>
                  <a:lnTo>
                    <a:pt x="1011" y="849"/>
                  </a:lnTo>
                  <a:lnTo>
                    <a:pt x="1020" y="849"/>
                  </a:lnTo>
                  <a:lnTo>
                    <a:pt x="1027" y="851"/>
                  </a:lnTo>
                  <a:lnTo>
                    <a:pt x="1036" y="851"/>
                  </a:lnTo>
                  <a:lnTo>
                    <a:pt x="1045" y="849"/>
                  </a:lnTo>
                  <a:lnTo>
                    <a:pt x="1051" y="851"/>
                  </a:lnTo>
                  <a:lnTo>
                    <a:pt x="1058" y="851"/>
                  </a:lnTo>
                  <a:lnTo>
                    <a:pt x="1065" y="851"/>
                  </a:lnTo>
                  <a:lnTo>
                    <a:pt x="1074" y="853"/>
                  </a:lnTo>
                  <a:lnTo>
                    <a:pt x="1080" y="858"/>
                  </a:lnTo>
                  <a:lnTo>
                    <a:pt x="1085" y="862"/>
                  </a:lnTo>
                  <a:lnTo>
                    <a:pt x="1091" y="866"/>
                  </a:lnTo>
                  <a:lnTo>
                    <a:pt x="1098" y="866"/>
                  </a:lnTo>
                  <a:lnTo>
                    <a:pt x="1105" y="864"/>
                  </a:lnTo>
                  <a:lnTo>
                    <a:pt x="1109" y="866"/>
                  </a:lnTo>
                  <a:lnTo>
                    <a:pt x="1116" y="866"/>
                  </a:lnTo>
                  <a:lnTo>
                    <a:pt x="1120" y="871"/>
                  </a:lnTo>
                  <a:lnTo>
                    <a:pt x="1127" y="880"/>
                  </a:lnTo>
                  <a:lnTo>
                    <a:pt x="1131" y="886"/>
                  </a:lnTo>
                  <a:lnTo>
                    <a:pt x="1134" y="891"/>
                  </a:lnTo>
                  <a:lnTo>
                    <a:pt x="1138" y="893"/>
                  </a:lnTo>
                  <a:lnTo>
                    <a:pt x="1145" y="893"/>
                  </a:lnTo>
                  <a:lnTo>
                    <a:pt x="1147" y="895"/>
                  </a:lnTo>
                  <a:lnTo>
                    <a:pt x="1149" y="895"/>
                  </a:lnTo>
                  <a:lnTo>
                    <a:pt x="1154" y="895"/>
                  </a:lnTo>
                  <a:lnTo>
                    <a:pt x="1156" y="893"/>
                  </a:lnTo>
                  <a:lnTo>
                    <a:pt x="1160" y="891"/>
                  </a:lnTo>
                  <a:lnTo>
                    <a:pt x="1163" y="889"/>
                  </a:lnTo>
                  <a:lnTo>
                    <a:pt x="1169" y="889"/>
                  </a:lnTo>
                  <a:lnTo>
                    <a:pt x="1176" y="889"/>
                  </a:lnTo>
                  <a:lnTo>
                    <a:pt x="1180" y="891"/>
                  </a:lnTo>
                  <a:lnTo>
                    <a:pt x="1187" y="891"/>
                  </a:lnTo>
                  <a:lnTo>
                    <a:pt x="1191" y="891"/>
                  </a:lnTo>
                  <a:lnTo>
                    <a:pt x="1198" y="886"/>
                  </a:lnTo>
                  <a:lnTo>
                    <a:pt x="1203" y="882"/>
                  </a:lnTo>
                  <a:lnTo>
                    <a:pt x="1205" y="878"/>
                  </a:lnTo>
                  <a:lnTo>
                    <a:pt x="1209" y="873"/>
                  </a:lnTo>
                  <a:lnTo>
                    <a:pt x="1214" y="871"/>
                  </a:lnTo>
                  <a:lnTo>
                    <a:pt x="1218" y="869"/>
                  </a:lnTo>
                  <a:lnTo>
                    <a:pt x="1223" y="864"/>
                  </a:lnTo>
                  <a:lnTo>
                    <a:pt x="1229" y="862"/>
                  </a:lnTo>
                  <a:lnTo>
                    <a:pt x="1231" y="860"/>
                  </a:lnTo>
                  <a:lnTo>
                    <a:pt x="1236" y="860"/>
                  </a:lnTo>
                  <a:lnTo>
                    <a:pt x="1238" y="858"/>
                  </a:lnTo>
                  <a:lnTo>
                    <a:pt x="1245" y="858"/>
                  </a:lnTo>
                  <a:lnTo>
                    <a:pt x="1249" y="858"/>
                  </a:lnTo>
                  <a:lnTo>
                    <a:pt x="1249" y="853"/>
                  </a:lnTo>
                  <a:lnTo>
                    <a:pt x="1251" y="853"/>
                  </a:lnTo>
                  <a:lnTo>
                    <a:pt x="1256" y="855"/>
                  </a:lnTo>
                  <a:lnTo>
                    <a:pt x="1258" y="855"/>
                  </a:lnTo>
                  <a:lnTo>
                    <a:pt x="1263" y="860"/>
                  </a:lnTo>
                  <a:lnTo>
                    <a:pt x="1267" y="862"/>
                  </a:lnTo>
                  <a:lnTo>
                    <a:pt x="1267" y="866"/>
                  </a:lnTo>
                  <a:lnTo>
                    <a:pt x="1267" y="873"/>
                  </a:lnTo>
                  <a:lnTo>
                    <a:pt x="1267" y="878"/>
                  </a:lnTo>
                  <a:lnTo>
                    <a:pt x="1269" y="882"/>
                  </a:lnTo>
                  <a:lnTo>
                    <a:pt x="1269" y="884"/>
                  </a:lnTo>
                  <a:lnTo>
                    <a:pt x="1274" y="886"/>
                  </a:lnTo>
                  <a:lnTo>
                    <a:pt x="1276" y="886"/>
                  </a:lnTo>
                  <a:lnTo>
                    <a:pt x="1278" y="889"/>
                  </a:lnTo>
                  <a:lnTo>
                    <a:pt x="1276" y="893"/>
                  </a:lnTo>
                  <a:lnTo>
                    <a:pt x="1274" y="898"/>
                  </a:lnTo>
                  <a:lnTo>
                    <a:pt x="1269" y="902"/>
                  </a:lnTo>
                  <a:lnTo>
                    <a:pt x="1267" y="906"/>
                  </a:lnTo>
                  <a:lnTo>
                    <a:pt x="1265" y="911"/>
                  </a:lnTo>
                  <a:lnTo>
                    <a:pt x="1265" y="913"/>
                  </a:lnTo>
                  <a:lnTo>
                    <a:pt x="1254" y="915"/>
                  </a:lnTo>
                  <a:lnTo>
                    <a:pt x="1243" y="924"/>
                  </a:lnTo>
                  <a:lnTo>
                    <a:pt x="1236" y="933"/>
                  </a:lnTo>
                  <a:lnTo>
                    <a:pt x="1227" y="942"/>
                  </a:lnTo>
                  <a:lnTo>
                    <a:pt x="1223" y="946"/>
                  </a:lnTo>
                  <a:lnTo>
                    <a:pt x="1218" y="951"/>
                  </a:lnTo>
                  <a:lnTo>
                    <a:pt x="1211" y="955"/>
                  </a:lnTo>
                  <a:lnTo>
                    <a:pt x="1211" y="962"/>
                  </a:lnTo>
                  <a:lnTo>
                    <a:pt x="1209" y="960"/>
                  </a:lnTo>
                  <a:lnTo>
                    <a:pt x="1207" y="964"/>
                  </a:lnTo>
                  <a:lnTo>
                    <a:pt x="1205" y="969"/>
                  </a:lnTo>
                  <a:lnTo>
                    <a:pt x="1205" y="975"/>
                  </a:lnTo>
                  <a:lnTo>
                    <a:pt x="1203" y="980"/>
                  </a:lnTo>
                  <a:lnTo>
                    <a:pt x="1200" y="980"/>
                  </a:lnTo>
                  <a:lnTo>
                    <a:pt x="1198" y="984"/>
                  </a:lnTo>
                  <a:lnTo>
                    <a:pt x="1196" y="986"/>
                  </a:lnTo>
                  <a:lnTo>
                    <a:pt x="1194" y="989"/>
                  </a:lnTo>
                  <a:lnTo>
                    <a:pt x="1189" y="991"/>
                  </a:lnTo>
                  <a:lnTo>
                    <a:pt x="1185" y="991"/>
                  </a:lnTo>
                  <a:lnTo>
                    <a:pt x="1180" y="995"/>
                  </a:lnTo>
                  <a:lnTo>
                    <a:pt x="1178" y="998"/>
                  </a:lnTo>
                  <a:lnTo>
                    <a:pt x="1174" y="1002"/>
                  </a:lnTo>
                  <a:lnTo>
                    <a:pt x="1169" y="1004"/>
                  </a:lnTo>
                  <a:lnTo>
                    <a:pt x="1165" y="1009"/>
                  </a:lnTo>
                  <a:lnTo>
                    <a:pt x="1160" y="1013"/>
                  </a:lnTo>
                  <a:lnTo>
                    <a:pt x="1156" y="1015"/>
                  </a:lnTo>
                  <a:lnTo>
                    <a:pt x="1151" y="1020"/>
                  </a:lnTo>
                  <a:lnTo>
                    <a:pt x="1149" y="1022"/>
                  </a:lnTo>
                  <a:lnTo>
                    <a:pt x="1147" y="1024"/>
                  </a:lnTo>
                  <a:lnTo>
                    <a:pt x="1145" y="1024"/>
                  </a:lnTo>
                  <a:lnTo>
                    <a:pt x="1143" y="1022"/>
                  </a:lnTo>
                  <a:lnTo>
                    <a:pt x="1140" y="1020"/>
                  </a:lnTo>
                  <a:lnTo>
                    <a:pt x="1138" y="1018"/>
                  </a:lnTo>
                  <a:lnTo>
                    <a:pt x="1134" y="1018"/>
                  </a:lnTo>
                  <a:lnTo>
                    <a:pt x="1131" y="1018"/>
                  </a:lnTo>
                  <a:lnTo>
                    <a:pt x="1129" y="1020"/>
                  </a:lnTo>
                  <a:lnTo>
                    <a:pt x="1127" y="1022"/>
                  </a:lnTo>
                  <a:lnTo>
                    <a:pt x="1125" y="1024"/>
                  </a:lnTo>
                  <a:lnTo>
                    <a:pt x="1125" y="1026"/>
                  </a:lnTo>
                  <a:lnTo>
                    <a:pt x="1127" y="1029"/>
                  </a:lnTo>
                  <a:lnTo>
                    <a:pt x="1131" y="1031"/>
                  </a:lnTo>
                  <a:lnTo>
                    <a:pt x="1136" y="1035"/>
                  </a:lnTo>
                  <a:lnTo>
                    <a:pt x="1136" y="1035"/>
                  </a:lnTo>
                  <a:lnTo>
                    <a:pt x="1138" y="1038"/>
                  </a:lnTo>
                  <a:lnTo>
                    <a:pt x="1140" y="1040"/>
                  </a:lnTo>
                  <a:lnTo>
                    <a:pt x="1140" y="1042"/>
                  </a:lnTo>
                  <a:lnTo>
                    <a:pt x="1138" y="1044"/>
                  </a:lnTo>
                  <a:lnTo>
                    <a:pt x="1136" y="1046"/>
                  </a:lnTo>
                  <a:lnTo>
                    <a:pt x="1134" y="1044"/>
                  </a:lnTo>
                  <a:lnTo>
                    <a:pt x="1129" y="1044"/>
                  </a:lnTo>
                  <a:lnTo>
                    <a:pt x="1127" y="1042"/>
                  </a:lnTo>
                  <a:lnTo>
                    <a:pt x="1123" y="1042"/>
                  </a:lnTo>
                  <a:lnTo>
                    <a:pt x="1116" y="1044"/>
                  </a:lnTo>
                  <a:lnTo>
                    <a:pt x="1111" y="1042"/>
                  </a:lnTo>
                  <a:lnTo>
                    <a:pt x="1105" y="1042"/>
                  </a:lnTo>
                  <a:lnTo>
                    <a:pt x="1098" y="1044"/>
                  </a:lnTo>
                  <a:lnTo>
                    <a:pt x="1091" y="1044"/>
                  </a:lnTo>
                  <a:lnTo>
                    <a:pt x="1087" y="1046"/>
                  </a:lnTo>
                  <a:lnTo>
                    <a:pt x="1083" y="1049"/>
                  </a:lnTo>
                  <a:lnTo>
                    <a:pt x="1078" y="1049"/>
                  </a:lnTo>
                  <a:lnTo>
                    <a:pt x="1076" y="1053"/>
                  </a:lnTo>
                  <a:lnTo>
                    <a:pt x="1071" y="1053"/>
                  </a:lnTo>
                  <a:lnTo>
                    <a:pt x="1067" y="1055"/>
                  </a:lnTo>
                  <a:lnTo>
                    <a:pt x="1063" y="1058"/>
                  </a:lnTo>
                  <a:lnTo>
                    <a:pt x="1060" y="1060"/>
                  </a:lnTo>
                  <a:lnTo>
                    <a:pt x="1056" y="1060"/>
                  </a:lnTo>
                  <a:lnTo>
                    <a:pt x="1051" y="1062"/>
                  </a:lnTo>
                  <a:lnTo>
                    <a:pt x="1051" y="1064"/>
                  </a:lnTo>
                  <a:lnTo>
                    <a:pt x="1047" y="1066"/>
                  </a:lnTo>
                  <a:lnTo>
                    <a:pt x="1040" y="1069"/>
                  </a:lnTo>
                  <a:lnTo>
                    <a:pt x="1038" y="1071"/>
                  </a:lnTo>
                  <a:lnTo>
                    <a:pt x="1034" y="1073"/>
                  </a:lnTo>
                  <a:lnTo>
                    <a:pt x="1029" y="1073"/>
                  </a:lnTo>
                  <a:lnTo>
                    <a:pt x="1023" y="1075"/>
                  </a:lnTo>
                  <a:lnTo>
                    <a:pt x="1020" y="1078"/>
                  </a:lnTo>
                  <a:lnTo>
                    <a:pt x="1016" y="1080"/>
                  </a:lnTo>
                  <a:lnTo>
                    <a:pt x="1011" y="1082"/>
                  </a:lnTo>
                  <a:lnTo>
                    <a:pt x="1009" y="1086"/>
                  </a:lnTo>
                  <a:lnTo>
                    <a:pt x="1007" y="1089"/>
                  </a:lnTo>
                  <a:lnTo>
                    <a:pt x="1005" y="1091"/>
                  </a:lnTo>
                  <a:lnTo>
                    <a:pt x="1000" y="1095"/>
                  </a:lnTo>
                  <a:lnTo>
                    <a:pt x="998" y="1098"/>
                  </a:lnTo>
                  <a:lnTo>
                    <a:pt x="998" y="1100"/>
                  </a:lnTo>
                  <a:lnTo>
                    <a:pt x="994" y="1104"/>
                  </a:lnTo>
                  <a:lnTo>
                    <a:pt x="994" y="1106"/>
                  </a:lnTo>
                  <a:lnTo>
                    <a:pt x="991" y="1106"/>
                  </a:lnTo>
                  <a:lnTo>
                    <a:pt x="991" y="1111"/>
                  </a:lnTo>
                  <a:lnTo>
                    <a:pt x="991" y="1113"/>
                  </a:lnTo>
                  <a:lnTo>
                    <a:pt x="991" y="1115"/>
                  </a:lnTo>
                  <a:lnTo>
                    <a:pt x="987" y="1118"/>
                  </a:lnTo>
                  <a:lnTo>
                    <a:pt x="987" y="1120"/>
                  </a:lnTo>
                  <a:lnTo>
                    <a:pt x="985" y="1124"/>
                  </a:lnTo>
                  <a:lnTo>
                    <a:pt x="983" y="1124"/>
                  </a:lnTo>
                  <a:lnTo>
                    <a:pt x="980" y="1129"/>
                  </a:lnTo>
                  <a:lnTo>
                    <a:pt x="980" y="1131"/>
                  </a:lnTo>
                  <a:lnTo>
                    <a:pt x="983" y="1133"/>
                  </a:lnTo>
                  <a:lnTo>
                    <a:pt x="983" y="1133"/>
                  </a:lnTo>
                  <a:lnTo>
                    <a:pt x="987" y="1135"/>
                  </a:lnTo>
                  <a:lnTo>
                    <a:pt x="991" y="1135"/>
                  </a:lnTo>
                  <a:lnTo>
                    <a:pt x="994" y="1135"/>
                  </a:lnTo>
                  <a:lnTo>
                    <a:pt x="996" y="1135"/>
                  </a:lnTo>
                  <a:lnTo>
                    <a:pt x="998" y="1138"/>
                  </a:lnTo>
                  <a:lnTo>
                    <a:pt x="1000" y="1138"/>
                  </a:lnTo>
                  <a:lnTo>
                    <a:pt x="1003" y="1138"/>
                  </a:lnTo>
                  <a:lnTo>
                    <a:pt x="1009" y="1138"/>
                  </a:lnTo>
                  <a:lnTo>
                    <a:pt x="1014" y="1135"/>
                  </a:lnTo>
                  <a:lnTo>
                    <a:pt x="1018" y="1133"/>
                  </a:lnTo>
                  <a:lnTo>
                    <a:pt x="1023" y="1131"/>
                  </a:lnTo>
                  <a:lnTo>
                    <a:pt x="1027" y="1131"/>
                  </a:lnTo>
                  <a:lnTo>
                    <a:pt x="1031" y="1135"/>
                  </a:lnTo>
                  <a:lnTo>
                    <a:pt x="1034" y="1140"/>
                  </a:lnTo>
                  <a:lnTo>
                    <a:pt x="1036" y="1142"/>
                  </a:lnTo>
                  <a:lnTo>
                    <a:pt x="1040" y="1149"/>
                  </a:lnTo>
                  <a:lnTo>
                    <a:pt x="1043" y="1153"/>
                  </a:lnTo>
                  <a:lnTo>
                    <a:pt x="1045" y="1158"/>
                  </a:lnTo>
                  <a:lnTo>
                    <a:pt x="1043" y="1162"/>
                  </a:lnTo>
                  <a:lnTo>
                    <a:pt x="1038" y="1164"/>
                  </a:lnTo>
                  <a:lnTo>
                    <a:pt x="1034" y="1164"/>
                  </a:lnTo>
                  <a:lnTo>
                    <a:pt x="1029" y="1162"/>
                  </a:lnTo>
                  <a:lnTo>
                    <a:pt x="1025" y="1162"/>
                  </a:lnTo>
                  <a:lnTo>
                    <a:pt x="1020" y="1162"/>
                  </a:lnTo>
                  <a:lnTo>
                    <a:pt x="1016" y="1162"/>
                  </a:lnTo>
                  <a:lnTo>
                    <a:pt x="1009" y="1162"/>
                  </a:lnTo>
                  <a:lnTo>
                    <a:pt x="1005" y="1164"/>
                  </a:lnTo>
                  <a:lnTo>
                    <a:pt x="998" y="1166"/>
                  </a:lnTo>
                  <a:lnTo>
                    <a:pt x="994" y="1171"/>
                  </a:lnTo>
                  <a:lnTo>
                    <a:pt x="985" y="1173"/>
                  </a:lnTo>
                  <a:lnTo>
                    <a:pt x="980" y="1173"/>
                  </a:lnTo>
                  <a:lnTo>
                    <a:pt x="976" y="1175"/>
                  </a:lnTo>
                  <a:lnTo>
                    <a:pt x="971" y="1178"/>
                  </a:lnTo>
                  <a:lnTo>
                    <a:pt x="967" y="1180"/>
                  </a:lnTo>
                  <a:lnTo>
                    <a:pt x="967" y="1182"/>
                  </a:lnTo>
                  <a:lnTo>
                    <a:pt x="963" y="1180"/>
                  </a:lnTo>
                  <a:lnTo>
                    <a:pt x="960" y="1182"/>
                  </a:lnTo>
                  <a:lnTo>
                    <a:pt x="958" y="1184"/>
                  </a:lnTo>
                  <a:lnTo>
                    <a:pt x="956" y="1186"/>
                  </a:lnTo>
                  <a:lnTo>
                    <a:pt x="956" y="1189"/>
                  </a:lnTo>
                  <a:lnTo>
                    <a:pt x="951" y="1191"/>
                  </a:lnTo>
                  <a:lnTo>
                    <a:pt x="949" y="1195"/>
                  </a:lnTo>
                  <a:lnTo>
                    <a:pt x="947" y="1198"/>
                  </a:lnTo>
                  <a:lnTo>
                    <a:pt x="945" y="1200"/>
                  </a:lnTo>
                  <a:lnTo>
                    <a:pt x="943" y="1202"/>
                  </a:lnTo>
                  <a:lnTo>
                    <a:pt x="940" y="1202"/>
                  </a:lnTo>
                  <a:lnTo>
                    <a:pt x="931" y="1202"/>
                  </a:lnTo>
                  <a:lnTo>
                    <a:pt x="925" y="1202"/>
                  </a:lnTo>
                  <a:lnTo>
                    <a:pt x="920" y="1202"/>
                  </a:lnTo>
                  <a:lnTo>
                    <a:pt x="916" y="1200"/>
                  </a:lnTo>
                  <a:lnTo>
                    <a:pt x="909" y="1200"/>
                  </a:lnTo>
                  <a:lnTo>
                    <a:pt x="905" y="1200"/>
                  </a:lnTo>
                  <a:lnTo>
                    <a:pt x="898" y="1204"/>
                  </a:lnTo>
                  <a:lnTo>
                    <a:pt x="891" y="1206"/>
                  </a:lnTo>
                  <a:lnTo>
                    <a:pt x="887" y="1211"/>
                  </a:lnTo>
                  <a:lnTo>
                    <a:pt x="882" y="1213"/>
                  </a:lnTo>
                  <a:lnTo>
                    <a:pt x="878" y="1215"/>
                  </a:lnTo>
                  <a:lnTo>
                    <a:pt x="874" y="1220"/>
                  </a:lnTo>
                  <a:lnTo>
                    <a:pt x="874" y="1222"/>
                  </a:lnTo>
                  <a:lnTo>
                    <a:pt x="871" y="1231"/>
                  </a:lnTo>
                  <a:lnTo>
                    <a:pt x="869" y="1233"/>
                  </a:lnTo>
                  <a:lnTo>
                    <a:pt x="869" y="1235"/>
                  </a:lnTo>
                  <a:lnTo>
                    <a:pt x="867" y="1238"/>
                  </a:lnTo>
                  <a:lnTo>
                    <a:pt x="865" y="1240"/>
                  </a:lnTo>
                  <a:lnTo>
                    <a:pt x="860" y="1242"/>
                  </a:lnTo>
                  <a:lnTo>
                    <a:pt x="856" y="1244"/>
                  </a:lnTo>
                  <a:lnTo>
                    <a:pt x="851" y="1246"/>
                  </a:lnTo>
                  <a:lnTo>
                    <a:pt x="847" y="1249"/>
                  </a:lnTo>
                  <a:lnTo>
                    <a:pt x="845" y="1253"/>
                  </a:lnTo>
                  <a:lnTo>
                    <a:pt x="840" y="1258"/>
                  </a:lnTo>
                  <a:lnTo>
                    <a:pt x="838" y="1260"/>
                  </a:lnTo>
                  <a:lnTo>
                    <a:pt x="836" y="1264"/>
                  </a:lnTo>
                  <a:lnTo>
                    <a:pt x="831" y="1266"/>
                  </a:lnTo>
                  <a:lnTo>
                    <a:pt x="829" y="1271"/>
                  </a:lnTo>
                  <a:lnTo>
                    <a:pt x="827" y="1275"/>
                  </a:lnTo>
                  <a:lnTo>
                    <a:pt x="822" y="1273"/>
                  </a:lnTo>
                  <a:lnTo>
                    <a:pt x="818" y="1275"/>
                  </a:lnTo>
                  <a:lnTo>
                    <a:pt x="811" y="1275"/>
                  </a:lnTo>
                  <a:lnTo>
                    <a:pt x="807" y="1275"/>
                  </a:lnTo>
                  <a:lnTo>
                    <a:pt x="805" y="1278"/>
                  </a:lnTo>
                  <a:lnTo>
                    <a:pt x="798" y="1278"/>
                  </a:lnTo>
                  <a:lnTo>
                    <a:pt x="791" y="1278"/>
                  </a:lnTo>
                  <a:lnTo>
                    <a:pt x="787" y="1278"/>
                  </a:lnTo>
                  <a:lnTo>
                    <a:pt x="787" y="1271"/>
                  </a:lnTo>
                  <a:lnTo>
                    <a:pt x="787" y="1264"/>
                  </a:lnTo>
                  <a:lnTo>
                    <a:pt x="787" y="1258"/>
                  </a:lnTo>
                  <a:lnTo>
                    <a:pt x="789" y="1253"/>
                  </a:lnTo>
                  <a:lnTo>
                    <a:pt x="794" y="1253"/>
                  </a:lnTo>
                  <a:lnTo>
                    <a:pt x="798" y="1251"/>
                  </a:lnTo>
                  <a:lnTo>
                    <a:pt x="802" y="1253"/>
                  </a:lnTo>
                  <a:lnTo>
                    <a:pt x="809" y="1253"/>
                  </a:lnTo>
                  <a:lnTo>
                    <a:pt x="814" y="1251"/>
                  </a:lnTo>
                  <a:lnTo>
                    <a:pt x="820" y="1246"/>
                  </a:lnTo>
                  <a:lnTo>
                    <a:pt x="822" y="1242"/>
                  </a:lnTo>
                  <a:lnTo>
                    <a:pt x="825" y="1238"/>
                  </a:lnTo>
                  <a:lnTo>
                    <a:pt x="825" y="1233"/>
                  </a:lnTo>
                  <a:lnTo>
                    <a:pt x="820" y="1231"/>
                  </a:lnTo>
                  <a:lnTo>
                    <a:pt x="818" y="1226"/>
                  </a:lnTo>
                  <a:lnTo>
                    <a:pt x="816" y="1222"/>
                  </a:lnTo>
                  <a:lnTo>
                    <a:pt x="814" y="1218"/>
                  </a:lnTo>
                  <a:lnTo>
                    <a:pt x="816" y="1184"/>
                  </a:lnTo>
                  <a:lnTo>
                    <a:pt x="818" y="1182"/>
                  </a:lnTo>
                  <a:lnTo>
                    <a:pt x="820" y="1180"/>
                  </a:lnTo>
                  <a:lnTo>
                    <a:pt x="827" y="1180"/>
                  </a:lnTo>
                  <a:lnTo>
                    <a:pt x="829" y="1175"/>
                  </a:lnTo>
                  <a:lnTo>
                    <a:pt x="831" y="1173"/>
                  </a:lnTo>
                  <a:lnTo>
                    <a:pt x="834" y="1166"/>
                  </a:lnTo>
                  <a:lnTo>
                    <a:pt x="838" y="1164"/>
                  </a:lnTo>
                  <a:lnTo>
                    <a:pt x="845" y="1160"/>
                  </a:lnTo>
                  <a:lnTo>
                    <a:pt x="847" y="1155"/>
                  </a:lnTo>
                  <a:lnTo>
                    <a:pt x="851" y="1153"/>
                  </a:lnTo>
                  <a:lnTo>
                    <a:pt x="854" y="1149"/>
                  </a:lnTo>
                  <a:lnTo>
                    <a:pt x="854" y="1144"/>
                  </a:lnTo>
                  <a:lnTo>
                    <a:pt x="854" y="1140"/>
                  </a:lnTo>
                  <a:lnTo>
                    <a:pt x="849" y="1135"/>
                  </a:lnTo>
                  <a:lnTo>
                    <a:pt x="847" y="1129"/>
                  </a:lnTo>
                  <a:lnTo>
                    <a:pt x="847" y="1120"/>
                  </a:lnTo>
                  <a:lnTo>
                    <a:pt x="847" y="1113"/>
                  </a:lnTo>
                  <a:lnTo>
                    <a:pt x="847" y="1106"/>
                  </a:lnTo>
                  <a:lnTo>
                    <a:pt x="845" y="1098"/>
                  </a:lnTo>
                  <a:lnTo>
                    <a:pt x="842" y="1091"/>
                  </a:lnTo>
                  <a:lnTo>
                    <a:pt x="842" y="1084"/>
                  </a:lnTo>
                  <a:lnTo>
                    <a:pt x="842" y="1078"/>
                  </a:lnTo>
                  <a:lnTo>
                    <a:pt x="845" y="1071"/>
                  </a:lnTo>
                  <a:lnTo>
                    <a:pt x="847" y="1064"/>
                  </a:lnTo>
                  <a:lnTo>
                    <a:pt x="851" y="1053"/>
                  </a:lnTo>
                  <a:lnTo>
                    <a:pt x="854" y="1049"/>
                  </a:lnTo>
                  <a:lnTo>
                    <a:pt x="856" y="1044"/>
                  </a:lnTo>
                  <a:lnTo>
                    <a:pt x="856" y="1040"/>
                  </a:lnTo>
                  <a:lnTo>
                    <a:pt x="858" y="1035"/>
                  </a:lnTo>
                  <a:lnTo>
                    <a:pt x="860" y="1031"/>
                  </a:lnTo>
                  <a:lnTo>
                    <a:pt x="860" y="1026"/>
                  </a:lnTo>
                  <a:lnTo>
                    <a:pt x="860" y="1020"/>
                  </a:lnTo>
                  <a:lnTo>
                    <a:pt x="858" y="1013"/>
                  </a:lnTo>
                  <a:lnTo>
                    <a:pt x="858" y="1009"/>
                  </a:lnTo>
                  <a:lnTo>
                    <a:pt x="854" y="1004"/>
                  </a:lnTo>
                  <a:lnTo>
                    <a:pt x="854" y="1002"/>
                  </a:lnTo>
                  <a:lnTo>
                    <a:pt x="851" y="1002"/>
                  </a:lnTo>
                  <a:lnTo>
                    <a:pt x="851" y="998"/>
                  </a:lnTo>
                  <a:lnTo>
                    <a:pt x="847" y="998"/>
                  </a:lnTo>
                  <a:lnTo>
                    <a:pt x="847" y="993"/>
                  </a:lnTo>
                  <a:lnTo>
                    <a:pt x="845" y="991"/>
                  </a:lnTo>
                  <a:lnTo>
                    <a:pt x="845" y="986"/>
                  </a:lnTo>
                  <a:lnTo>
                    <a:pt x="842" y="986"/>
                  </a:lnTo>
                  <a:lnTo>
                    <a:pt x="838" y="982"/>
                  </a:lnTo>
                  <a:lnTo>
                    <a:pt x="836" y="978"/>
                  </a:lnTo>
                  <a:lnTo>
                    <a:pt x="834" y="978"/>
                  </a:lnTo>
                  <a:lnTo>
                    <a:pt x="836" y="973"/>
                  </a:lnTo>
                  <a:lnTo>
                    <a:pt x="838" y="973"/>
                  </a:lnTo>
                  <a:lnTo>
                    <a:pt x="842" y="973"/>
                  </a:lnTo>
                  <a:lnTo>
                    <a:pt x="847" y="973"/>
                  </a:lnTo>
                  <a:lnTo>
                    <a:pt x="851" y="975"/>
                  </a:lnTo>
                  <a:lnTo>
                    <a:pt x="854" y="978"/>
                  </a:lnTo>
                  <a:lnTo>
                    <a:pt x="856" y="982"/>
                  </a:lnTo>
                  <a:lnTo>
                    <a:pt x="858" y="984"/>
                  </a:lnTo>
                  <a:lnTo>
                    <a:pt x="858" y="989"/>
                  </a:lnTo>
                  <a:lnTo>
                    <a:pt x="860" y="993"/>
                  </a:lnTo>
                  <a:lnTo>
                    <a:pt x="862" y="998"/>
                  </a:lnTo>
                  <a:lnTo>
                    <a:pt x="865" y="998"/>
                  </a:lnTo>
                  <a:lnTo>
                    <a:pt x="865" y="1002"/>
                  </a:lnTo>
                  <a:lnTo>
                    <a:pt x="869" y="1004"/>
                  </a:lnTo>
                  <a:lnTo>
                    <a:pt x="869" y="1006"/>
                  </a:lnTo>
                  <a:lnTo>
                    <a:pt x="871" y="1006"/>
                  </a:lnTo>
                  <a:lnTo>
                    <a:pt x="874" y="1004"/>
                  </a:lnTo>
                  <a:lnTo>
                    <a:pt x="876" y="1002"/>
                  </a:lnTo>
                  <a:lnTo>
                    <a:pt x="878" y="1000"/>
                  </a:lnTo>
                  <a:lnTo>
                    <a:pt x="878" y="1004"/>
                  </a:lnTo>
                  <a:lnTo>
                    <a:pt x="878" y="1006"/>
                  </a:lnTo>
                  <a:lnTo>
                    <a:pt x="878" y="1011"/>
                  </a:lnTo>
                  <a:lnTo>
                    <a:pt x="878" y="1013"/>
                  </a:lnTo>
                  <a:lnTo>
                    <a:pt x="880" y="1013"/>
                  </a:lnTo>
                  <a:lnTo>
                    <a:pt x="882" y="1013"/>
                  </a:lnTo>
                  <a:lnTo>
                    <a:pt x="885" y="1015"/>
                  </a:lnTo>
                  <a:lnTo>
                    <a:pt x="885" y="1018"/>
                  </a:lnTo>
                  <a:lnTo>
                    <a:pt x="885" y="1022"/>
                  </a:lnTo>
                  <a:lnTo>
                    <a:pt x="887" y="1024"/>
                  </a:lnTo>
                  <a:lnTo>
                    <a:pt x="887" y="1026"/>
                  </a:lnTo>
                  <a:lnTo>
                    <a:pt x="889" y="1029"/>
                  </a:lnTo>
                  <a:lnTo>
                    <a:pt x="889" y="1026"/>
                  </a:lnTo>
                  <a:lnTo>
                    <a:pt x="891" y="1022"/>
                  </a:lnTo>
                  <a:lnTo>
                    <a:pt x="891" y="1022"/>
                  </a:lnTo>
                  <a:lnTo>
                    <a:pt x="894" y="1020"/>
                  </a:lnTo>
                  <a:lnTo>
                    <a:pt x="896" y="1018"/>
                  </a:lnTo>
                  <a:lnTo>
                    <a:pt x="898" y="1018"/>
                  </a:lnTo>
                  <a:lnTo>
                    <a:pt x="900" y="1020"/>
                  </a:lnTo>
                  <a:lnTo>
                    <a:pt x="903" y="1022"/>
                  </a:lnTo>
                  <a:lnTo>
                    <a:pt x="905" y="1022"/>
                  </a:lnTo>
                  <a:lnTo>
                    <a:pt x="905" y="1026"/>
                  </a:lnTo>
                  <a:lnTo>
                    <a:pt x="909" y="1026"/>
                  </a:lnTo>
                  <a:lnTo>
                    <a:pt x="911" y="1024"/>
                  </a:lnTo>
                  <a:lnTo>
                    <a:pt x="914" y="1026"/>
                  </a:lnTo>
                  <a:lnTo>
                    <a:pt x="916" y="1029"/>
                  </a:lnTo>
                  <a:lnTo>
                    <a:pt x="920" y="1029"/>
                  </a:lnTo>
                  <a:lnTo>
                    <a:pt x="923" y="1031"/>
                  </a:lnTo>
                  <a:lnTo>
                    <a:pt x="925" y="1031"/>
                  </a:lnTo>
                  <a:lnTo>
                    <a:pt x="929" y="1029"/>
                  </a:lnTo>
                  <a:lnTo>
                    <a:pt x="931" y="1029"/>
                  </a:lnTo>
                  <a:lnTo>
                    <a:pt x="936" y="1029"/>
                  </a:lnTo>
                  <a:lnTo>
                    <a:pt x="940" y="1026"/>
                  </a:lnTo>
                  <a:lnTo>
                    <a:pt x="945" y="1024"/>
                  </a:lnTo>
                  <a:lnTo>
                    <a:pt x="947" y="1020"/>
                  </a:lnTo>
                  <a:lnTo>
                    <a:pt x="947" y="1013"/>
                  </a:lnTo>
                  <a:lnTo>
                    <a:pt x="947" y="1011"/>
                  </a:lnTo>
                  <a:lnTo>
                    <a:pt x="943" y="1009"/>
                  </a:lnTo>
                  <a:lnTo>
                    <a:pt x="940" y="1006"/>
                  </a:lnTo>
                  <a:lnTo>
                    <a:pt x="938" y="1004"/>
                  </a:lnTo>
                  <a:lnTo>
                    <a:pt x="938" y="1002"/>
                  </a:lnTo>
                  <a:lnTo>
                    <a:pt x="936" y="998"/>
                  </a:lnTo>
                  <a:lnTo>
                    <a:pt x="938" y="998"/>
                  </a:lnTo>
                  <a:lnTo>
                    <a:pt x="940" y="998"/>
                  </a:lnTo>
                  <a:lnTo>
                    <a:pt x="945" y="998"/>
                  </a:lnTo>
                  <a:lnTo>
                    <a:pt x="947" y="1002"/>
                  </a:lnTo>
                  <a:lnTo>
                    <a:pt x="949" y="1002"/>
                  </a:lnTo>
                  <a:lnTo>
                    <a:pt x="954" y="1000"/>
                  </a:lnTo>
                  <a:lnTo>
                    <a:pt x="958" y="1000"/>
                  </a:lnTo>
                  <a:lnTo>
                    <a:pt x="960" y="998"/>
                  </a:lnTo>
                  <a:lnTo>
                    <a:pt x="960" y="995"/>
                  </a:lnTo>
                  <a:lnTo>
                    <a:pt x="960" y="991"/>
                  </a:lnTo>
                  <a:lnTo>
                    <a:pt x="958" y="989"/>
                  </a:lnTo>
                  <a:lnTo>
                    <a:pt x="956" y="986"/>
                  </a:lnTo>
                  <a:lnTo>
                    <a:pt x="951" y="986"/>
                  </a:lnTo>
                  <a:lnTo>
                    <a:pt x="947" y="984"/>
                  </a:lnTo>
                  <a:lnTo>
                    <a:pt x="947" y="982"/>
                  </a:lnTo>
                  <a:lnTo>
                    <a:pt x="943" y="980"/>
                  </a:lnTo>
                  <a:lnTo>
                    <a:pt x="940" y="975"/>
                  </a:lnTo>
                  <a:lnTo>
                    <a:pt x="936" y="973"/>
                  </a:lnTo>
                  <a:lnTo>
                    <a:pt x="936" y="971"/>
                  </a:lnTo>
                  <a:lnTo>
                    <a:pt x="936" y="966"/>
                  </a:lnTo>
                  <a:lnTo>
                    <a:pt x="936" y="964"/>
                  </a:lnTo>
                  <a:lnTo>
                    <a:pt x="931" y="962"/>
                  </a:lnTo>
                  <a:lnTo>
                    <a:pt x="931" y="960"/>
                  </a:lnTo>
                  <a:lnTo>
                    <a:pt x="931" y="955"/>
                  </a:lnTo>
                  <a:lnTo>
                    <a:pt x="931" y="951"/>
                  </a:lnTo>
                  <a:lnTo>
                    <a:pt x="927" y="949"/>
                  </a:lnTo>
                  <a:lnTo>
                    <a:pt x="923" y="949"/>
                  </a:lnTo>
                  <a:lnTo>
                    <a:pt x="918" y="949"/>
                  </a:lnTo>
                  <a:lnTo>
                    <a:pt x="914" y="946"/>
                  </a:lnTo>
                  <a:lnTo>
                    <a:pt x="911" y="942"/>
                  </a:lnTo>
                  <a:lnTo>
                    <a:pt x="907" y="942"/>
                  </a:lnTo>
                  <a:lnTo>
                    <a:pt x="905" y="938"/>
                  </a:lnTo>
                  <a:lnTo>
                    <a:pt x="900" y="938"/>
                  </a:lnTo>
                  <a:lnTo>
                    <a:pt x="898" y="935"/>
                  </a:lnTo>
                  <a:lnTo>
                    <a:pt x="896" y="935"/>
                  </a:lnTo>
                  <a:lnTo>
                    <a:pt x="896" y="931"/>
                  </a:lnTo>
                  <a:lnTo>
                    <a:pt x="894" y="931"/>
                  </a:lnTo>
                  <a:lnTo>
                    <a:pt x="894" y="926"/>
                  </a:lnTo>
                  <a:lnTo>
                    <a:pt x="891" y="926"/>
                  </a:lnTo>
                  <a:lnTo>
                    <a:pt x="891" y="924"/>
                  </a:lnTo>
                  <a:lnTo>
                    <a:pt x="889" y="920"/>
                  </a:lnTo>
                  <a:lnTo>
                    <a:pt x="887" y="918"/>
                  </a:lnTo>
                  <a:lnTo>
                    <a:pt x="887" y="913"/>
                  </a:lnTo>
                  <a:lnTo>
                    <a:pt x="882" y="913"/>
                  </a:lnTo>
                  <a:lnTo>
                    <a:pt x="878" y="909"/>
                  </a:lnTo>
                  <a:lnTo>
                    <a:pt x="869" y="909"/>
                  </a:lnTo>
                  <a:lnTo>
                    <a:pt x="862" y="909"/>
                  </a:lnTo>
                  <a:lnTo>
                    <a:pt x="858" y="909"/>
                  </a:lnTo>
                  <a:lnTo>
                    <a:pt x="851" y="906"/>
                  </a:lnTo>
                  <a:lnTo>
                    <a:pt x="847" y="906"/>
                  </a:lnTo>
                  <a:lnTo>
                    <a:pt x="840" y="906"/>
                  </a:lnTo>
                  <a:lnTo>
                    <a:pt x="838" y="909"/>
                  </a:lnTo>
                  <a:lnTo>
                    <a:pt x="831" y="911"/>
                  </a:lnTo>
                  <a:lnTo>
                    <a:pt x="829" y="904"/>
                  </a:lnTo>
                  <a:lnTo>
                    <a:pt x="822" y="902"/>
                  </a:lnTo>
                  <a:lnTo>
                    <a:pt x="816" y="904"/>
                  </a:lnTo>
                  <a:lnTo>
                    <a:pt x="811" y="904"/>
                  </a:lnTo>
                  <a:lnTo>
                    <a:pt x="805" y="906"/>
                  </a:lnTo>
                  <a:lnTo>
                    <a:pt x="798" y="904"/>
                  </a:lnTo>
                  <a:lnTo>
                    <a:pt x="794" y="902"/>
                  </a:lnTo>
                  <a:lnTo>
                    <a:pt x="785" y="902"/>
                  </a:lnTo>
                  <a:lnTo>
                    <a:pt x="780" y="904"/>
                  </a:lnTo>
                  <a:lnTo>
                    <a:pt x="776" y="902"/>
                  </a:lnTo>
                  <a:lnTo>
                    <a:pt x="769" y="904"/>
                  </a:lnTo>
                  <a:lnTo>
                    <a:pt x="767" y="906"/>
                  </a:lnTo>
                  <a:lnTo>
                    <a:pt x="762" y="906"/>
                  </a:lnTo>
                  <a:lnTo>
                    <a:pt x="758" y="904"/>
                  </a:lnTo>
                  <a:lnTo>
                    <a:pt x="756" y="902"/>
                  </a:lnTo>
                  <a:lnTo>
                    <a:pt x="749" y="902"/>
                  </a:lnTo>
                  <a:lnTo>
                    <a:pt x="745" y="902"/>
                  </a:lnTo>
                  <a:lnTo>
                    <a:pt x="740" y="904"/>
                  </a:lnTo>
                  <a:lnTo>
                    <a:pt x="738" y="906"/>
                  </a:lnTo>
                  <a:lnTo>
                    <a:pt x="734" y="911"/>
                  </a:lnTo>
                  <a:lnTo>
                    <a:pt x="729" y="909"/>
                  </a:lnTo>
                  <a:lnTo>
                    <a:pt x="729" y="906"/>
                  </a:lnTo>
                  <a:lnTo>
                    <a:pt x="722" y="906"/>
                  </a:lnTo>
                  <a:lnTo>
                    <a:pt x="716" y="904"/>
                  </a:lnTo>
                  <a:lnTo>
                    <a:pt x="711" y="902"/>
                  </a:lnTo>
                  <a:lnTo>
                    <a:pt x="705" y="902"/>
                  </a:lnTo>
                  <a:lnTo>
                    <a:pt x="700" y="902"/>
                  </a:lnTo>
                  <a:lnTo>
                    <a:pt x="696" y="900"/>
                  </a:lnTo>
                  <a:lnTo>
                    <a:pt x="689" y="900"/>
                  </a:lnTo>
                  <a:lnTo>
                    <a:pt x="685" y="900"/>
                  </a:lnTo>
                  <a:lnTo>
                    <a:pt x="682" y="900"/>
                  </a:lnTo>
                  <a:lnTo>
                    <a:pt x="678" y="902"/>
                  </a:lnTo>
                  <a:lnTo>
                    <a:pt x="676" y="902"/>
                  </a:lnTo>
                  <a:lnTo>
                    <a:pt x="671" y="900"/>
                  </a:lnTo>
                  <a:lnTo>
                    <a:pt x="669" y="895"/>
                  </a:lnTo>
                  <a:lnTo>
                    <a:pt x="667" y="891"/>
                  </a:lnTo>
                  <a:lnTo>
                    <a:pt x="665" y="886"/>
                  </a:lnTo>
                  <a:lnTo>
                    <a:pt x="660" y="886"/>
                  </a:lnTo>
                  <a:lnTo>
                    <a:pt x="658" y="880"/>
                  </a:lnTo>
                  <a:lnTo>
                    <a:pt x="654" y="880"/>
                  </a:lnTo>
                  <a:lnTo>
                    <a:pt x="651" y="880"/>
                  </a:lnTo>
                  <a:lnTo>
                    <a:pt x="651" y="884"/>
                  </a:lnTo>
                  <a:lnTo>
                    <a:pt x="649" y="886"/>
                  </a:lnTo>
                  <a:lnTo>
                    <a:pt x="645" y="886"/>
                  </a:lnTo>
                  <a:lnTo>
                    <a:pt x="642" y="882"/>
                  </a:lnTo>
                  <a:lnTo>
                    <a:pt x="642" y="878"/>
                  </a:lnTo>
                  <a:lnTo>
                    <a:pt x="645" y="875"/>
                  </a:lnTo>
                  <a:lnTo>
                    <a:pt x="647" y="875"/>
                  </a:lnTo>
                  <a:lnTo>
                    <a:pt x="645" y="871"/>
                  </a:lnTo>
                  <a:lnTo>
                    <a:pt x="642" y="869"/>
                  </a:lnTo>
                  <a:lnTo>
                    <a:pt x="640" y="866"/>
                  </a:lnTo>
                  <a:lnTo>
                    <a:pt x="642" y="864"/>
                  </a:lnTo>
                  <a:lnTo>
                    <a:pt x="645" y="864"/>
                  </a:lnTo>
                  <a:lnTo>
                    <a:pt x="647" y="860"/>
                  </a:lnTo>
                  <a:lnTo>
                    <a:pt x="649" y="858"/>
                  </a:lnTo>
                  <a:lnTo>
                    <a:pt x="645" y="855"/>
                  </a:lnTo>
                  <a:lnTo>
                    <a:pt x="640" y="853"/>
                  </a:lnTo>
                  <a:lnTo>
                    <a:pt x="636" y="851"/>
                  </a:lnTo>
                  <a:lnTo>
                    <a:pt x="631" y="851"/>
                  </a:lnTo>
                  <a:lnTo>
                    <a:pt x="629" y="846"/>
                  </a:lnTo>
                  <a:lnTo>
                    <a:pt x="625" y="842"/>
                  </a:lnTo>
                  <a:lnTo>
                    <a:pt x="625" y="838"/>
                  </a:lnTo>
                  <a:lnTo>
                    <a:pt x="622" y="835"/>
                  </a:lnTo>
                  <a:lnTo>
                    <a:pt x="622" y="833"/>
                  </a:lnTo>
                  <a:lnTo>
                    <a:pt x="625" y="831"/>
                  </a:lnTo>
                  <a:lnTo>
                    <a:pt x="625" y="826"/>
                  </a:lnTo>
                  <a:lnTo>
                    <a:pt x="625" y="822"/>
                  </a:lnTo>
                  <a:lnTo>
                    <a:pt x="622" y="818"/>
                  </a:lnTo>
                  <a:lnTo>
                    <a:pt x="618" y="811"/>
                  </a:lnTo>
                  <a:lnTo>
                    <a:pt x="614" y="806"/>
                  </a:lnTo>
                  <a:lnTo>
                    <a:pt x="609" y="802"/>
                  </a:lnTo>
                  <a:lnTo>
                    <a:pt x="607" y="800"/>
                  </a:lnTo>
                  <a:lnTo>
                    <a:pt x="605" y="795"/>
                  </a:lnTo>
                  <a:lnTo>
                    <a:pt x="602" y="791"/>
                  </a:lnTo>
                  <a:lnTo>
                    <a:pt x="602" y="782"/>
                  </a:lnTo>
                  <a:lnTo>
                    <a:pt x="602" y="773"/>
                  </a:lnTo>
                  <a:lnTo>
                    <a:pt x="602" y="766"/>
                  </a:lnTo>
                  <a:lnTo>
                    <a:pt x="602" y="760"/>
                  </a:lnTo>
                  <a:lnTo>
                    <a:pt x="598" y="758"/>
                  </a:lnTo>
                  <a:lnTo>
                    <a:pt x="591" y="760"/>
                  </a:lnTo>
                  <a:lnTo>
                    <a:pt x="589" y="762"/>
                  </a:lnTo>
                  <a:lnTo>
                    <a:pt x="585" y="762"/>
                  </a:lnTo>
                  <a:lnTo>
                    <a:pt x="578" y="764"/>
                  </a:lnTo>
                  <a:lnTo>
                    <a:pt x="576" y="766"/>
                  </a:lnTo>
                  <a:lnTo>
                    <a:pt x="574" y="766"/>
                  </a:lnTo>
                  <a:lnTo>
                    <a:pt x="567" y="766"/>
                  </a:lnTo>
                  <a:lnTo>
                    <a:pt x="562" y="769"/>
                  </a:lnTo>
                  <a:lnTo>
                    <a:pt x="558" y="771"/>
                  </a:lnTo>
                  <a:lnTo>
                    <a:pt x="554" y="771"/>
                  </a:lnTo>
                  <a:lnTo>
                    <a:pt x="551" y="766"/>
                  </a:lnTo>
                  <a:lnTo>
                    <a:pt x="547" y="764"/>
                  </a:lnTo>
                  <a:lnTo>
                    <a:pt x="542" y="762"/>
                  </a:lnTo>
                  <a:lnTo>
                    <a:pt x="538" y="758"/>
                  </a:lnTo>
                  <a:lnTo>
                    <a:pt x="536" y="751"/>
                  </a:lnTo>
                  <a:lnTo>
                    <a:pt x="531" y="746"/>
                  </a:lnTo>
                  <a:lnTo>
                    <a:pt x="529" y="740"/>
                  </a:lnTo>
                  <a:lnTo>
                    <a:pt x="527" y="735"/>
                  </a:lnTo>
                  <a:lnTo>
                    <a:pt x="522" y="731"/>
                  </a:lnTo>
                  <a:lnTo>
                    <a:pt x="520" y="726"/>
                  </a:lnTo>
                  <a:lnTo>
                    <a:pt x="518" y="722"/>
                  </a:lnTo>
                  <a:lnTo>
                    <a:pt x="514" y="715"/>
                  </a:lnTo>
                  <a:lnTo>
                    <a:pt x="511" y="713"/>
                  </a:lnTo>
                  <a:lnTo>
                    <a:pt x="511" y="709"/>
                  </a:lnTo>
                  <a:lnTo>
                    <a:pt x="509" y="706"/>
                  </a:lnTo>
                  <a:lnTo>
                    <a:pt x="505" y="704"/>
                  </a:lnTo>
                  <a:lnTo>
                    <a:pt x="498" y="704"/>
                  </a:lnTo>
                  <a:lnTo>
                    <a:pt x="496" y="704"/>
                  </a:lnTo>
                  <a:lnTo>
                    <a:pt x="491" y="704"/>
                  </a:lnTo>
                  <a:lnTo>
                    <a:pt x="489" y="700"/>
                  </a:lnTo>
                  <a:lnTo>
                    <a:pt x="482" y="700"/>
                  </a:lnTo>
                  <a:lnTo>
                    <a:pt x="480" y="700"/>
                  </a:lnTo>
                  <a:lnTo>
                    <a:pt x="476" y="702"/>
                  </a:lnTo>
                  <a:lnTo>
                    <a:pt x="471" y="704"/>
                  </a:lnTo>
                  <a:lnTo>
                    <a:pt x="469" y="706"/>
                  </a:lnTo>
                  <a:lnTo>
                    <a:pt x="469" y="709"/>
                  </a:lnTo>
                  <a:lnTo>
                    <a:pt x="469" y="715"/>
                  </a:lnTo>
                  <a:lnTo>
                    <a:pt x="471" y="722"/>
                  </a:lnTo>
                  <a:lnTo>
                    <a:pt x="471" y="735"/>
                  </a:lnTo>
                  <a:lnTo>
                    <a:pt x="474" y="740"/>
                  </a:lnTo>
                  <a:lnTo>
                    <a:pt x="469" y="738"/>
                  </a:lnTo>
                  <a:lnTo>
                    <a:pt x="467" y="733"/>
                  </a:lnTo>
                  <a:lnTo>
                    <a:pt x="465" y="731"/>
                  </a:lnTo>
                  <a:lnTo>
                    <a:pt x="462" y="726"/>
                  </a:lnTo>
                  <a:lnTo>
                    <a:pt x="460" y="722"/>
                  </a:lnTo>
                  <a:lnTo>
                    <a:pt x="458" y="720"/>
                  </a:lnTo>
                  <a:lnTo>
                    <a:pt x="456" y="718"/>
                  </a:lnTo>
                  <a:lnTo>
                    <a:pt x="456" y="715"/>
                  </a:lnTo>
                  <a:lnTo>
                    <a:pt x="454" y="713"/>
                  </a:lnTo>
                  <a:lnTo>
                    <a:pt x="454" y="709"/>
                  </a:lnTo>
                  <a:lnTo>
                    <a:pt x="449" y="704"/>
                  </a:lnTo>
                  <a:lnTo>
                    <a:pt x="449" y="700"/>
                  </a:lnTo>
                  <a:lnTo>
                    <a:pt x="445" y="700"/>
                  </a:lnTo>
                  <a:lnTo>
                    <a:pt x="440" y="698"/>
                  </a:lnTo>
                  <a:lnTo>
                    <a:pt x="436" y="698"/>
                  </a:lnTo>
                  <a:lnTo>
                    <a:pt x="429" y="698"/>
                  </a:lnTo>
                  <a:lnTo>
                    <a:pt x="427" y="695"/>
                  </a:lnTo>
                  <a:lnTo>
                    <a:pt x="422" y="693"/>
                  </a:lnTo>
                  <a:lnTo>
                    <a:pt x="418" y="693"/>
                  </a:lnTo>
                  <a:lnTo>
                    <a:pt x="414" y="691"/>
                  </a:lnTo>
                  <a:lnTo>
                    <a:pt x="409" y="693"/>
                  </a:lnTo>
                  <a:lnTo>
                    <a:pt x="405" y="693"/>
                  </a:lnTo>
                  <a:lnTo>
                    <a:pt x="405" y="695"/>
                  </a:lnTo>
                  <a:lnTo>
                    <a:pt x="405" y="698"/>
                  </a:lnTo>
                  <a:lnTo>
                    <a:pt x="405" y="704"/>
                  </a:lnTo>
                  <a:lnTo>
                    <a:pt x="407" y="706"/>
                  </a:lnTo>
                  <a:lnTo>
                    <a:pt x="407" y="711"/>
                  </a:lnTo>
                  <a:lnTo>
                    <a:pt x="409" y="715"/>
                  </a:lnTo>
                  <a:lnTo>
                    <a:pt x="407" y="720"/>
                  </a:lnTo>
                  <a:lnTo>
                    <a:pt x="407" y="722"/>
                  </a:lnTo>
                  <a:lnTo>
                    <a:pt x="402" y="726"/>
                  </a:lnTo>
                  <a:lnTo>
                    <a:pt x="400" y="729"/>
                  </a:lnTo>
                  <a:lnTo>
                    <a:pt x="398" y="731"/>
                  </a:lnTo>
                  <a:lnTo>
                    <a:pt x="396" y="733"/>
                  </a:lnTo>
                  <a:lnTo>
                    <a:pt x="394" y="738"/>
                  </a:lnTo>
                  <a:lnTo>
                    <a:pt x="391" y="738"/>
                  </a:lnTo>
                  <a:lnTo>
                    <a:pt x="391" y="733"/>
                  </a:lnTo>
                  <a:lnTo>
                    <a:pt x="394" y="729"/>
                  </a:lnTo>
                  <a:lnTo>
                    <a:pt x="394" y="722"/>
                  </a:lnTo>
                  <a:lnTo>
                    <a:pt x="394" y="720"/>
                  </a:lnTo>
                  <a:lnTo>
                    <a:pt x="394" y="713"/>
                  </a:lnTo>
                  <a:lnTo>
                    <a:pt x="394" y="709"/>
                  </a:lnTo>
                  <a:lnTo>
                    <a:pt x="391" y="706"/>
                  </a:lnTo>
                  <a:lnTo>
                    <a:pt x="389" y="709"/>
                  </a:lnTo>
                  <a:lnTo>
                    <a:pt x="387" y="711"/>
                  </a:lnTo>
                  <a:lnTo>
                    <a:pt x="387" y="718"/>
                  </a:lnTo>
                  <a:lnTo>
                    <a:pt x="385" y="720"/>
                  </a:lnTo>
                  <a:lnTo>
                    <a:pt x="382" y="724"/>
                  </a:lnTo>
                  <a:lnTo>
                    <a:pt x="380" y="731"/>
                  </a:lnTo>
                  <a:lnTo>
                    <a:pt x="380" y="735"/>
                  </a:lnTo>
                  <a:lnTo>
                    <a:pt x="378" y="742"/>
                  </a:lnTo>
                  <a:lnTo>
                    <a:pt x="378" y="744"/>
                  </a:lnTo>
                  <a:lnTo>
                    <a:pt x="376" y="749"/>
                  </a:lnTo>
                  <a:lnTo>
                    <a:pt x="374" y="751"/>
                  </a:lnTo>
                  <a:lnTo>
                    <a:pt x="369" y="749"/>
                  </a:lnTo>
                  <a:lnTo>
                    <a:pt x="369" y="746"/>
                  </a:lnTo>
                  <a:lnTo>
                    <a:pt x="369" y="742"/>
                  </a:lnTo>
                  <a:lnTo>
                    <a:pt x="369" y="735"/>
                  </a:lnTo>
                  <a:lnTo>
                    <a:pt x="367" y="733"/>
                  </a:lnTo>
                  <a:lnTo>
                    <a:pt x="365" y="733"/>
                  </a:lnTo>
                  <a:lnTo>
                    <a:pt x="362" y="738"/>
                  </a:lnTo>
                  <a:lnTo>
                    <a:pt x="360" y="740"/>
                  </a:lnTo>
                  <a:lnTo>
                    <a:pt x="360" y="742"/>
                  </a:lnTo>
                  <a:lnTo>
                    <a:pt x="356" y="746"/>
                  </a:lnTo>
                  <a:lnTo>
                    <a:pt x="356" y="749"/>
                  </a:lnTo>
                  <a:lnTo>
                    <a:pt x="354" y="751"/>
                  </a:lnTo>
                  <a:lnTo>
                    <a:pt x="351" y="755"/>
                  </a:lnTo>
                  <a:lnTo>
                    <a:pt x="351" y="760"/>
                  </a:lnTo>
                  <a:lnTo>
                    <a:pt x="347" y="764"/>
                  </a:lnTo>
                  <a:lnTo>
                    <a:pt x="345" y="769"/>
                  </a:lnTo>
                  <a:lnTo>
                    <a:pt x="342" y="769"/>
                  </a:lnTo>
                  <a:lnTo>
                    <a:pt x="342" y="773"/>
                  </a:lnTo>
                  <a:lnTo>
                    <a:pt x="338" y="775"/>
                  </a:lnTo>
                  <a:lnTo>
                    <a:pt x="334" y="780"/>
                  </a:lnTo>
                  <a:lnTo>
                    <a:pt x="331" y="782"/>
                  </a:lnTo>
                  <a:lnTo>
                    <a:pt x="329" y="784"/>
                  </a:lnTo>
                  <a:lnTo>
                    <a:pt x="322" y="786"/>
                  </a:lnTo>
                  <a:lnTo>
                    <a:pt x="320" y="789"/>
                  </a:lnTo>
                  <a:lnTo>
                    <a:pt x="316" y="789"/>
                  </a:lnTo>
                  <a:lnTo>
                    <a:pt x="309" y="786"/>
                  </a:lnTo>
                  <a:lnTo>
                    <a:pt x="307" y="786"/>
                  </a:lnTo>
                  <a:lnTo>
                    <a:pt x="302" y="784"/>
                  </a:lnTo>
                  <a:lnTo>
                    <a:pt x="300" y="782"/>
                  </a:lnTo>
                  <a:lnTo>
                    <a:pt x="296" y="780"/>
                  </a:lnTo>
                  <a:lnTo>
                    <a:pt x="296" y="780"/>
                  </a:lnTo>
                  <a:lnTo>
                    <a:pt x="294" y="782"/>
                  </a:lnTo>
                  <a:lnTo>
                    <a:pt x="294" y="782"/>
                  </a:lnTo>
                  <a:lnTo>
                    <a:pt x="289" y="784"/>
                  </a:lnTo>
                  <a:lnTo>
                    <a:pt x="285" y="784"/>
                  </a:lnTo>
                  <a:lnTo>
                    <a:pt x="278" y="784"/>
                  </a:lnTo>
                  <a:lnTo>
                    <a:pt x="274" y="784"/>
                  </a:lnTo>
                  <a:lnTo>
                    <a:pt x="269" y="784"/>
                  </a:lnTo>
                  <a:lnTo>
                    <a:pt x="267" y="782"/>
                  </a:lnTo>
                  <a:lnTo>
                    <a:pt x="262" y="780"/>
                  </a:lnTo>
                  <a:lnTo>
                    <a:pt x="260" y="778"/>
                  </a:lnTo>
                  <a:lnTo>
                    <a:pt x="256" y="775"/>
                  </a:lnTo>
                  <a:lnTo>
                    <a:pt x="253" y="775"/>
                  </a:lnTo>
                  <a:lnTo>
                    <a:pt x="247" y="775"/>
                  </a:lnTo>
                  <a:lnTo>
                    <a:pt x="245" y="775"/>
                  </a:lnTo>
                  <a:lnTo>
                    <a:pt x="240" y="778"/>
                  </a:lnTo>
                  <a:lnTo>
                    <a:pt x="238" y="780"/>
                  </a:lnTo>
                  <a:lnTo>
                    <a:pt x="236" y="782"/>
                  </a:lnTo>
                  <a:lnTo>
                    <a:pt x="231" y="784"/>
                  </a:lnTo>
                  <a:lnTo>
                    <a:pt x="227" y="786"/>
                  </a:lnTo>
                  <a:lnTo>
                    <a:pt x="222" y="786"/>
                  </a:lnTo>
                  <a:lnTo>
                    <a:pt x="218" y="784"/>
                  </a:lnTo>
                  <a:lnTo>
                    <a:pt x="216" y="784"/>
                  </a:lnTo>
                  <a:lnTo>
                    <a:pt x="209" y="782"/>
                  </a:lnTo>
                  <a:lnTo>
                    <a:pt x="207" y="780"/>
                  </a:lnTo>
                  <a:lnTo>
                    <a:pt x="202" y="775"/>
                  </a:lnTo>
                  <a:lnTo>
                    <a:pt x="200" y="773"/>
                  </a:lnTo>
                  <a:lnTo>
                    <a:pt x="196" y="773"/>
                  </a:lnTo>
                  <a:lnTo>
                    <a:pt x="191" y="769"/>
                  </a:lnTo>
                  <a:lnTo>
                    <a:pt x="187" y="766"/>
                  </a:lnTo>
                  <a:lnTo>
                    <a:pt x="182" y="762"/>
                  </a:lnTo>
                  <a:lnTo>
                    <a:pt x="176" y="760"/>
                  </a:lnTo>
                  <a:lnTo>
                    <a:pt x="171" y="760"/>
                  </a:lnTo>
                  <a:lnTo>
                    <a:pt x="169" y="755"/>
                  </a:lnTo>
                  <a:lnTo>
                    <a:pt x="162" y="755"/>
                  </a:lnTo>
                  <a:lnTo>
                    <a:pt x="162" y="751"/>
                  </a:lnTo>
                  <a:lnTo>
                    <a:pt x="158" y="751"/>
                  </a:lnTo>
                  <a:lnTo>
                    <a:pt x="156" y="746"/>
                  </a:lnTo>
                  <a:lnTo>
                    <a:pt x="151" y="746"/>
                  </a:lnTo>
                  <a:lnTo>
                    <a:pt x="149" y="742"/>
                  </a:lnTo>
                  <a:lnTo>
                    <a:pt x="145" y="742"/>
                  </a:lnTo>
                  <a:lnTo>
                    <a:pt x="142" y="738"/>
                  </a:lnTo>
                  <a:lnTo>
                    <a:pt x="138" y="738"/>
                  </a:lnTo>
                  <a:lnTo>
                    <a:pt x="131" y="738"/>
                  </a:lnTo>
                  <a:lnTo>
                    <a:pt x="125" y="738"/>
                  </a:lnTo>
                  <a:lnTo>
                    <a:pt x="120" y="738"/>
                  </a:lnTo>
                  <a:lnTo>
                    <a:pt x="116" y="735"/>
                  </a:lnTo>
                  <a:lnTo>
                    <a:pt x="113" y="735"/>
                  </a:lnTo>
                  <a:lnTo>
                    <a:pt x="109" y="738"/>
                  </a:lnTo>
                  <a:lnTo>
                    <a:pt x="107" y="740"/>
                  </a:lnTo>
                  <a:lnTo>
                    <a:pt x="105" y="740"/>
                  </a:lnTo>
                  <a:lnTo>
                    <a:pt x="100" y="742"/>
                  </a:lnTo>
                  <a:lnTo>
                    <a:pt x="96" y="744"/>
                  </a:lnTo>
                  <a:lnTo>
                    <a:pt x="91" y="742"/>
                  </a:lnTo>
                  <a:lnTo>
                    <a:pt x="89" y="742"/>
                  </a:lnTo>
                  <a:lnTo>
                    <a:pt x="82" y="738"/>
                  </a:lnTo>
                  <a:lnTo>
                    <a:pt x="78" y="735"/>
                  </a:lnTo>
                  <a:lnTo>
                    <a:pt x="71" y="733"/>
                  </a:lnTo>
                  <a:lnTo>
                    <a:pt x="67" y="731"/>
                  </a:lnTo>
                  <a:lnTo>
                    <a:pt x="62" y="731"/>
                  </a:lnTo>
                  <a:lnTo>
                    <a:pt x="58" y="729"/>
                  </a:lnTo>
                  <a:lnTo>
                    <a:pt x="53" y="731"/>
                  </a:lnTo>
                  <a:lnTo>
                    <a:pt x="51" y="731"/>
                  </a:lnTo>
                  <a:lnTo>
                    <a:pt x="49" y="733"/>
                  </a:lnTo>
                  <a:lnTo>
                    <a:pt x="47" y="733"/>
                  </a:lnTo>
                  <a:lnTo>
                    <a:pt x="45" y="731"/>
                  </a:lnTo>
                  <a:lnTo>
                    <a:pt x="42" y="731"/>
                  </a:lnTo>
                  <a:lnTo>
                    <a:pt x="38" y="731"/>
                  </a:lnTo>
                  <a:lnTo>
                    <a:pt x="36" y="729"/>
                  </a:lnTo>
                  <a:lnTo>
                    <a:pt x="33" y="726"/>
                  </a:lnTo>
                  <a:lnTo>
                    <a:pt x="33" y="722"/>
                  </a:lnTo>
                  <a:lnTo>
                    <a:pt x="31" y="720"/>
                  </a:lnTo>
                  <a:lnTo>
                    <a:pt x="29" y="715"/>
                  </a:lnTo>
                  <a:lnTo>
                    <a:pt x="29" y="713"/>
                  </a:lnTo>
                  <a:lnTo>
                    <a:pt x="27" y="711"/>
                  </a:lnTo>
                  <a:lnTo>
                    <a:pt x="25" y="706"/>
                  </a:lnTo>
                  <a:lnTo>
                    <a:pt x="22" y="706"/>
                  </a:lnTo>
                  <a:lnTo>
                    <a:pt x="22" y="704"/>
                  </a:lnTo>
                  <a:lnTo>
                    <a:pt x="22" y="700"/>
                  </a:lnTo>
                  <a:lnTo>
                    <a:pt x="20" y="698"/>
                  </a:lnTo>
                  <a:lnTo>
                    <a:pt x="18" y="695"/>
                  </a:lnTo>
                  <a:lnTo>
                    <a:pt x="18" y="691"/>
                  </a:lnTo>
                  <a:lnTo>
                    <a:pt x="18" y="689"/>
                  </a:lnTo>
                  <a:lnTo>
                    <a:pt x="16" y="686"/>
                  </a:lnTo>
                  <a:lnTo>
                    <a:pt x="16" y="682"/>
                  </a:lnTo>
                  <a:lnTo>
                    <a:pt x="13" y="678"/>
                  </a:lnTo>
                  <a:lnTo>
                    <a:pt x="11" y="675"/>
                  </a:lnTo>
                  <a:lnTo>
                    <a:pt x="9" y="673"/>
                  </a:lnTo>
                  <a:lnTo>
                    <a:pt x="5" y="671"/>
                  </a:lnTo>
                  <a:lnTo>
                    <a:pt x="0" y="671"/>
                  </a:lnTo>
                  <a:lnTo>
                    <a:pt x="0" y="364"/>
                  </a:lnTo>
                  <a:lnTo>
                    <a:pt x="296" y="0"/>
                  </a:lnTo>
                  <a:close/>
                </a:path>
              </a:pathLst>
            </a:custGeom>
            <a:grpFill/>
            <a:ln w="11113">
              <a:solidFill>
                <a:schemeClr val="bg1"/>
              </a:solidFill>
              <a:prstDash val="solid"/>
              <a:round/>
              <a:headEnd/>
              <a:tailEnd/>
            </a:ln>
          </p:spPr>
          <p:txBody>
            <a:bodyPr/>
            <a:lstStyle/>
            <a:p>
              <a:endParaRPr lang="fr-CA"/>
            </a:p>
          </p:txBody>
        </p:sp>
        <p:sp>
          <p:nvSpPr>
            <p:cNvPr id="26" name="Freeform 41"/>
            <p:cNvSpPr>
              <a:spLocks/>
            </p:cNvSpPr>
            <p:nvPr/>
          </p:nvSpPr>
          <p:spPr bwMode="auto">
            <a:xfrm>
              <a:off x="3393" y="2038"/>
              <a:ext cx="1313" cy="1540"/>
            </a:xfrm>
            <a:custGeom>
              <a:avLst/>
              <a:gdLst/>
              <a:ahLst/>
              <a:cxnLst>
                <a:cxn ang="0">
                  <a:pos x="189" y="1013"/>
                </a:cxn>
                <a:cxn ang="0">
                  <a:pos x="198" y="953"/>
                </a:cxn>
                <a:cxn ang="0">
                  <a:pos x="164" y="902"/>
                </a:cxn>
                <a:cxn ang="0">
                  <a:pos x="100" y="762"/>
                </a:cxn>
                <a:cxn ang="0">
                  <a:pos x="138" y="700"/>
                </a:cxn>
                <a:cxn ang="0">
                  <a:pos x="196" y="593"/>
                </a:cxn>
                <a:cxn ang="0">
                  <a:pos x="218" y="564"/>
                </a:cxn>
                <a:cxn ang="0">
                  <a:pos x="184" y="542"/>
                </a:cxn>
                <a:cxn ang="0">
                  <a:pos x="147" y="462"/>
                </a:cxn>
                <a:cxn ang="0">
                  <a:pos x="87" y="400"/>
                </a:cxn>
                <a:cxn ang="0">
                  <a:pos x="55" y="338"/>
                </a:cxn>
                <a:cxn ang="0">
                  <a:pos x="93" y="298"/>
                </a:cxn>
                <a:cxn ang="0">
                  <a:pos x="95" y="260"/>
                </a:cxn>
                <a:cxn ang="0">
                  <a:pos x="53" y="202"/>
                </a:cxn>
                <a:cxn ang="0">
                  <a:pos x="35" y="156"/>
                </a:cxn>
                <a:cxn ang="0">
                  <a:pos x="18" y="107"/>
                </a:cxn>
                <a:cxn ang="0">
                  <a:pos x="29" y="33"/>
                </a:cxn>
                <a:cxn ang="0">
                  <a:pos x="111" y="42"/>
                </a:cxn>
                <a:cxn ang="0">
                  <a:pos x="153" y="22"/>
                </a:cxn>
                <a:cxn ang="0">
                  <a:pos x="238" y="29"/>
                </a:cxn>
                <a:cxn ang="0">
                  <a:pos x="262" y="56"/>
                </a:cxn>
                <a:cxn ang="0">
                  <a:pos x="307" y="87"/>
                </a:cxn>
                <a:cxn ang="0">
                  <a:pos x="376" y="87"/>
                </a:cxn>
                <a:cxn ang="0">
                  <a:pos x="407" y="127"/>
                </a:cxn>
                <a:cxn ang="0">
                  <a:pos x="360" y="173"/>
                </a:cxn>
                <a:cxn ang="0">
                  <a:pos x="440" y="216"/>
                </a:cxn>
                <a:cxn ang="0">
                  <a:pos x="460" y="247"/>
                </a:cxn>
                <a:cxn ang="0">
                  <a:pos x="462" y="267"/>
                </a:cxn>
                <a:cxn ang="0">
                  <a:pos x="533" y="282"/>
                </a:cxn>
                <a:cxn ang="0">
                  <a:pos x="562" y="289"/>
                </a:cxn>
                <a:cxn ang="0">
                  <a:pos x="604" y="209"/>
                </a:cxn>
                <a:cxn ang="0">
                  <a:pos x="624" y="173"/>
                </a:cxn>
                <a:cxn ang="0">
                  <a:pos x="602" y="87"/>
                </a:cxn>
                <a:cxn ang="0">
                  <a:pos x="653" y="120"/>
                </a:cxn>
                <a:cxn ang="0">
                  <a:pos x="669" y="171"/>
                </a:cxn>
                <a:cxn ang="0">
                  <a:pos x="707" y="180"/>
                </a:cxn>
                <a:cxn ang="0">
                  <a:pos x="722" y="242"/>
                </a:cxn>
                <a:cxn ang="0">
                  <a:pos x="773" y="302"/>
                </a:cxn>
                <a:cxn ang="0">
                  <a:pos x="809" y="398"/>
                </a:cxn>
                <a:cxn ang="0">
                  <a:pos x="865" y="433"/>
                </a:cxn>
                <a:cxn ang="0">
                  <a:pos x="827" y="522"/>
                </a:cxn>
                <a:cxn ang="0">
                  <a:pos x="727" y="524"/>
                </a:cxn>
                <a:cxn ang="0">
                  <a:pos x="713" y="560"/>
                </a:cxn>
                <a:cxn ang="0">
                  <a:pos x="689" y="602"/>
                </a:cxn>
                <a:cxn ang="0">
                  <a:pos x="729" y="671"/>
                </a:cxn>
                <a:cxn ang="0">
                  <a:pos x="784" y="718"/>
                </a:cxn>
                <a:cxn ang="0">
                  <a:pos x="813" y="760"/>
                </a:cxn>
                <a:cxn ang="0">
                  <a:pos x="889" y="744"/>
                </a:cxn>
                <a:cxn ang="0">
                  <a:pos x="936" y="751"/>
                </a:cxn>
                <a:cxn ang="0">
                  <a:pos x="931" y="640"/>
                </a:cxn>
                <a:cxn ang="0">
                  <a:pos x="956" y="711"/>
                </a:cxn>
                <a:cxn ang="0">
                  <a:pos x="1245" y="722"/>
                </a:cxn>
                <a:cxn ang="0">
                  <a:pos x="1173" y="822"/>
                </a:cxn>
                <a:cxn ang="0">
                  <a:pos x="1038" y="873"/>
                </a:cxn>
                <a:cxn ang="0">
                  <a:pos x="878" y="958"/>
                </a:cxn>
                <a:cxn ang="0">
                  <a:pos x="791" y="1142"/>
                </a:cxn>
                <a:cxn ang="0">
                  <a:pos x="773" y="1238"/>
                </a:cxn>
                <a:cxn ang="0">
                  <a:pos x="1045" y="1002"/>
                </a:cxn>
                <a:cxn ang="0">
                  <a:pos x="976" y="1107"/>
                </a:cxn>
                <a:cxn ang="0">
                  <a:pos x="827" y="1242"/>
                </a:cxn>
                <a:cxn ang="0">
                  <a:pos x="562" y="1531"/>
                </a:cxn>
                <a:cxn ang="0">
                  <a:pos x="451" y="1518"/>
                </a:cxn>
                <a:cxn ang="0">
                  <a:pos x="262" y="1453"/>
                </a:cxn>
              </a:cxnLst>
              <a:rect l="0" t="0" r="r" b="b"/>
              <a:pathLst>
                <a:path w="1313" h="1540">
                  <a:moveTo>
                    <a:pt x="151" y="1029"/>
                  </a:moveTo>
                  <a:lnTo>
                    <a:pt x="151" y="1029"/>
                  </a:lnTo>
                  <a:lnTo>
                    <a:pt x="149" y="1024"/>
                  </a:lnTo>
                  <a:lnTo>
                    <a:pt x="149" y="1018"/>
                  </a:lnTo>
                  <a:lnTo>
                    <a:pt x="151" y="1013"/>
                  </a:lnTo>
                  <a:lnTo>
                    <a:pt x="155" y="1013"/>
                  </a:lnTo>
                  <a:lnTo>
                    <a:pt x="155" y="1013"/>
                  </a:lnTo>
                  <a:lnTo>
                    <a:pt x="160" y="1013"/>
                  </a:lnTo>
                  <a:lnTo>
                    <a:pt x="162" y="1018"/>
                  </a:lnTo>
                  <a:lnTo>
                    <a:pt x="162" y="1018"/>
                  </a:lnTo>
                  <a:lnTo>
                    <a:pt x="169" y="1020"/>
                  </a:lnTo>
                  <a:lnTo>
                    <a:pt x="173" y="1024"/>
                  </a:lnTo>
                  <a:lnTo>
                    <a:pt x="173" y="1024"/>
                  </a:lnTo>
                  <a:lnTo>
                    <a:pt x="178" y="1027"/>
                  </a:lnTo>
                  <a:lnTo>
                    <a:pt x="180" y="1029"/>
                  </a:lnTo>
                  <a:lnTo>
                    <a:pt x="182" y="1038"/>
                  </a:lnTo>
                  <a:lnTo>
                    <a:pt x="182" y="1038"/>
                  </a:lnTo>
                  <a:lnTo>
                    <a:pt x="182" y="1042"/>
                  </a:lnTo>
                  <a:lnTo>
                    <a:pt x="184" y="1044"/>
                  </a:lnTo>
                  <a:lnTo>
                    <a:pt x="187" y="1044"/>
                  </a:lnTo>
                  <a:lnTo>
                    <a:pt x="187" y="1044"/>
                  </a:lnTo>
                  <a:lnTo>
                    <a:pt x="191" y="1044"/>
                  </a:lnTo>
                  <a:lnTo>
                    <a:pt x="196" y="1040"/>
                  </a:lnTo>
                  <a:lnTo>
                    <a:pt x="196" y="1040"/>
                  </a:lnTo>
                  <a:lnTo>
                    <a:pt x="198" y="1036"/>
                  </a:lnTo>
                  <a:lnTo>
                    <a:pt x="198" y="1031"/>
                  </a:lnTo>
                  <a:lnTo>
                    <a:pt x="198" y="1031"/>
                  </a:lnTo>
                  <a:lnTo>
                    <a:pt x="198" y="1027"/>
                  </a:lnTo>
                  <a:lnTo>
                    <a:pt x="200" y="1022"/>
                  </a:lnTo>
                  <a:lnTo>
                    <a:pt x="200" y="1022"/>
                  </a:lnTo>
                  <a:lnTo>
                    <a:pt x="198" y="1020"/>
                  </a:lnTo>
                  <a:lnTo>
                    <a:pt x="196" y="1018"/>
                  </a:lnTo>
                  <a:lnTo>
                    <a:pt x="191" y="1018"/>
                  </a:lnTo>
                  <a:lnTo>
                    <a:pt x="191" y="1018"/>
                  </a:lnTo>
                  <a:lnTo>
                    <a:pt x="189" y="1013"/>
                  </a:lnTo>
                  <a:lnTo>
                    <a:pt x="187" y="1013"/>
                  </a:lnTo>
                  <a:lnTo>
                    <a:pt x="184" y="1011"/>
                  </a:lnTo>
                  <a:lnTo>
                    <a:pt x="184" y="1011"/>
                  </a:lnTo>
                  <a:lnTo>
                    <a:pt x="184" y="1009"/>
                  </a:lnTo>
                  <a:lnTo>
                    <a:pt x="184" y="1009"/>
                  </a:lnTo>
                  <a:lnTo>
                    <a:pt x="180" y="1009"/>
                  </a:lnTo>
                  <a:lnTo>
                    <a:pt x="180" y="1009"/>
                  </a:lnTo>
                  <a:lnTo>
                    <a:pt x="180" y="1007"/>
                  </a:lnTo>
                  <a:lnTo>
                    <a:pt x="180" y="1007"/>
                  </a:lnTo>
                  <a:lnTo>
                    <a:pt x="175" y="1004"/>
                  </a:lnTo>
                  <a:lnTo>
                    <a:pt x="175" y="1004"/>
                  </a:lnTo>
                  <a:lnTo>
                    <a:pt x="173" y="998"/>
                  </a:lnTo>
                  <a:lnTo>
                    <a:pt x="173" y="998"/>
                  </a:lnTo>
                  <a:lnTo>
                    <a:pt x="173" y="993"/>
                  </a:lnTo>
                  <a:lnTo>
                    <a:pt x="173" y="991"/>
                  </a:lnTo>
                  <a:lnTo>
                    <a:pt x="175" y="993"/>
                  </a:lnTo>
                  <a:lnTo>
                    <a:pt x="175" y="993"/>
                  </a:lnTo>
                  <a:lnTo>
                    <a:pt x="182" y="987"/>
                  </a:lnTo>
                  <a:lnTo>
                    <a:pt x="184" y="984"/>
                  </a:lnTo>
                  <a:lnTo>
                    <a:pt x="187" y="980"/>
                  </a:lnTo>
                  <a:lnTo>
                    <a:pt x="187" y="980"/>
                  </a:lnTo>
                  <a:lnTo>
                    <a:pt x="187" y="980"/>
                  </a:lnTo>
                  <a:lnTo>
                    <a:pt x="187" y="980"/>
                  </a:lnTo>
                  <a:lnTo>
                    <a:pt x="189" y="978"/>
                  </a:lnTo>
                  <a:lnTo>
                    <a:pt x="189" y="976"/>
                  </a:lnTo>
                  <a:lnTo>
                    <a:pt x="189" y="976"/>
                  </a:lnTo>
                  <a:lnTo>
                    <a:pt x="191" y="973"/>
                  </a:lnTo>
                  <a:lnTo>
                    <a:pt x="191" y="971"/>
                  </a:lnTo>
                  <a:lnTo>
                    <a:pt x="191" y="971"/>
                  </a:lnTo>
                  <a:lnTo>
                    <a:pt x="193" y="969"/>
                  </a:lnTo>
                  <a:lnTo>
                    <a:pt x="193" y="969"/>
                  </a:lnTo>
                  <a:lnTo>
                    <a:pt x="193" y="964"/>
                  </a:lnTo>
                  <a:lnTo>
                    <a:pt x="193" y="958"/>
                  </a:lnTo>
                  <a:lnTo>
                    <a:pt x="193" y="958"/>
                  </a:lnTo>
                  <a:lnTo>
                    <a:pt x="198" y="953"/>
                  </a:lnTo>
                  <a:lnTo>
                    <a:pt x="200" y="951"/>
                  </a:lnTo>
                  <a:lnTo>
                    <a:pt x="200" y="951"/>
                  </a:lnTo>
                  <a:lnTo>
                    <a:pt x="209" y="951"/>
                  </a:lnTo>
                  <a:lnTo>
                    <a:pt x="213" y="951"/>
                  </a:lnTo>
                  <a:lnTo>
                    <a:pt x="218" y="949"/>
                  </a:lnTo>
                  <a:lnTo>
                    <a:pt x="218" y="949"/>
                  </a:lnTo>
                  <a:lnTo>
                    <a:pt x="220" y="949"/>
                  </a:lnTo>
                  <a:lnTo>
                    <a:pt x="220" y="947"/>
                  </a:lnTo>
                  <a:lnTo>
                    <a:pt x="220" y="942"/>
                  </a:lnTo>
                  <a:lnTo>
                    <a:pt x="220" y="942"/>
                  </a:lnTo>
                  <a:lnTo>
                    <a:pt x="218" y="942"/>
                  </a:lnTo>
                  <a:lnTo>
                    <a:pt x="218" y="942"/>
                  </a:lnTo>
                  <a:lnTo>
                    <a:pt x="218" y="947"/>
                  </a:lnTo>
                  <a:lnTo>
                    <a:pt x="216" y="947"/>
                  </a:lnTo>
                  <a:lnTo>
                    <a:pt x="209" y="949"/>
                  </a:lnTo>
                  <a:lnTo>
                    <a:pt x="196" y="949"/>
                  </a:lnTo>
                  <a:lnTo>
                    <a:pt x="196" y="949"/>
                  </a:lnTo>
                  <a:lnTo>
                    <a:pt x="193" y="947"/>
                  </a:lnTo>
                  <a:lnTo>
                    <a:pt x="191" y="947"/>
                  </a:lnTo>
                  <a:lnTo>
                    <a:pt x="191" y="947"/>
                  </a:lnTo>
                  <a:lnTo>
                    <a:pt x="189" y="942"/>
                  </a:lnTo>
                  <a:lnTo>
                    <a:pt x="189" y="942"/>
                  </a:lnTo>
                  <a:lnTo>
                    <a:pt x="187" y="938"/>
                  </a:lnTo>
                  <a:lnTo>
                    <a:pt x="184" y="933"/>
                  </a:lnTo>
                  <a:lnTo>
                    <a:pt x="184" y="933"/>
                  </a:lnTo>
                  <a:lnTo>
                    <a:pt x="180" y="933"/>
                  </a:lnTo>
                  <a:lnTo>
                    <a:pt x="173" y="931"/>
                  </a:lnTo>
                  <a:lnTo>
                    <a:pt x="173" y="931"/>
                  </a:lnTo>
                  <a:lnTo>
                    <a:pt x="171" y="927"/>
                  </a:lnTo>
                  <a:lnTo>
                    <a:pt x="169" y="920"/>
                  </a:lnTo>
                  <a:lnTo>
                    <a:pt x="169" y="920"/>
                  </a:lnTo>
                  <a:lnTo>
                    <a:pt x="167" y="913"/>
                  </a:lnTo>
                  <a:lnTo>
                    <a:pt x="167" y="904"/>
                  </a:lnTo>
                  <a:lnTo>
                    <a:pt x="167" y="904"/>
                  </a:lnTo>
                  <a:lnTo>
                    <a:pt x="164" y="902"/>
                  </a:lnTo>
                  <a:lnTo>
                    <a:pt x="160" y="893"/>
                  </a:lnTo>
                  <a:lnTo>
                    <a:pt x="155" y="880"/>
                  </a:lnTo>
                  <a:lnTo>
                    <a:pt x="155" y="880"/>
                  </a:lnTo>
                  <a:lnTo>
                    <a:pt x="153" y="873"/>
                  </a:lnTo>
                  <a:lnTo>
                    <a:pt x="153" y="873"/>
                  </a:lnTo>
                  <a:lnTo>
                    <a:pt x="153" y="867"/>
                  </a:lnTo>
                  <a:lnTo>
                    <a:pt x="153" y="867"/>
                  </a:lnTo>
                  <a:lnTo>
                    <a:pt x="151" y="860"/>
                  </a:lnTo>
                  <a:lnTo>
                    <a:pt x="151" y="860"/>
                  </a:lnTo>
                  <a:lnTo>
                    <a:pt x="149" y="851"/>
                  </a:lnTo>
                  <a:lnTo>
                    <a:pt x="149" y="851"/>
                  </a:lnTo>
                  <a:lnTo>
                    <a:pt x="147" y="851"/>
                  </a:lnTo>
                  <a:lnTo>
                    <a:pt x="147" y="847"/>
                  </a:lnTo>
                  <a:lnTo>
                    <a:pt x="147" y="840"/>
                  </a:lnTo>
                  <a:lnTo>
                    <a:pt x="147" y="840"/>
                  </a:lnTo>
                  <a:lnTo>
                    <a:pt x="144" y="833"/>
                  </a:lnTo>
                  <a:lnTo>
                    <a:pt x="142" y="827"/>
                  </a:lnTo>
                  <a:lnTo>
                    <a:pt x="142" y="827"/>
                  </a:lnTo>
                  <a:lnTo>
                    <a:pt x="140" y="820"/>
                  </a:lnTo>
                  <a:lnTo>
                    <a:pt x="140" y="816"/>
                  </a:lnTo>
                  <a:lnTo>
                    <a:pt x="140" y="816"/>
                  </a:lnTo>
                  <a:lnTo>
                    <a:pt x="135" y="813"/>
                  </a:lnTo>
                  <a:lnTo>
                    <a:pt x="135" y="809"/>
                  </a:lnTo>
                  <a:lnTo>
                    <a:pt x="135" y="809"/>
                  </a:lnTo>
                  <a:lnTo>
                    <a:pt x="133" y="807"/>
                  </a:lnTo>
                  <a:lnTo>
                    <a:pt x="131" y="804"/>
                  </a:lnTo>
                  <a:lnTo>
                    <a:pt x="127" y="798"/>
                  </a:lnTo>
                  <a:lnTo>
                    <a:pt x="127" y="798"/>
                  </a:lnTo>
                  <a:lnTo>
                    <a:pt x="118" y="787"/>
                  </a:lnTo>
                  <a:lnTo>
                    <a:pt x="118" y="787"/>
                  </a:lnTo>
                  <a:lnTo>
                    <a:pt x="109" y="776"/>
                  </a:lnTo>
                  <a:lnTo>
                    <a:pt x="109" y="776"/>
                  </a:lnTo>
                  <a:lnTo>
                    <a:pt x="104" y="769"/>
                  </a:lnTo>
                  <a:lnTo>
                    <a:pt x="102" y="764"/>
                  </a:lnTo>
                  <a:lnTo>
                    <a:pt x="100" y="762"/>
                  </a:lnTo>
                  <a:lnTo>
                    <a:pt x="100" y="762"/>
                  </a:lnTo>
                  <a:lnTo>
                    <a:pt x="98" y="760"/>
                  </a:lnTo>
                  <a:lnTo>
                    <a:pt x="93" y="760"/>
                  </a:lnTo>
                  <a:lnTo>
                    <a:pt x="84" y="758"/>
                  </a:lnTo>
                  <a:lnTo>
                    <a:pt x="84" y="758"/>
                  </a:lnTo>
                  <a:lnTo>
                    <a:pt x="87" y="756"/>
                  </a:lnTo>
                  <a:lnTo>
                    <a:pt x="91" y="753"/>
                  </a:lnTo>
                  <a:lnTo>
                    <a:pt x="93" y="753"/>
                  </a:lnTo>
                  <a:lnTo>
                    <a:pt x="93" y="749"/>
                  </a:lnTo>
                  <a:lnTo>
                    <a:pt x="93" y="749"/>
                  </a:lnTo>
                  <a:lnTo>
                    <a:pt x="100" y="744"/>
                  </a:lnTo>
                  <a:lnTo>
                    <a:pt x="104" y="738"/>
                  </a:lnTo>
                  <a:lnTo>
                    <a:pt x="104" y="738"/>
                  </a:lnTo>
                  <a:lnTo>
                    <a:pt x="109" y="738"/>
                  </a:lnTo>
                  <a:lnTo>
                    <a:pt x="109" y="738"/>
                  </a:lnTo>
                  <a:lnTo>
                    <a:pt x="109" y="736"/>
                  </a:lnTo>
                  <a:lnTo>
                    <a:pt x="111" y="733"/>
                  </a:lnTo>
                  <a:lnTo>
                    <a:pt x="113" y="731"/>
                  </a:lnTo>
                  <a:lnTo>
                    <a:pt x="113" y="729"/>
                  </a:lnTo>
                  <a:lnTo>
                    <a:pt x="113" y="729"/>
                  </a:lnTo>
                  <a:lnTo>
                    <a:pt x="118" y="724"/>
                  </a:lnTo>
                  <a:lnTo>
                    <a:pt x="122" y="718"/>
                  </a:lnTo>
                  <a:lnTo>
                    <a:pt x="122" y="718"/>
                  </a:lnTo>
                  <a:lnTo>
                    <a:pt x="127" y="716"/>
                  </a:lnTo>
                  <a:lnTo>
                    <a:pt x="129" y="711"/>
                  </a:lnTo>
                  <a:lnTo>
                    <a:pt x="129" y="711"/>
                  </a:lnTo>
                  <a:lnTo>
                    <a:pt x="129" y="711"/>
                  </a:lnTo>
                  <a:lnTo>
                    <a:pt x="129" y="711"/>
                  </a:lnTo>
                  <a:lnTo>
                    <a:pt x="131" y="709"/>
                  </a:lnTo>
                  <a:lnTo>
                    <a:pt x="133" y="707"/>
                  </a:lnTo>
                  <a:lnTo>
                    <a:pt x="133" y="707"/>
                  </a:lnTo>
                  <a:lnTo>
                    <a:pt x="135" y="704"/>
                  </a:lnTo>
                  <a:lnTo>
                    <a:pt x="135" y="702"/>
                  </a:lnTo>
                  <a:lnTo>
                    <a:pt x="135" y="702"/>
                  </a:lnTo>
                  <a:lnTo>
                    <a:pt x="138" y="700"/>
                  </a:lnTo>
                  <a:lnTo>
                    <a:pt x="138" y="700"/>
                  </a:lnTo>
                  <a:lnTo>
                    <a:pt x="144" y="698"/>
                  </a:lnTo>
                  <a:lnTo>
                    <a:pt x="144" y="698"/>
                  </a:lnTo>
                  <a:lnTo>
                    <a:pt x="149" y="687"/>
                  </a:lnTo>
                  <a:lnTo>
                    <a:pt x="153" y="682"/>
                  </a:lnTo>
                  <a:lnTo>
                    <a:pt x="158" y="680"/>
                  </a:lnTo>
                  <a:lnTo>
                    <a:pt x="158" y="680"/>
                  </a:lnTo>
                  <a:lnTo>
                    <a:pt x="160" y="678"/>
                  </a:lnTo>
                  <a:lnTo>
                    <a:pt x="160" y="676"/>
                  </a:lnTo>
                  <a:lnTo>
                    <a:pt x="164" y="671"/>
                  </a:lnTo>
                  <a:lnTo>
                    <a:pt x="164" y="671"/>
                  </a:lnTo>
                  <a:lnTo>
                    <a:pt x="167" y="671"/>
                  </a:lnTo>
                  <a:lnTo>
                    <a:pt x="167" y="671"/>
                  </a:lnTo>
                  <a:lnTo>
                    <a:pt x="171" y="667"/>
                  </a:lnTo>
                  <a:lnTo>
                    <a:pt x="171" y="667"/>
                  </a:lnTo>
                  <a:lnTo>
                    <a:pt x="173" y="662"/>
                  </a:lnTo>
                  <a:lnTo>
                    <a:pt x="175" y="660"/>
                  </a:lnTo>
                  <a:lnTo>
                    <a:pt x="175" y="660"/>
                  </a:lnTo>
                  <a:lnTo>
                    <a:pt x="175" y="658"/>
                  </a:lnTo>
                  <a:lnTo>
                    <a:pt x="175" y="658"/>
                  </a:lnTo>
                  <a:lnTo>
                    <a:pt x="180" y="653"/>
                  </a:lnTo>
                  <a:lnTo>
                    <a:pt x="182" y="649"/>
                  </a:lnTo>
                  <a:lnTo>
                    <a:pt x="182" y="649"/>
                  </a:lnTo>
                  <a:lnTo>
                    <a:pt x="180" y="651"/>
                  </a:lnTo>
                  <a:lnTo>
                    <a:pt x="180" y="651"/>
                  </a:lnTo>
                  <a:lnTo>
                    <a:pt x="180" y="640"/>
                  </a:lnTo>
                  <a:lnTo>
                    <a:pt x="184" y="629"/>
                  </a:lnTo>
                  <a:lnTo>
                    <a:pt x="184" y="629"/>
                  </a:lnTo>
                  <a:lnTo>
                    <a:pt x="187" y="622"/>
                  </a:lnTo>
                  <a:lnTo>
                    <a:pt x="191" y="613"/>
                  </a:lnTo>
                  <a:lnTo>
                    <a:pt x="191" y="613"/>
                  </a:lnTo>
                  <a:lnTo>
                    <a:pt x="193" y="598"/>
                  </a:lnTo>
                  <a:lnTo>
                    <a:pt x="193" y="598"/>
                  </a:lnTo>
                  <a:lnTo>
                    <a:pt x="196" y="593"/>
                  </a:lnTo>
                  <a:lnTo>
                    <a:pt x="196" y="593"/>
                  </a:lnTo>
                  <a:lnTo>
                    <a:pt x="198" y="587"/>
                  </a:lnTo>
                  <a:lnTo>
                    <a:pt x="198" y="587"/>
                  </a:lnTo>
                  <a:lnTo>
                    <a:pt x="200" y="587"/>
                  </a:lnTo>
                  <a:lnTo>
                    <a:pt x="200" y="584"/>
                  </a:lnTo>
                  <a:lnTo>
                    <a:pt x="202" y="582"/>
                  </a:lnTo>
                  <a:lnTo>
                    <a:pt x="207" y="582"/>
                  </a:lnTo>
                  <a:lnTo>
                    <a:pt x="207" y="582"/>
                  </a:lnTo>
                  <a:lnTo>
                    <a:pt x="207" y="584"/>
                  </a:lnTo>
                  <a:lnTo>
                    <a:pt x="207" y="584"/>
                  </a:lnTo>
                  <a:lnTo>
                    <a:pt x="209" y="584"/>
                  </a:lnTo>
                  <a:lnTo>
                    <a:pt x="209" y="584"/>
                  </a:lnTo>
                  <a:lnTo>
                    <a:pt x="209" y="584"/>
                  </a:lnTo>
                  <a:lnTo>
                    <a:pt x="213" y="584"/>
                  </a:lnTo>
                  <a:lnTo>
                    <a:pt x="213" y="584"/>
                  </a:lnTo>
                  <a:lnTo>
                    <a:pt x="216" y="589"/>
                  </a:lnTo>
                  <a:lnTo>
                    <a:pt x="216" y="589"/>
                  </a:lnTo>
                  <a:lnTo>
                    <a:pt x="218" y="589"/>
                  </a:lnTo>
                  <a:lnTo>
                    <a:pt x="218" y="589"/>
                  </a:lnTo>
                  <a:lnTo>
                    <a:pt x="218" y="587"/>
                  </a:lnTo>
                  <a:lnTo>
                    <a:pt x="220" y="584"/>
                  </a:lnTo>
                  <a:lnTo>
                    <a:pt x="224" y="584"/>
                  </a:lnTo>
                  <a:lnTo>
                    <a:pt x="224" y="584"/>
                  </a:lnTo>
                  <a:lnTo>
                    <a:pt x="224" y="582"/>
                  </a:lnTo>
                  <a:lnTo>
                    <a:pt x="224" y="582"/>
                  </a:lnTo>
                  <a:lnTo>
                    <a:pt x="227" y="580"/>
                  </a:lnTo>
                  <a:lnTo>
                    <a:pt x="227" y="578"/>
                  </a:lnTo>
                  <a:lnTo>
                    <a:pt x="227" y="573"/>
                  </a:lnTo>
                  <a:lnTo>
                    <a:pt x="224" y="571"/>
                  </a:lnTo>
                  <a:lnTo>
                    <a:pt x="224" y="571"/>
                  </a:lnTo>
                  <a:lnTo>
                    <a:pt x="222" y="571"/>
                  </a:lnTo>
                  <a:lnTo>
                    <a:pt x="218" y="571"/>
                  </a:lnTo>
                  <a:lnTo>
                    <a:pt x="218" y="571"/>
                  </a:lnTo>
                  <a:lnTo>
                    <a:pt x="218" y="569"/>
                  </a:lnTo>
                  <a:lnTo>
                    <a:pt x="218" y="564"/>
                  </a:lnTo>
                  <a:lnTo>
                    <a:pt x="218" y="564"/>
                  </a:lnTo>
                  <a:lnTo>
                    <a:pt x="216" y="564"/>
                  </a:lnTo>
                  <a:lnTo>
                    <a:pt x="216" y="562"/>
                  </a:lnTo>
                  <a:lnTo>
                    <a:pt x="216" y="558"/>
                  </a:lnTo>
                  <a:lnTo>
                    <a:pt x="216" y="558"/>
                  </a:lnTo>
                  <a:lnTo>
                    <a:pt x="211" y="558"/>
                  </a:lnTo>
                  <a:lnTo>
                    <a:pt x="211" y="553"/>
                  </a:lnTo>
                  <a:lnTo>
                    <a:pt x="211" y="553"/>
                  </a:lnTo>
                  <a:lnTo>
                    <a:pt x="209" y="553"/>
                  </a:lnTo>
                  <a:lnTo>
                    <a:pt x="209" y="553"/>
                  </a:lnTo>
                  <a:lnTo>
                    <a:pt x="209" y="551"/>
                  </a:lnTo>
                  <a:lnTo>
                    <a:pt x="207" y="549"/>
                  </a:lnTo>
                  <a:lnTo>
                    <a:pt x="204" y="549"/>
                  </a:lnTo>
                  <a:lnTo>
                    <a:pt x="202" y="549"/>
                  </a:lnTo>
                  <a:lnTo>
                    <a:pt x="202" y="549"/>
                  </a:lnTo>
                  <a:lnTo>
                    <a:pt x="204" y="556"/>
                  </a:lnTo>
                  <a:lnTo>
                    <a:pt x="202" y="562"/>
                  </a:lnTo>
                  <a:lnTo>
                    <a:pt x="202" y="562"/>
                  </a:lnTo>
                  <a:lnTo>
                    <a:pt x="202" y="569"/>
                  </a:lnTo>
                  <a:lnTo>
                    <a:pt x="202" y="573"/>
                  </a:lnTo>
                  <a:lnTo>
                    <a:pt x="200" y="576"/>
                  </a:lnTo>
                  <a:lnTo>
                    <a:pt x="200" y="576"/>
                  </a:lnTo>
                  <a:lnTo>
                    <a:pt x="198" y="576"/>
                  </a:lnTo>
                  <a:lnTo>
                    <a:pt x="198" y="576"/>
                  </a:lnTo>
                  <a:lnTo>
                    <a:pt x="196" y="567"/>
                  </a:lnTo>
                  <a:lnTo>
                    <a:pt x="196" y="567"/>
                  </a:lnTo>
                  <a:lnTo>
                    <a:pt x="193" y="556"/>
                  </a:lnTo>
                  <a:lnTo>
                    <a:pt x="193" y="556"/>
                  </a:lnTo>
                  <a:lnTo>
                    <a:pt x="191" y="556"/>
                  </a:lnTo>
                  <a:lnTo>
                    <a:pt x="189" y="553"/>
                  </a:lnTo>
                  <a:lnTo>
                    <a:pt x="189" y="549"/>
                  </a:lnTo>
                  <a:lnTo>
                    <a:pt x="189" y="549"/>
                  </a:lnTo>
                  <a:lnTo>
                    <a:pt x="187" y="547"/>
                  </a:lnTo>
                  <a:lnTo>
                    <a:pt x="187" y="547"/>
                  </a:lnTo>
                  <a:lnTo>
                    <a:pt x="184" y="542"/>
                  </a:lnTo>
                  <a:lnTo>
                    <a:pt x="184" y="542"/>
                  </a:lnTo>
                  <a:lnTo>
                    <a:pt x="182" y="533"/>
                  </a:lnTo>
                  <a:lnTo>
                    <a:pt x="182" y="533"/>
                  </a:lnTo>
                  <a:lnTo>
                    <a:pt x="182" y="524"/>
                  </a:lnTo>
                  <a:lnTo>
                    <a:pt x="182" y="524"/>
                  </a:lnTo>
                  <a:lnTo>
                    <a:pt x="178" y="524"/>
                  </a:lnTo>
                  <a:lnTo>
                    <a:pt x="178" y="524"/>
                  </a:lnTo>
                  <a:lnTo>
                    <a:pt x="178" y="520"/>
                  </a:lnTo>
                  <a:lnTo>
                    <a:pt x="178" y="520"/>
                  </a:lnTo>
                  <a:lnTo>
                    <a:pt x="173" y="518"/>
                  </a:lnTo>
                  <a:lnTo>
                    <a:pt x="173" y="518"/>
                  </a:lnTo>
                  <a:lnTo>
                    <a:pt x="173" y="516"/>
                  </a:lnTo>
                  <a:lnTo>
                    <a:pt x="171" y="513"/>
                  </a:lnTo>
                  <a:lnTo>
                    <a:pt x="171" y="513"/>
                  </a:lnTo>
                  <a:lnTo>
                    <a:pt x="171" y="513"/>
                  </a:lnTo>
                  <a:lnTo>
                    <a:pt x="171" y="513"/>
                  </a:lnTo>
                  <a:lnTo>
                    <a:pt x="169" y="509"/>
                  </a:lnTo>
                  <a:lnTo>
                    <a:pt x="167" y="504"/>
                  </a:lnTo>
                  <a:lnTo>
                    <a:pt x="167" y="500"/>
                  </a:lnTo>
                  <a:lnTo>
                    <a:pt x="162" y="498"/>
                  </a:lnTo>
                  <a:lnTo>
                    <a:pt x="162" y="498"/>
                  </a:lnTo>
                  <a:lnTo>
                    <a:pt x="164" y="493"/>
                  </a:lnTo>
                  <a:lnTo>
                    <a:pt x="164" y="493"/>
                  </a:lnTo>
                  <a:lnTo>
                    <a:pt x="160" y="491"/>
                  </a:lnTo>
                  <a:lnTo>
                    <a:pt x="158" y="487"/>
                  </a:lnTo>
                  <a:lnTo>
                    <a:pt x="158" y="487"/>
                  </a:lnTo>
                  <a:lnTo>
                    <a:pt x="155" y="487"/>
                  </a:lnTo>
                  <a:lnTo>
                    <a:pt x="155" y="487"/>
                  </a:lnTo>
                  <a:lnTo>
                    <a:pt x="155" y="482"/>
                  </a:lnTo>
                  <a:lnTo>
                    <a:pt x="151" y="478"/>
                  </a:lnTo>
                  <a:lnTo>
                    <a:pt x="151" y="478"/>
                  </a:lnTo>
                  <a:lnTo>
                    <a:pt x="153" y="476"/>
                  </a:lnTo>
                  <a:lnTo>
                    <a:pt x="153" y="476"/>
                  </a:lnTo>
                  <a:lnTo>
                    <a:pt x="147" y="469"/>
                  </a:lnTo>
                  <a:lnTo>
                    <a:pt x="147" y="462"/>
                  </a:lnTo>
                  <a:lnTo>
                    <a:pt x="147" y="462"/>
                  </a:lnTo>
                  <a:lnTo>
                    <a:pt x="144" y="462"/>
                  </a:lnTo>
                  <a:lnTo>
                    <a:pt x="144" y="462"/>
                  </a:lnTo>
                  <a:lnTo>
                    <a:pt x="142" y="456"/>
                  </a:lnTo>
                  <a:lnTo>
                    <a:pt x="142" y="453"/>
                  </a:lnTo>
                  <a:lnTo>
                    <a:pt x="140" y="453"/>
                  </a:lnTo>
                  <a:lnTo>
                    <a:pt x="140" y="453"/>
                  </a:lnTo>
                  <a:lnTo>
                    <a:pt x="140" y="449"/>
                  </a:lnTo>
                  <a:lnTo>
                    <a:pt x="138" y="447"/>
                  </a:lnTo>
                  <a:lnTo>
                    <a:pt x="135" y="444"/>
                  </a:lnTo>
                  <a:lnTo>
                    <a:pt x="135" y="442"/>
                  </a:lnTo>
                  <a:lnTo>
                    <a:pt x="135" y="442"/>
                  </a:lnTo>
                  <a:lnTo>
                    <a:pt x="135" y="442"/>
                  </a:lnTo>
                  <a:lnTo>
                    <a:pt x="133" y="438"/>
                  </a:lnTo>
                  <a:lnTo>
                    <a:pt x="131" y="433"/>
                  </a:lnTo>
                  <a:lnTo>
                    <a:pt x="131" y="433"/>
                  </a:lnTo>
                  <a:lnTo>
                    <a:pt x="124" y="422"/>
                  </a:lnTo>
                  <a:lnTo>
                    <a:pt x="124" y="422"/>
                  </a:lnTo>
                  <a:lnTo>
                    <a:pt x="120" y="416"/>
                  </a:lnTo>
                  <a:lnTo>
                    <a:pt x="115" y="411"/>
                  </a:lnTo>
                  <a:lnTo>
                    <a:pt x="115" y="411"/>
                  </a:lnTo>
                  <a:lnTo>
                    <a:pt x="115" y="409"/>
                  </a:lnTo>
                  <a:lnTo>
                    <a:pt x="115" y="409"/>
                  </a:lnTo>
                  <a:lnTo>
                    <a:pt x="111" y="413"/>
                  </a:lnTo>
                  <a:lnTo>
                    <a:pt x="111" y="413"/>
                  </a:lnTo>
                  <a:lnTo>
                    <a:pt x="107" y="411"/>
                  </a:lnTo>
                  <a:lnTo>
                    <a:pt x="107" y="409"/>
                  </a:lnTo>
                  <a:lnTo>
                    <a:pt x="104" y="409"/>
                  </a:lnTo>
                  <a:lnTo>
                    <a:pt x="104" y="409"/>
                  </a:lnTo>
                  <a:lnTo>
                    <a:pt x="102" y="407"/>
                  </a:lnTo>
                  <a:lnTo>
                    <a:pt x="98" y="404"/>
                  </a:lnTo>
                  <a:lnTo>
                    <a:pt x="93" y="402"/>
                  </a:lnTo>
                  <a:lnTo>
                    <a:pt x="91" y="400"/>
                  </a:lnTo>
                  <a:lnTo>
                    <a:pt x="91" y="400"/>
                  </a:lnTo>
                  <a:lnTo>
                    <a:pt x="87" y="400"/>
                  </a:lnTo>
                  <a:lnTo>
                    <a:pt x="87" y="400"/>
                  </a:lnTo>
                  <a:lnTo>
                    <a:pt x="84" y="398"/>
                  </a:lnTo>
                  <a:lnTo>
                    <a:pt x="82" y="396"/>
                  </a:lnTo>
                  <a:lnTo>
                    <a:pt x="78" y="396"/>
                  </a:lnTo>
                  <a:lnTo>
                    <a:pt x="78" y="396"/>
                  </a:lnTo>
                  <a:lnTo>
                    <a:pt x="69" y="391"/>
                  </a:lnTo>
                  <a:lnTo>
                    <a:pt x="69" y="391"/>
                  </a:lnTo>
                  <a:lnTo>
                    <a:pt x="69" y="389"/>
                  </a:lnTo>
                  <a:lnTo>
                    <a:pt x="69" y="389"/>
                  </a:lnTo>
                  <a:lnTo>
                    <a:pt x="69" y="389"/>
                  </a:lnTo>
                  <a:lnTo>
                    <a:pt x="69" y="389"/>
                  </a:lnTo>
                  <a:lnTo>
                    <a:pt x="64" y="391"/>
                  </a:lnTo>
                  <a:lnTo>
                    <a:pt x="64" y="391"/>
                  </a:lnTo>
                  <a:lnTo>
                    <a:pt x="60" y="387"/>
                  </a:lnTo>
                  <a:lnTo>
                    <a:pt x="55" y="384"/>
                  </a:lnTo>
                  <a:lnTo>
                    <a:pt x="55" y="384"/>
                  </a:lnTo>
                  <a:lnTo>
                    <a:pt x="51" y="380"/>
                  </a:lnTo>
                  <a:lnTo>
                    <a:pt x="44" y="376"/>
                  </a:lnTo>
                  <a:lnTo>
                    <a:pt x="44" y="376"/>
                  </a:lnTo>
                  <a:lnTo>
                    <a:pt x="47" y="373"/>
                  </a:lnTo>
                  <a:lnTo>
                    <a:pt x="49" y="371"/>
                  </a:lnTo>
                  <a:lnTo>
                    <a:pt x="49" y="371"/>
                  </a:lnTo>
                  <a:lnTo>
                    <a:pt x="49" y="369"/>
                  </a:lnTo>
                  <a:lnTo>
                    <a:pt x="49" y="369"/>
                  </a:lnTo>
                  <a:lnTo>
                    <a:pt x="47" y="367"/>
                  </a:lnTo>
                  <a:lnTo>
                    <a:pt x="47" y="367"/>
                  </a:lnTo>
                  <a:lnTo>
                    <a:pt x="44" y="362"/>
                  </a:lnTo>
                  <a:lnTo>
                    <a:pt x="44" y="362"/>
                  </a:lnTo>
                  <a:lnTo>
                    <a:pt x="42" y="360"/>
                  </a:lnTo>
                  <a:lnTo>
                    <a:pt x="42" y="356"/>
                  </a:lnTo>
                  <a:lnTo>
                    <a:pt x="44" y="349"/>
                  </a:lnTo>
                  <a:lnTo>
                    <a:pt x="44" y="349"/>
                  </a:lnTo>
                  <a:lnTo>
                    <a:pt x="47" y="349"/>
                  </a:lnTo>
                  <a:lnTo>
                    <a:pt x="51" y="344"/>
                  </a:lnTo>
                  <a:lnTo>
                    <a:pt x="55" y="338"/>
                  </a:lnTo>
                  <a:lnTo>
                    <a:pt x="55" y="338"/>
                  </a:lnTo>
                  <a:lnTo>
                    <a:pt x="67" y="333"/>
                  </a:lnTo>
                  <a:lnTo>
                    <a:pt x="71" y="333"/>
                  </a:lnTo>
                  <a:lnTo>
                    <a:pt x="71" y="329"/>
                  </a:lnTo>
                  <a:lnTo>
                    <a:pt x="71" y="329"/>
                  </a:lnTo>
                  <a:lnTo>
                    <a:pt x="73" y="329"/>
                  </a:lnTo>
                  <a:lnTo>
                    <a:pt x="73" y="327"/>
                  </a:lnTo>
                  <a:lnTo>
                    <a:pt x="73" y="327"/>
                  </a:lnTo>
                  <a:lnTo>
                    <a:pt x="78" y="327"/>
                  </a:lnTo>
                  <a:lnTo>
                    <a:pt x="82" y="324"/>
                  </a:lnTo>
                  <a:lnTo>
                    <a:pt x="82" y="324"/>
                  </a:lnTo>
                  <a:lnTo>
                    <a:pt x="84" y="324"/>
                  </a:lnTo>
                  <a:lnTo>
                    <a:pt x="87" y="322"/>
                  </a:lnTo>
                  <a:lnTo>
                    <a:pt x="87" y="320"/>
                  </a:lnTo>
                  <a:lnTo>
                    <a:pt x="84" y="316"/>
                  </a:lnTo>
                  <a:lnTo>
                    <a:pt x="80" y="313"/>
                  </a:lnTo>
                  <a:lnTo>
                    <a:pt x="80" y="313"/>
                  </a:lnTo>
                  <a:lnTo>
                    <a:pt x="80" y="311"/>
                  </a:lnTo>
                  <a:lnTo>
                    <a:pt x="78" y="311"/>
                  </a:lnTo>
                  <a:lnTo>
                    <a:pt x="78" y="311"/>
                  </a:lnTo>
                  <a:lnTo>
                    <a:pt x="78" y="309"/>
                  </a:lnTo>
                  <a:lnTo>
                    <a:pt x="78" y="309"/>
                  </a:lnTo>
                  <a:lnTo>
                    <a:pt x="73" y="307"/>
                  </a:lnTo>
                  <a:lnTo>
                    <a:pt x="73" y="304"/>
                  </a:lnTo>
                  <a:lnTo>
                    <a:pt x="75" y="300"/>
                  </a:lnTo>
                  <a:lnTo>
                    <a:pt x="80" y="298"/>
                  </a:lnTo>
                  <a:lnTo>
                    <a:pt x="80" y="298"/>
                  </a:lnTo>
                  <a:lnTo>
                    <a:pt x="80" y="293"/>
                  </a:lnTo>
                  <a:lnTo>
                    <a:pt x="82" y="293"/>
                  </a:lnTo>
                  <a:lnTo>
                    <a:pt x="89" y="291"/>
                  </a:lnTo>
                  <a:lnTo>
                    <a:pt x="89" y="291"/>
                  </a:lnTo>
                  <a:lnTo>
                    <a:pt x="89" y="296"/>
                  </a:lnTo>
                  <a:lnTo>
                    <a:pt x="89" y="296"/>
                  </a:lnTo>
                  <a:lnTo>
                    <a:pt x="93" y="296"/>
                  </a:lnTo>
                  <a:lnTo>
                    <a:pt x="93" y="296"/>
                  </a:lnTo>
                  <a:lnTo>
                    <a:pt x="93" y="298"/>
                  </a:lnTo>
                  <a:lnTo>
                    <a:pt x="93" y="298"/>
                  </a:lnTo>
                  <a:lnTo>
                    <a:pt x="95" y="298"/>
                  </a:lnTo>
                  <a:lnTo>
                    <a:pt x="98" y="296"/>
                  </a:lnTo>
                  <a:lnTo>
                    <a:pt x="100" y="296"/>
                  </a:lnTo>
                  <a:lnTo>
                    <a:pt x="102" y="293"/>
                  </a:lnTo>
                  <a:lnTo>
                    <a:pt x="102" y="293"/>
                  </a:lnTo>
                  <a:lnTo>
                    <a:pt x="104" y="291"/>
                  </a:lnTo>
                  <a:lnTo>
                    <a:pt x="107" y="289"/>
                  </a:lnTo>
                  <a:lnTo>
                    <a:pt x="107" y="289"/>
                  </a:lnTo>
                  <a:lnTo>
                    <a:pt x="109" y="289"/>
                  </a:lnTo>
                  <a:lnTo>
                    <a:pt x="111" y="287"/>
                  </a:lnTo>
                  <a:lnTo>
                    <a:pt x="111" y="287"/>
                  </a:lnTo>
                  <a:lnTo>
                    <a:pt x="109" y="287"/>
                  </a:lnTo>
                  <a:lnTo>
                    <a:pt x="104" y="287"/>
                  </a:lnTo>
                  <a:lnTo>
                    <a:pt x="104" y="287"/>
                  </a:lnTo>
                  <a:lnTo>
                    <a:pt x="102" y="287"/>
                  </a:lnTo>
                  <a:lnTo>
                    <a:pt x="102" y="287"/>
                  </a:lnTo>
                  <a:lnTo>
                    <a:pt x="100" y="289"/>
                  </a:lnTo>
                  <a:lnTo>
                    <a:pt x="98" y="289"/>
                  </a:lnTo>
                  <a:lnTo>
                    <a:pt x="98" y="289"/>
                  </a:lnTo>
                  <a:lnTo>
                    <a:pt x="93" y="287"/>
                  </a:lnTo>
                  <a:lnTo>
                    <a:pt x="93" y="287"/>
                  </a:lnTo>
                  <a:lnTo>
                    <a:pt x="89" y="284"/>
                  </a:lnTo>
                  <a:lnTo>
                    <a:pt x="89" y="280"/>
                  </a:lnTo>
                  <a:lnTo>
                    <a:pt x="89" y="280"/>
                  </a:lnTo>
                  <a:lnTo>
                    <a:pt x="89" y="271"/>
                  </a:lnTo>
                  <a:lnTo>
                    <a:pt x="89" y="271"/>
                  </a:lnTo>
                  <a:lnTo>
                    <a:pt x="91" y="269"/>
                  </a:lnTo>
                  <a:lnTo>
                    <a:pt x="93" y="267"/>
                  </a:lnTo>
                  <a:lnTo>
                    <a:pt x="93" y="267"/>
                  </a:lnTo>
                  <a:lnTo>
                    <a:pt x="93" y="264"/>
                  </a:lnTo>
                  <a:lnTo>
                    <a:pt x="93" y="262"/>
                  </a:lnTo>
                  <a:lnTo>
                    <a:pt x="93" y="262"/>
                  </a:lnTo>
                  <a:lnTo>
                    <a:pt x="95" y="260"/>
                  </a:lnTo>
                  <a:lnTo>
                    <a:pt x="95" y="260"/>
                  </a:lnTo>
                  <a:lnTo>
                    <a:pt x="95" y="256"/>
                  </a:lnTo>
                  <a:lnTo>
                    <a:pt x="93" y="256"/>
                  </a:lnTo>
                  <a:lnTo>
                    <a:pt x="91" y="258"/>
                  </a:lnTo>
                  <a:lnTo>
                    <a:pt x="91" y="258"/>
                  </a:lnTo>
                  <a:lnTo>
                    <a:pt x="91" y="258"/>
                  </a:lnTo>
                  <a:lnTo>
                    <a:pt x="89" y="260"/>
                  </a:lnTo>
                  <a:lnTo>
                    <a:pt x="89" y="260"/>
                  </a:lnTo>
                  <a:lnTo>
                    <a:pt x="84" y="262"/>
                  </a:lnTo>
                  <a:lnTo>
                    <a:pt x="80" y="260"/>
                  </a:lnTo>
                  <a:lnTo>
                    <a:pt x="80" y="260"/>
                  </a:lnTo>
                  <a:lnTo>
                    <a:pt x="73" y="260"/>
                  </a:lnTo>
                  <a:lnTo>
                    <a:pt x="71" y="258"/>
                  </a:lnTo>
                  <a:lnTo>
                    <a:pt x="71" y="253"/>
                  </a:lnTo>
                  <a:lnTo>
                    <a:pt x="71" y="253"/>
                  </a:lnTo>
                  <a:lnTo>
                    <a:pt x="75" y="253"/>
                  </a:lnTo>
                  <a:lnTo>
                    <a:pt x="80" y="249"/>
                  </a:lnTo>
                  <a:lnTo>
                    <a:pt x="80" y="249"/>
                  </a:lnTo>
                  <a:lnTo>
                    <a:pt x="78" y="247"/>
                  </a:lnTo>
                  <a:lnTo>
                    <a:pt x="78" y="244"/>
                  </a:lnTo>
                  <a:lnTo>
                    <a:pt x="78" y="244"/>
                  </a:lnTo>
                  <a:lnTo>
                    <a:pt x="73" y="238"/>
                  </a:lnTo>
                  <a:lnTo>
                    <a:pt x="73" y="238"/>
                  </a:lnTo>
                  <a:lnTo>
                    <a:pt x="69" y="233"/>
                  </a:lnTo>
                  <a:lnTo>
                    <a:pt x="62" y="229"/>
                  </a:lnTo>
                  <a:lnTo>
                    <a:pt x="62" y="229"/>
                  </a:lnTo>
                  <a:lnTo>
                    <a:pt x="62" y="227"/>
                  </a:lnTo>
                  <a:lnTo>
                    <a:pt x="60" y="227"/>
                  </a:lnTo>
                  <a:lnTo>
                    <a:pt x="60" y="227"/>
                  </a:lnTo>
                  <a:lnTo>
                    <a:pt x="58" y="218"/>
                  </a:lnTo>
                  <a:lnTo>
                    <a:pt x="58" y="209"/>
                  </a:lnTo>
                  <a:lnTo>
                    <a:pt x="58" y="209"/>
                  </a:lnTo>
                  <a:lnTo>
                    <a:pt x="53" y="207"/>
                  </a:lnTo>
                  <a:lnTo>
                    <a:pt x="53" y="204"/>
                  </a:lnTo>
                  <a:lnTo>
                    <a:pt x="53" y="202"/>
                  </a:lnTo>
                  <a:lnTo>
                    <a:pt x="53" y="202"/>
                  </a:lnTo>
                  <a:lnTo>
                    <a:pt x="53" y="200"/>
                  </a:lnTo>
                  <a:lnTo>
                    <a:pt x="55" y="200"/>
                  </a:lnTo>
                  <a:lnTo>
                    <a:pt x="58" y="198"/>
                  </a:lnTo>
                  <a:lnTo>
                    <a:pt x="60" y="196"/>
                  </a:lnTo>
                  <a:lnTo>
                    <a:pt x="60" y="196"/>
                  </a:lnTo>
                  <a:lnTo>
                    <a:pt x="62" y="196"/>
                  </a:lnTo>
                  <a:lnTo>
                    <a:pt x="64" y="193"/>
                  </a:lnTo>
                  <a:lnTo>
                    <a:pt x="64" y="193"/>
                  </a:lnTo>
                  <a:lnTo>
                    <a:pt x="64" y="191"/>
                  </a:lnTo>
                  <a:lnTo>
                    <a:pt x="64" y="191"/>
                  </a:lnTo>
                  <a:lnTo>
                    <a:pt x="62" y="193"/>
                  </a:lnTo>
                  <a:lnTo>
                    <a:pt x="62" y="193"/>
                  </a:lnTo>
                  <a:lnTo>
                    <a:pt x="58" y="193"/>
                  </a:lnTo>
                  <a:lnTo>
                    <a:pt x="53" y="193"/>
                  </a:lnTo>
                  <a:lnTo>
                    <a:pt x="53" y="193"/>
                  </a:lnTo>
                  <a:lnTo>
                    <a:pt x="53" y="191"/>
                  </a:lnTo>
                  <a:lnTo>
                    <a:pt x="51" y="191"/>
                  </a:lnTo>
                  <a:lnTo>
                    <a:pt x="51" y="191"/>
                  </a:lnTo>
                  <a:lnTo>
                    <a:pt x="49" y="196"/>
                  </a:lnTo>
                  <a:lnTo>
                    <a:pt x="44" y="198"/>
                  </a:lnTo>
                  <a:lnTo>
                    <a:pt x="40" y="198"/>
                  </a:lnTo>
                  <a:lnTo>
                    <a:pt x="38" y="193"/>
                  </a:lnTo>
                  <a:lnTo>
                    <a:pt x="38" y="193"/>
                  </a:lnTo>
                  <a:lnTo>
                    <a:pt x="31" y="193"/>
                  </a:lnTo>
                  <a:lnTo>
                    <a:pt x="31" y="193"/>
                  </a:lnTo>
                  <a:lnTo>
                    <a:pt x="31" y="193"/>
                  </a:lnTo>
                  <a:lnTo>
                    <a:pt x="31" y="193"/>
                  </a:lnTo>
                  <a:lnTo>
                    <a:pt x="31" y="182"/>
                  </a:lnTo>
                  <a:lnTo>
                    <a:pt x="31" y="176"/>
                  </a:lnTo>
                  <a:lnTo>
                    <a:pt x="33" y="173"/>
                  </a:lnTo>
                  <a:lnTo>
                    <a:pt x="35" y="173"/>
                  </a:lnTo>
                  <a:lnTo>
                    <a:pt x="35" y="173"/>
                  </a:lnTo>
                  <a:lnTo>
                    <a:pt x="35" y="164"/>
                  </a:lnTo>
                  <a:lnTo>
                    <a:pt x="35" y="156"/>
                  </a:lnTo>
                  <a:lnTo>
                    <a:pt x="35" y="156"/>
                  </a:lnTo>
                  <a:lnTo>
                    <a:pt x="38" y="153"/>
                  </a:lnTo>
                  <a:lnTo>
                    <a:pt x="40" y="151"/>
                  </a:lnTo>
                  <a:lnTo>
                    <a:pt x="42" y="147"/>
                  </a:lnTo>
                  <a:lnTo>
                    <a:pt x="42" y="144"/>
                  </a:lnTo>
                  <a:lnTo>
                    <a:pt x="42" y="144"/>
                  </a:lnTo>
                  <a:lnTo>
                    <a:pt x="38" y="142"/>
                  </a:lnTo>
                  <a:lnTo>
                    <a:pt x="38" y="140"/>
                  </a:lnTo>
                  <a:lnTo>
                    <a:pt x="38" y="138"/>
                  </a:lnTo>
                  <a:lnTo>
                    <a:pt x="42" y="136"/>
                  </a:lnTo>
                  <a:lnTo>
                    <a:pt x="42" y="136"/>
                  </a:lnTo>
                  <a:lnTo>
                    <a:pt x="42" y="124"/>
                  </a:lnTo>
                  <a:lnTo>
                    <a:pt x="44" y="122"/>
                  </a:lnTo>
                  <a:lnTo>
                    <a:pt x="47" y="120"/>
                  </a:lnTo>
                  <a:lnTo>
                    <a:pt x="47" y="120"/>
                  </a:lnTo>
                  <a:lnTo>
                    <a:pt x="47" y="113"/>
                  </a:lnTo>
                  <a:lnTo>
                    <a:pt x="44" y="107"/>
                  </a:lnTo>
                  <a:lnTo>
                    <a:pt x="44" y="107"/>
                  </a:lnTo>
                  <a:lnTo>
                    <a:pt x="42" y="107"/>
                  </a:lnTo>
                  <a:lnTo>
                    <a:pt x="42" y="107"/>
                  </a:lnTo>
                  <a:lnTo>
                    <a:pt x="42" y="111"/>
                  </a:lnTo>
                  <a:lnTo>
                    <a:pt x="42" y="111"/>
                  </a:lnTo>
                  <a:lnTo>
                    <a:pt x="40" y="113"/>
                  </a:lnTo>
                  <a:lnTo>
                    <a:pt x="40" y="113"/>
                  </a:lnTo>
                  <a:lnTo>
                    <a:pt x="40" y="113"/>
                  </a:lnTo>
                  <a:lnTo>
                    <a:pt x="40" y="113"/>
                  </a:lnTo>
                  <a:lnTo>
                    <a:pt x="38" y="116"/>
                  </a:lnTo>
                  <a:lnTo>
                    <a:pt x="35" y="116"/>
                  </a:lnTo>
                  <a:lnTo>
                    <a:pt x="35" y="116"/>
                  </a:lnTo>
                  <a:lnTo>
                    <a:pt x="31" y="113"/>
                  </a:lnTo>
                  <a:lnTo>
                    <a:pt x="31" y="113"/>
                  </a:lnTo>
                  <a:lnTo>
                    <a:pt x="24" y="111"/>
                  </a:lnTo>
                  <a:lnTo>
                    <a:pt x="22" y="109"/>
                  </a:lnTo>
                  <a:lnTo>
                    <a:pt x="20" y="107"/>
                  </a:lnTo>
                  <a:lnTo>
                    <a:pt x="20" y="107"/>
                  </a:lnTo>
                  <a:lnTo>
                    <a:pt x="18" y="107"/>
                  </a:lnTo>
                  <a:lnTo>
                    <a:pt x="18" y="107"/>
                  </a:lnTo>
                  <a:lnTo>
                    <a:pt x="13" y="96"/>
                  </a:lnTo>
                  <a:lnTo>
                    <a:pt x="13" y="96"/>
                  </a:lnTo>
                  <a:lnTo>
                    <a:pt x="9" y="91"/>
                  </a:lnTo>
                  <a:lnTo>
                    <a:pt x="9" y="91"/>
                  </a:lnTo>
                  <a:lnTo>
                    <a:pt x="4" y="87"/>
                  </a:lnTo>
                  <a:lnTo>
                    <a:pt x="4" y="87"/>
                  </a:lnTo>
                  <a:lnTo>
                    <a:pt x="2" y="80"/>
                  </a:lnTo>
                  <a:lnTo>
                    <a:pt x="0" y="73"/>
                  </a:lnTo>
                  <a:lnTo>
                    <a:pt x="0" y="73"/>
                  </a:lnTo>
                  <a:lnTo>
                    <a:pt x="0" y="67"/>
                  </a:lnTo>
                  <a:lnTo>
                    <a:pt x="0" y="64"/>
                  </a:lnTo>
                  <a:lnTo>
                    <a:pt x="9" y="60"/>
                  </a:lnTo>
                  <a:lnTo>
                    <a:pt x="9" y="60"/>
                  </a:lnTo>
                  <a:lnTo>
                    <a:pt x="9" y="58"/>
                  </a:lnTo>
                  <a:lnTo>
                    <a:pt x="11" y="56"/>
                  </a:lnTo>
                  <a:lnTo>
                    <a:pt x="11" y="56"/>
                  </a:lnTo>
                  <a:lnTo>
                    <a:pt x="11" y="47"/>
                  </a:lnTo>
                  <a:lnTo>
                    <a:pt x="11" y="47"/>
                  </a:lnTo>
                  <a:lnTo>
                    <a:pt x="13" y="47"/>
                  </a:lnTo>
                  <a:lnTo>
                    <a:pt x="13" y="44"/>
                  </a:lnTo>
                  <a:lnTo>
                    <a:pt x="13" y="40"/>
                  </a:lnTo>
                  <a:lnTo>
                    <a:pt x="15" y="38"/>
                  </a:lnTo>
                  <a:lnTo>
                    <a:pt x="15" y="38"/>
                  </a:lnTo>
                  <a:lnTo>
                    <a:pt x="18" y="35"/>
                  </a:lnTo>
                  <a:lnTo>
                    <a:pt x="18" y="31"/>
                  </a:lnTo>
                  <a:lnTo>
                    <a:pt x="18" y="31"/>
                  </a:lnTo>
                  <a:lnTo>
                    <a:pt x="22" y="31"/>
                  </a:lnTo>
                  <a:lnTo>
                    <a:pt x="22" y="31"/>
                  </a:lnTo>
                  <a:lnTo>
                    <a:pt x="22" y="31"/>
                  </a:lnTo>
                  <a:lnTo>
                    <a:pt x="22" y="31"/>
                  </a:lnTo>
                  <a:lnTo>
                    <a:pt x="22" y="33"/>
                  </a:lnTo>
                  <a:lnTo>
                    <a:pt x="24" y="38"/>
                  </a:lnTo>
                  <a:lnTo>
                    <a:pt x="24" y="38"/>
                  </a:lnTo>
                  <a:lnTo>
                    <a:pt x="29" y="33"/>
                  </a:lnTo>
                  <a:lnTo>
                    <a:pt x="29" y="33"/>
                  </a:lnTo>
                  <a:lnTo>
                    <a:pt x="35" y="31"/>
                  </a:lnTo>
                  <a:lnTo>
                    <a:pt x="42" y="31"/>
                  </a:lnTo>
                  <a:lnTo>
                    <a:pt x="42" y="31"/>
                  </a:lnTo>
                  <a:lnTo>
                    <a:pt x="51" y="31"/>
                  </a:lnTo>
                  <a:lnTo>
                    <a:pt x="55" y="31"/>
                  </a:lnTo>
                  <a:lnTo>
                    <a:pt x="58" y="29"/>
                  </a:lnTo>
                  <a:lnTo>
                    <a:pt x="58" y="29"/>
                  </a:lnTo>
                  <a:lnTo>
                    <a:pt x="69" y="29"/>
                  </a:lnTo>
                  <a:lnTo>
                    <a:pt x="71" y="31"/>
                  </a:lnTo>
                  <a:lnTo>
                    <a:pt x="73" y="33"/>
                  </a:lnTo>
                  <a:lnTo>
                    <a:pt x="73" y="33"/>
                  </a:lnTo>
                  <a:lnTo>
                    <a:pt x="80" y="33"/>
                  </a:lnTo>
                  <a:lnTo>
                    <a:pt x="80" y="33"/>
                  </a:lnTo>
                  <a:lnTo>
                    <a:pt x="80" y="35"/>
                  </a:lnTo>
                  <a:lnTo>
                    <a:pt x="84" y="35"/>
                  </a:lnTo>
                  <a:lnTo>
                    <a:pt x="93" y="35"/>
                  </a:lnTo>
                  <a:lnTo>
                    <a:pt x="93" y="35"/>
                  </a:lnTo>
                  <a:lnTo>
                    <a:pt x="93" y="33"/>
                  </a:lnTo>
                  <a:lnTo>
                    <a:pt x="98" y="31"/>
                  </a:lnTo>
                  <a:lnTo>
                    <a:pt x="102" y="33"/>
                  </a:lnTo>
                  <a:lnTo>
                    <a:pt x="102" y="33"/>
                  </a:lnTo>
                  <a:lnTo>
                    <a:pt x="104" y="40"/>
                  </a:lnTo>
                  <a:lnTo>
                    <a:pt x="107" y="44"/>
                  </a:lnTo>
                  <a:lnTo>
                    <a:pt x="107" y="44"/>
                  </a:lnTo>
                  <a:lnTo>
                    <a:pt x="109" y="47"/>
                  </a:lnTo>
                  <a:lnTo>
                    <a:pt x="109" y="47"/>
                  </a:lnTo>
                  <a:lnTo>
                    <a:pt x="109" y="42"/>
                  </a:lnTo>
                  <a:lnTo>
                    <a:pt x="109" y="42"/>
                  </a:lnTo>
                  <a:lnTo>
                    <a:pt x="109" y="42"/>
                  </a:lnTo>
                  <a:lnTo>
                    <a:pt x="109" y="42"/>
                  </a:lnTo>
                  <a:lnTo>
                    <a:pt x="109" y="42"/>
                  </a:lnTo>
                  <a:lnTo>
                    <a:pt x="109" y="42"/>
                  </a:lnTo>
                  <a:lnTo>
                    <a:pt x="111" y="42"/>
                  </a:lnTo>
                  <a:lnTo>
                    <a:pt x="111" y="42"/>
                  </a:lnTo>
                  <a:lnTo>
                    <a:pt x="111" y="40"/>
                  </a:lnTo>
                  <a:lnTo>
                    <a:pt x="115" y="40"/>
                  </a:lnTo>
                  <a:lnTo>
                    <a:pt x="115" y="40"/>
                  </a:lnTo>
                  <a:lnTo>
                    <a:pt x="115" y="35"/>
                  </a:lnTo>
                  <a:lnTo>
                    <a:pt x="115" y="35"/>
                  </a:lnTo>
                  <a:lnTo>
                    <a:pt x="118" y="35"/>
                  </a:lnTo>
                  <a:lnTo>
                    <a:pt x="118" y="35"/>
                  </a:lnTo>
                  <a:lnTo>
                    <a:pt x="118" y="33"/>
                  </a:lnTo>
                  <a:lnTo>
                    <a:pt x="118" y="33"/>
                  </a:lnTo>
                  <a:lnTo>
                    <a:pt x="124" y="33"/>
                  </a:lnTo>
                  <a:lnTo>
                    <a:pt x="129" y="33"/>
                  </a:lnTo>
                  <a:lnTo>
                    <a:pt x="129" y="33"/>
                  </a:lnTo>
                  <a:lnTo>
                    <a:pt x="129" y="40"/>
                  </a:lnTo>
                  <a:lnTo>
                    <a:pt x="129" y="42"/>
                  </a:lnTo>
                  <a:lnTo>
                    <a:pt x="133" y="42"/>
                  </a:lnTo>
                  <a:lnTo>
                    <a:pt x="133" y="42"/>
                  </a:lnTo>
                  <a:lnTo>
                    <a:pt x="133" y="40"/>
                  </a:lnTo>
                  <a:lnTo>
                    <a:pt x="133" y="40"/>
                  </a:lnTo>
                  <a:lnTo>
                    <a:pt x="140" y="40"/>
                  </a:lnTo>
                  <a:lnTo>
                    <a:pt x="140" y="40"/>
                  </a:lnTo>
                  <a:lnTo>
                    <a:pt x="140" y="33"/>
                  </a:lnTo>
                  <a:lnTo>
                    <a:pt x="140" y="33"/>
                  </a:lnTo>
                  <a:lnTo>
                    <a:pt x="142" y="31"/>
                  </a:lnTo>
                  <a:lnTo>
                    <a:pt x="142" y="29"/>
                  </a:lnTo>
                  <a:lnTo>
                    <a:pt x="144" y="29"/>
                  </a:lnTo>
                  <a:lnTo>
                    <a:pt x="147" y="29"/>
                  </a:lnTo>
                  <a:lnTo>
                    <a:pt x="147" y="29"/>
                  </a:lnTo>
                  <a:lnTo>
                    <a:pt x="147" y="27"/>
                  </a:lnTo>
                  <a:lnTo>
                    <a:pt x="147" y="24"/>
                  </a:lnTo>
                  <a:lnTo>
                    <a:pt x="147" y="24"/>
                  </a:lnTo>
                  <a:lnTo>
                    <a:pt x="147" y="27"/>
                  </a:lnTo>
                  <a:lnTo>
                    <a:pt x="147" y="27"/>
                  </a:lnTo>
                  <a:lnTo>
                    <a:pt x="149" y="27"/>
                  </a:lnTo>
                  <a:lnTo>
                    <a:pt x="151" y="24"/>
                  </a:lnTo>
                  <a:lnTo>
                    <a:pt x="153" y="22"/>
                  </a:lnTo>
                  <a:lnTo>
                    <a:pt x="155" y="20"/>
                  </a:lnTo>
                  <a:lnTo>
                    <a:pt x="155" y="20"/>
                  </a:lnTo>
                  <a:lnTo>
                    <a:pt x="158" y="18"/>
                  </a:lnTo>
                  <a:lnTo>
                    <a:pt x="158" y="18"/>
                  </a:lnTo>
                  <a:lnTo>
                    <a:pt x="160" y="20"/>
                  </a:lnTo>
                  <a:lnTo>
                    <a:pt x="160" y="20"/>
                  </a:lnTo>
                  <a:lnTo>
                    <a:pt x="164" y="13"/>
                  </a:lnTo>
                  <a:lnTo>
                    <a:pt x="171" y="4"/>
                  </a:lnTo>
                  <a:lnTo>
                    <a:pt x="171" y="4"/>
                  </a:lnTo>
                  <a:lnTo>
                    <a:pt x="171" y="2"/>
                  </a:lnTo>
                  <a:lnTo>
                    <a:pt x="171" y="2"/>
                  </a:lnTo>
                  <a:lnTo>
                    <a:pt x="175" y="0"/>
                  </a:lnTo>
                  <a:lnTo>
                    <a:pt x="175" y="0"/>
                  </a:lnTo>
                  <a:lnTo>
                    <a:pt x="175" y="2"/>
                  </a:lnTo>
                  <a:lnTo>
                    <a:pt x="178" y="2"/>
                  </a:lnTo>
                  <a:lnTo>
                    <a:pt x="182" y="4"/>
                  </a:lnTo>
                  <a:lnTo>
                    <a:pt x="193" y="2"/>
                  </a:lnTo>
                  <a:lnTo>
                    <a:pt x="193" y="2"/>
                  </a:lnTo>
                  <a:lnTo>
                    <a:pt x="196" y="4"/>
                  </a:lnTo>
                  <a:lnTo>
                    <a:pt x="196" y="7"/>
                  </a:lnTo>
                  <a:lnTo>
                    <a:pt x="200" y="7"/>
                  </a:lnTo>
                  <a:lnTo>
                    <a:pt x="200" y="7"/>
                  </a:lnTo>
                  <a:lnTo>
                    <a:pt x="204" y="11"/>
                  </a:lnTo>
                  <a:lnTo>
                    <a:pt x="204" y="11"/>
                  </a:lnTo>
                  <a:lnTo>
                    <a:pt x="207" y="13"/>
                  </a:lnTo>
                  <a:lnTo>
                    <a:pt x="209" y="13"/>
                  </a:lnTo>
                  <a:lnTo>
                    <a:pt x="220" y="15"/>
                  </a:lnTo>
                  <a:lnTo>
                    <a:pt x="229" y="15"/>
                  </a:lnTo>
                  <a:lnTo>
                    <a:pt x="231" y="15"/>
                  </a:lnTo>
                  <a:lnTo>
                    <a:pt x="233" y="20"/>
                  </a:lnTo>
                  <a:lnTo>
                    <a:pt x="233" y="20"/>
                  </a:lnTo>
                  <a:lnTo>
                    <a:pt x="236" y="22"/>
                  </a:lnTo>
                  <a:lnTo>
                    <a:pt x="236" y="24"/>
                  </a:lnTo>
                  <a:lnTo>
                    <a:pt x="236" y="27"/>
                  </a:lnTo>
                  <a:lnTo>
                    <a:pt x="238" y="29"/>
                  </a:lnTo>
                  <a:lnTo>
                    <a:pt x="238" y="29"/>
                  </a:lnTo>
                  <a:lnTo>
                    <a:pt x="238" y="31"/>
                  </a:lnTo>
                  <a:lnTo>
                    <a:pt x="238" y="31"/>
                  </a:lnTo>
                  <a:lnTo>
                    <a:pt x="240" y="33"/>
                  </a:lnTo>
                  <a:lnTo>
                    <a:pt x="240" y="33"/>
                  </a:lnTo>
                  <a:lnTo>
                    <a:pt x="238" y="38"/>
                  </a:lnTo>
                  <a:lnTo>
                    <a:pt x="238" y="38"/>
                  </a:lnTo>
                  <a:lnTo>
                    <a:pt x="233" y="40"/>
                  </a:lnTo>
                  <a:lnTo>
                    <a:pt x="233" y="40"/>
                  </a:lnTo>
                  <a:lnTo>
                    <a:pt x="233" y="42"/>
                  </a:lnTo>
                  <a:lnTo>
                    <a:pt x="233" y="47"/>
                  </a:lnTo>
                  <a:lnTo>
                    <a:pt x="233" y="47"/>
                  </a:lnTo>
                  <a:lnTo>
                    <a:pt x="233" y="44"/>
                  </a:lnTo>
                  <a:lnTo>
                    <a:pt x="236" y="44"/>
                  </a:lnTo>
                  <a:lnTo>
                    <a:pt x="240" y="42"/>
                  </a:lnTo>
                  <a:lnTo>
                    <a:pt x="240" y="42"/>
                  </a:lnTo>
                  <a:lnTo>
                    <a:pt x="242" y="35"/>
                  </a:lnTo>
                  <a:lnTo>
                    <a:pt x="240" y="31"/>
                  </a:lnTo>
                  <a:lnTo>
                    <a:pt x="240" y="31"/>
                  </a:lnTo>
                  <a:lnTo>
                    <a:pt x="247" y="29"/>
                  </a:lnTo>
                  <a:lnTo>
                    <a:pt x="249" y="31"/>
                  </a:lnTo>
                  <a:lnTo>
                    <a:pt x="249" y="33"/>
                  </a:lnTo>
                  <a:lnTo>
                    <a:pt x="249" y="33"/>
                  </a:lnTo>
                  <a:lnTo>
                    <a:pt x="251" y="33"/>
                  </a:lnTo>
                  <a:lnTo>
                    <a:pt x="251" y="33"/>
                  </a:lnTo>
                  <a:lnTo>
                    <a:pt x="253" y="38"/>
                  </a:lnTo>
                  <a:lnTo>
                    <a:pt x="256" y="42"/>
                  </a:lnTo>
                  <a:lnTo>
                    <a:pt x="256" y="42"/>
                  </a:lnTo>
                  <a:lnTo>
                    <a:pt x="258" y="40"/>
                  </a:lnTo>
                  <a:lnTo>
                    <a:pt x="258" y="40"/>
                  </a:lnTo>
                  <a:lnTo>
                    <a:pt x="262" y="44"/>
                  </a:lnTo>
                  <a:lnTo>
                    <a:pt x="262" y="44"/>
                  </a:lnTo>
                  <a:lnTo>
                    <a:pt x="262" y="49"/>
                  </a:lnTo>
                  <a:lnTo>
                    <a:pt x="262" y="51"/>
                  </a:lnTo>
                  <a:lnTo>
                    <a:pt x="262" y="56"/>
                  </a:lnTo>
                  <a:lnTo>
                    <a:pt x="260" y="58"/>
                  </a:lnTo>
                  <a:lnTo>
                    <a:pt x="262" y="60"/>
                  </a:lnTo>
                  <a:lnTo>
                    <a:pt x="264" y="62"/>
                  </a:lnTo>
                  <a:lnTo>
                    <a:pt x="267" y="62"/>
                  </a:lnTo>
                  <a:lnTo>
                    <a:pt x="269" y="60"/>
                  </a:lnTo>
                  <a:lnTo>
                    <a:pt x="271" y="56"/>
                  </a:lnTo>
                  <a:lnTo>
                    <a:pt x="271" y="51"/>
                  </a:lnTo>
                  <a:lnTo>
                    <a:pt x="273" y="49"/>
                  </a:lnTo>
                  <a:lnTo>
                    <a:pt x="278" y="47"/>
                  </a:lnTo>
                  <a:lnTo>
                    <a:pt x="280" y="44"/>
                  </a:lnTo>
                  <a:lnTo>
                    <a:pt x="282" y="44"/>
                  </a:lnTo>
                  <a:lnTo>
                    <a:pt x="284" y="47"/>
                  </a:lnTo>
                  <a:lnTo>
                    <a:pt x="287" y="47"/>
                  </a:lnTo>
                  <a:lnTo>
                    <a:pt x="291" y="49"/>
                  </a:lnTo>
                  <a:lnTo>
                    <a:pt x="291" y="51"/>
                  </a:lnTo>
                  <a:lnTo>
                    <a:pt x="291" y="53"/>
                  </a:lnTo>
                  <a:lnTo>
                    <a:pt x="289" y="53"/>
                  </a:lnTo>
                  <a:lnTo>
                    <a:pt x="289" y="58"/>
                  </a:lnTo>
                  <a:lnTo>
                    <a:pt x="287" y="58"/>
                  </a:lnTo>
                  <a:lnTo>
                    <a:pt x="287" y="60"/>
                  </a:lnTo>
                  <a:lnTo>
                    <a:pt x="284" y="62"/>
                  </a:lnTo>
                  <a:lnTo>
                    <a:pt x="280" y="64"/>
                  </a:lnTo>
                  <a:lnTo>
                    <a:pt x="280" y="67"/>
                  </a:lnTo>
                  <a:lnTo>
                    <a:pt x="282" y="69"/>
                  </a:lnTo>
                  <a:lnTo>
                    <a:pt x="284" y="71"/>
                  </a:lnTo>
                  <a:lnTo>
                    <a:pt x="287" y="73"/>
                  </a:lnTo>
                  <a:lnTo>
                    <a:pt x="284" y="76"/>
                  </a:lnTo>
                  <a:lnTo>
                    <a:pt x="291" y="76"/>
                  </a:lnTo>
                  <a:lnTo>
                    <a:pt x="291" y="78"/>
                  </a:lnTo>
                  <a:lnTo>
                    <a:pt x="296" y="78"/>
                  </a:lnTo>
                  <a:lnTo>
                    <a:pt x="298" y="82"/>
                  </a:lnTo>
                  <a:lnTo>
                    <a:pt x="300" y="84"/>
                  </a:lnTo>
                  <a:lnTo>
                    <a:pt x="300" y="87"/>
                  </a:lnTo>
                  <a:lnTo>
                    <a:pt x="304" y="87"/>
                  </a:lnTo>
                  <a:lnTo>
                    <a:pt x="307" y="87"/>
                  </a:lnTo>
                  <a:lnTo>
                    <a:pt x="309" y="84"/>
                  </a:lnTo>
                  <a:lnTo>
                    <a:pt x="311" y="82"/>
                  </a:lnTo>
                  <a:lnTo>
                    <a:pt x="316" y="82"/>
                  </a:lnTo>
                  <a:lnTo>
                    <a:pt x="318" y="80"/>
                  </a:lnTo>
                  <a:lnTo>
                    <a:pt x="320" y="80"/>
                  </a:lnTo>
                  <a:lnTo>
                    <a:pt x="322" y="80"/>
                  </a:lnTo>
                  <a:lnTo>
                    <a:pt x="324" y="82"/>
                  </a:lnTo>
                  <a:lnTo>
                    <a:pt x="327" y="84"/>
                  </a:lnTo>
                  <a:lnTo>
                    <a:pt x="327" y="84"/>
                  </a:lnTo>
                  <a:lnTo>
                    <a:pt x="329" y="87"/>
                  </a:lnTo>
                  <a:lnTo>
                    <a:pt x="329" y="89"/>
                  </a:lnTo>
                  <a:lnTo>
                    <a:pt x="331" y="91"/>
                  </a:lnTo>
                  <a:lnTo>
                    <a:pt x="336" y="93"/>
                  </a:lnTo>
                  <a:lnTo>
                    <a:pt x="336" y="89"/>
                  </a:lnTo>
                  <a:lnTo>
                    <a:pt x="338" y="87"/>
                  </a:lnTo>
                  <a:lnTo>
                    <a:pt x="340" y="84"/>
                  </a:lnTo>
                  <a:lnTo>
                    <a:pt x="344" y="84"/>
                  </a:lnTo>
                  <a:lnTo>
                    <a:pt x="351" y="84"/>
                  </a:lnTo>
                  <a:lnTo>
                    <a:pt x="351" y="82"/>
                  </a:lnTo>
                  <a:lnTo>
                    <a:pt x="353" y="82"/>
                  </a:lnTo>
                  <a:lnTo>
                    <a:pt x="356" y="80"/>
                  </a:lnTo>
                  <a:lnTo>
                    <a:pt x="356" y="78"/>
                  </a:lnTo>
                  <a:lnTo>
                    <a:pt x="358" y="76"/>
                  </a:lnTo>
                  <a:lnTo>
                    <a:pt x="360" y="76"/>
                  </a:lnTo>
                  <a:lnTo>
                    <a:pt x="362" y="78"/>
                  </a:lnTo>
                  <a:lnTo>
                    <a:pt x="362" y="80"/>
                  </a:lnTo>
                  <a:lnTo>
                    <a:pt x="367" y="82"/>
                  </a:lnTo>
                  <a:lnTo>
                    <a:pt x="367" y="84"/>
                  </a:lnTo>
                  <a:lnTo>
                    <a:pt x="367" y="87"/>
                  </a:lnTo>
                  <a:lnTo>
                    <a:pt x="369" y="87"/>
                  </a:lnTo>
                  <a:lnTo>
                    <a:pt x="369" y="91"/>
                  </a:lnTo>
                  <a:lnTo>
                    <a:pt x="371" y="93"/>
                  </a:lnTo>
                  <a:lnTo>
                    <a:pt x="373" y="93"/>
                  </a:lnTo>
                  <a:lnTo>
                    <a:pt x="373" y="91"/>
                  </a:lnTo>
                  <a:lnTo>
                    <a:pt x="376" y="87"/>
                  </a:lnTo>
                  <a:lnTo>
                    <a:pt x="378" y="84"/>
                  </a:lnTo>
                  <a:lnTo>
                    <a:pt x="380" y="84"/>
                  </a:lnTo>
                  <a:lnTo>
                    <a:pt x="382" y="82"/>
                  </a:lnTo>
                  <a:lnTo>
                    <a:pt x="384" y="80"/>
                  </a:lnTo>
                  <a:lnTo>
                    <a:pt x="384" y="78"/>
                  </a:lnTo>
                  <a:lnTo>
                    <a:pt x="382" y="76"/>
                  </a:lnTo>
                  <a:lnTo>
                    <a:pt x="382" y="73"/>
                  </a:lnTo>
                  <a:lnTo>
                    <a:pt x="382" y="71"/>
                  </a:lnTo>
                  <a:lnTo>
                    <a:pt x="384" y="69"/>
                  </a:lnTo>
                  <a:lnTo>
                    <a:pt x="387" y="67"/>
                  </a:lnTo>
                  <a:lnTo>
                    <a:pt x="389" y="69"/>
                  </a:lnTo>
                  <a:lnTo>
                    <a:pt x="391" y="71"/>
                  </a:lnTo>
                  <a:lnTo>
                    <a:pt x="393" y="71"/>
                  </a:lnTo>
                  <a:lnTo>
                    <a:pt x="396" y="76"/>
                  </a:lnTo>
                  <a:lnTo>
                    <a:pt x="400" y="76"/>
                  </a:lnTo>
                  <a:lnTo>
                    <a:pt x="402" y="78"/>
                  </a:lnTo>
                  <a:lnTo>
                    <a:pt x="400" y="80"/>
                  </a:lnTo>
                  <a:lnTo>
                    <a:pt x="402" y="82"/>
                  </a:lnTo>
                  <a:lnTo>
                    <a:pt x="404" y="84"/>
                  </a:lnTo>
                  <a:lnTo>
                    <a:pt x="402" y="87"/>
                  </a:lnTo>
                  <a:lnTo>
                    <a:pt x="402" y="91"/>
                  </a:lnTo>
                  <a:lnTo>
                    <a:pt x="400" y="91"/>
                  </a:lnTo>
                  <a:lnTo>
                    <a:pt x="400" y="96"/>
                  </a:lnTo>
                  <a:lnTo>
                    <a:pt x="400" y="96"/>
                  </a:lnTo>
                  <a:lnTo>
                    <a:pt x="398" y="100"/>
                  </a:lnTo>
                  <a:lnTo>
                    <a:pt x="396" y="100"/>
                  </a:lnTo>
                  <a:lnTo>
                    <a:pt x="396" y="102"/>
                  </a:lnTo>
                  <a:lnTo>
                    <a:pt x="396" y="107"/>
                  </a:lnTo>
                  <a:lnTo>
                    <a:pt x="396" y="111"/>
                  </a:lnTo>
                  <a:lnTo>
                    <a:pt x="400" y="111"/>
                  </a:lnTo>
                  <a:lnTo>
                    <a:pt x="400" y="116"/>
                  </a:lnTo>
                  <a:lnTo>
                    <a:pt x="402" y="118"/>
                  </a:lnTo>
                  <a:lnTo>
                    <a:pt x="404" y="120"/>
                  </a:lnTo>
                  <a:lnTo>
                    <a:pt x="404" y="122"/>
                  </a:lnTo>
                  <a:lnTo>
                    <a:pt x="407" y="127"/>
                  </a:lnTo>
                  <a:lnTo>
                    <a:pt x="411" y="129"/>
                  </a:lnTo>
                  <a:lnTo>
                    <a:pt x="413" y="131"/>
                  </a:lnTo>
                  <a:lnTo>
                    <a:pt x="413" y="133"/>
                  </a:lnTo>
                  <a:lnTo>
                    <a:pt x="416" y="138"/>
                  </a:lnTo>
                  <a:lnTo>
                    <a:pt x="418" y="140"/>
                  </a:lnTo>
                  <a:lnTo>
                    <a:pt x="420" y="142"/>
                  </a:lnTo>
                  <a:lnTo>
                    <a:pt x="422" y="144"/>
                  </a:lnTo>
                  <a:lnTo>
                    <a:pt x="427" y="144"/>
                  </a:lnTo>
                  <a:lnTo>
                    <a:pt x="424" y="147"/>
                  </a:lnTo>
                  <a:lnTo>
                    <a:pt x="422" y="149"/>
                  </a:lnTo>
                  <a:lnTo>
                    <a:pt x="420" y="151"/>
                  </a:lnTo>
                  <a:lnTo>
                    <a:pt x="418" y="156"/>
                  </a:lnTo>
                  <a:lnTo>
                    <a:pt x="413" y="158"/>
                  </a:lnTo>
                  <a:lnTo>
                    <a:pt x="413" y="160"/>
                  </a:lnTo>
                  <a:lnTo>
                    <a:pt x="411" y="162"/>
                  </a:lnTo>
                  <a:lnTo>
                    <a:pt x="409" y="162"/>
                  </a:lnTo>
                  <a:lnTo>
                    <a:pt x="407" y="162"/>
                  </a:lnTo>
                  <a:lnTo>
                    <a:pt x="402" y="162"/>
                  </a:lnTo>
                  <a:lnTo>
                    <a:pt x="396" y="162"/>
                  </a:lnTo>
                  <a:lnTo>
                    <a:pt x="389" y="164"/>
                  </a:lnTo>
                  <a:lnTo>
                    <a:pt x="387" y="167"/>
                  </a:lnTo>
                  <a:lnTo>
                    <a:pt x="382" y="169"/>
                  </a:lnTo>
                  <a:lnTo>
                    <a:pt x="378" y="169"/>
                  </a:lnTo>
                  <a:lnTo>
                    <a:pt x="376" y="171"/>
                  </a:lnTo>
                  <a:lnTo>
                    <a:pt x="371" y="171"/>
                  </a:lnTo>
                  <a:lnTo>
                    <a:pt x="367" y="171"/>
                  </a:lnTo>
                  <a:lnTo>
                    <a:pt x="364" y="169"/>
                  </a:lnTo>
                  <a:lnTo>
                    <a:pt x="360" y="169"/>
                  </a:lnTo>
                  <a:lnTo>
                    <a:pt x="358" y="169"/>
                  </a:lnTo>
                  <a:lnTo>
                    <a:pt x="353" y="171"/>
                  </a:lnTo>
                  <a:lnTo>
                    <a:pt x="353" y="176"/>
                  </a:lnTo>
                  <a:lnTo>
                    <a:pt x="353" y="176"/>
                  </a:lnTo>
                  <a:lnTo>
                    <a:pt x="353" y="178"/>
                  </a:lnTo>
                  <a:lnTo>
                    <a:pt x="358" y="176"/>
                  </a:lnTo>
                  <a:lnTo>
                    <a:pt x="360" y="173"/>
                  </a:lnTo>
                  <a:lnTo>
                    <a:pt x="362" y="171"/>
                  </a:lnTo>
                  <a:lnTo>
                    <a:pt x="364" y="173"/>
                  </a:lnTo>
                  <a:lnTo>
                    <a:pt x="367" y="176"/>
                  </a:lnTo>
                  <a:lnTo>
                    <a:pt x="369" y="176"/>
                  </a:lnTo>
                  <a:lnTo>
                    <a:pt x="371" y="178"/>
                  </a:lnTo>
                  <a:lnTo>
                    <a:pt x="376" y="178"/>
                  </a:lnTo>
                  <a:lnTo>
                    <a:pt x="380" y="178"/>
                  </a:lnTo>
                  <a:lnTo>
                    <a:pt x="384" y="178"/>
                  </a:lnTo>
                  <a:lnTo>
                    <a:pt x="387" y="176"/>
                  </a:lnTo>
                  <a:lnTo>
                    <a:pt x="391" y="173"/>
                  </a:lnTo>
                  <a:lnTo>
                    <a:pt x="396" y="171"/>
                  </a:lnTo>
                  <a:lnTo>
                    <a:pt x="400" y="171"/>
                  </a:lnTo>
                  <a:lnTo>
                    <a:pt x="404" y="171"/>
                  </a:lnTo>
                  <a:lnTo>
                    <a:pt x="409" y="169"/>
                  </a:lnTo>
                  <a:lnTo>
                    <a:pt x="413" y="169"/>
                  </a:lnTo>
                  <a:lnTo>
                    <a:pt x="418" y="169"/>
                  </a:lnTo>
                  <a:lnTo>
                    <a:pt x="422" y="169"/>
                  </a:lnTo>
                  <a:lnTo>
                    <a:pt x="424" y="169"/>
                  </a:lnTo>
                  <a:lnTo>
                    <a:pt x="429" y="171"/>
                  </a:lnTo>
                  <a:lnTo>
                    <a:pt x="431" y="173"/>
                  </a:lnTo>
                  <a:lnTo>
                    <a:pt x="433" y="176"/>
                  </a:lnTo>
                  <a:lnTo>
                    <a:pt x="436" y="176"/>
                  </a:lnTo>
                  <a:lnTo>
                    <a:pt x="438" y="178"/>
                  </a:lnTo>
                  <a:lnTo>
                    <a:pt x="438" y="180"/>
                  </a:lnTo>
                  <a:lnTo>
                    <a:pt x="442" y="182"/>
                  </a:lnTo>
                  <a:lnTo>
                    <a:pt x="442" y="189"/>
                  </a:lnTo>
                  <a:lnTo>
                    <a:pt x="444" y="189"/>
                  </a:lnTo>
                  <a:lnTo>
                    <a:pt x="442" y="191"/>
                  </a:lnTo>
                  <a:lnTo>
                    <a:pt x="440" y="196"/>
                  </a:lnTo>
                  <a:lnTo>
                    <a:pt x="440" y="200"/>
                  </a:lnTo>
                  <a:lnTo>
                    <a:pt x="440" y="204"/>
                  </a:lnTo>
                  <a:lnTo>
                    <a:pt x="440" y="207"/>
                  </a:lnTo>
                  <a:lnTo>
                    <a:pt x="438" y="211"/>
                  </a:lnTo>
                  <a:lnTo>
                    <a:pt x="438" y="213"/>
                  </a:lnTo>
                  <a:lnTo>
                    <a:pt x="440" y="216"/>
                  </a:lnTo>
                  <a:lnTo>
                    <a:pt x="444" y="216"/>
                  </a:lnTo>
                  <a:lnTo>
                    <a:pt x="447" y="218"/>
                  </a:lnTo>
                  <a:lnTo>
                    <a:pt x="449" y="216"/>
                  </a:lnTo>
                  <a:lnTo>
                    <a:pt x="451" y="213"/>
                  </a:lnTo>
                  <a:lnTo>
                    <a:pt x="449" y="209"/>
                  </a:lnTo>
                  <a:lnTo>
                    <a:pt x="451" y="209"/>
                  </a:lnTo>
                  <a:lnTo>
                    <a:pt x="453" y="207"/>
                  </a:lnTo>
                  <a:lnTo>
                    <a:pt x="456" y="207"/>
                  </a:lnTo>
                  <a:lnTo>
                    <a:pt x="458" y="209"/>
                  </a:lnTo>
                  <a:lnTo>
                    <a:pt x="460" y="211"/>
                  </a:lnTo>
                  <a:lnTo>
                    <a:pt x="460" y="211"/>
                  </a:lnTo>
                  <a:lnTo>
                    <a:pt x="462" y="213"/>
                  </a:lnTo>
                  <a:lnTo>
                    <a:pt x="460" y="218"/>
                  </a:lnTo>
                  <a:lnTo>
                    <a:pt x="458" y="218"/>
                  </a:lnTo>
                  <a:lnTo>
                    <a:pt x="458" y="220"/>
                  </a:lnTo>
                  <a:lnTo>
                    <a:pt x="456" y="222"/>
                  </a:lnTo>
                  <a:lnTo>
                    <a:pt x="453" y="222"/>
                  </a:lnTo>
                  <a:lnTo>
                    <a:pt x="451" y="227"/>
                  </a:lnTo>
                  <a:lnTo>
                    <a:pt x="451" y="229"/>
                  </a:lnTo>
                  <a:lnTo>
                    <a:pt x="453" y="229"/>
                  </a:lnTo>
                  <a:lnTo>
                    <a:pt x="456" y="231"/>
                  </a:lnTo>
                  <a:lnTo>
                    <a:pt x="458" y="229"/>
                  </a:lnTo>
                  <a:lnTo>
                    <a:pt x="460" y="229"/>
                  </a:lnTo>
                  <a:lnTo>
                    <a:pt x="462" y="227"/>
                  </a:lnTo>
                  <a:lnTo>
                    <a:pt x="464" y="227"/>
                  </a:lnTo>
                  <a:lnTo>
                    <a:pt x="467" y="227"/>
                  </a:lnTo>
                  <a:lnTo>
                    <a:pt x="469" y="229"/>
                  </a:lnTo>
                  <a:lnTo>
                    <a:pt x="471" y="231"/>
                  </a:lnTo>
                  <a:lnTo>
                    <a:pt x="469" y="233"/>
                  </a:lnTo>
                  <a:lnTo>
                    <a:pt x="469" y="238"/>
                  </a:lnTo>
                  <a:lnTo>
                    <a:pt x="464" y="238"/>
                  </a:lnTo>
                  <a:lnTo>
                    <a:pt x="462" y="238"/>
                  </a:lnTo>
                  <a:lnTo>
                    <a:pt x="462" y="242"/>
                  </a:lnTo>
                  <a:lnTo>
                    <a:pt x="462" y="244"/>
                  </a:lnTo>
                  <a:lnTo>
                    <a:pt x="460" y="247"/>
                  </a:lnTo>
                  <a:lnTo>
                    <a:pt x="458" y="249"/>
                  </a:lnTo>
                  <a:lnTo>
                    <a:pt x="458" y="251"/>
                  </a:lnTo>
                  <a:lnTo>
                    <a:pt x="456" y="253"/>
                  </a:lnTo>
                  <a:lnTo>
                    <a:pt x="456" y="256"/>
                  </a:lnTo>
                  <a:lnTo>
                    <a:pt x="453" y="256"/>
                  </a:lnTo>
                  <a:lnTo>
                    <a:pt x="451" y="253"/>
                  </a:lnTo>
                  <a:lnTo>
                    <a:pt x="449" y="251"/>
                  </a:lnTo>
                  <a:lnTo>
                    <a:pt x="447" y="249"/>
                  </a:lnTo>
                  <a:lnTo>
                    <a:pt x="444" y="247"/>
                  </a:lnTo>
                  <a:lnTo>
                    <a:pt x="444" y="247"/>
                  </a:lnTo>
                  <a:lnTo>
                    <a:pt x="440" y="247"/>
                  </a:lnTo>
                  <a:lnTo>
                    <a:pt x="438" y="247"/>
                  </a:lnTo>
                  <a:lnTo>
                    <a:pt x="436" y="251"/>
                  </a:lnTo>
                  <a:lnTo>
                    <a:pt x="436" y="253"/>
                  </a:lnTo>
                  <a:lnTo>
                    <a:pt x="438" y="256"/>
                  </a:lnTo>
                  <a:lnTo>
                    <a:pt x="442" y="258"/>
                  </a:lnTo>
                  <a:lnTo>
                    <a:pt x="444" y="260"/>
                  </a:lnTo>
                  <a:lnTo>
                    <a:pt x="444" y="262"/>
                  </a:lnTo>
                  <a:lnTo>
                    <a:pt x="444" y="264"/>
                  </a:lnTo>
                  <a:lnTo>
                    <a:pt x="442" y="267"/>
                  </a:lnTo>
                  <a:lnTo>
                    <a:pt x="438" y="269"/>
                  </a:lnTo>
                  <a:lnTo>
                    <a:pt x="436" y="271"/>
                  </a:lnTo>
                  <a:lnTo>
                    <a:pt x="433" y="271"/>
                  </a:lnTo>
                  <a:lnTo>
                    <a:pt x="433" y="273"/>
                  </a:lnTo>
                  <a:lnTo>
                    <a:pt x="438" y="273"/>
                  </a:lnTo>
                  <a:lnTo>
                    <a:pt x="442" y="273"/>
                  </a:lnTo>
                  <a:lnTo>
                    <a:pt x="447" y="273"/>
                  </a:lnTo>
                  <a:lnTo>
                    <a:pt x="451" y="273"/>
                  </a:lnTo>
                  <a:lnTo>
                    <a:pt x="453" y="273"/>
                  </a:lnTo>
                  <a:lnTo>
                    <a:pt x="453" y="278"/>
                  </a:lnTo>
                  <a:lnTo>
                    <a:pt x="456" y="278"/>
                  </a:lnTo>
                  <a:lnTo>
                    <a:pt x="458" y="276"/>
                  </a:lnTo>
                  <a:lnTo>
                    <a:pt x="460" y="273"/>
                  </a:lnTo>
                  <a:lnTo>
                    <a:pt x="460" y="271"/>
                  </a:lnTo>
                  <a:lnTo>
                    <a:pt x="462" y="267"/>
                  </a:lnTo>
                  <a:lnTo>
                    <a:pt x="464" y="264"/>
                  </a:lnTo>
                  <a:lnTo>
                    <a:pt x="464" y="260"/>
                  </a:lnTo>
                  <a:lnTo>
                    <a:pt x="467" y="258"/>
                  </a:lnTo>
                  <a:lnTo>
                    <a:pt x="469" y="256"/>
                  </a:lnTo>
                  <a:lnTo>
                    <a:pt x="471" y="253"/>
                  </a:lnTo>
                  <a:lnTo>
                    <a:pt x="473" y="251"/>
                  </a:lnTo>
                  <a:lnTo>
                    <a:pt x="476" y="251"/>
                  </a:lnTo>
                  <a:lnTo>
                    <a:pt x="478" y="247"/>
                  </a:lnTo>
                  <a:lnTo>
                    <a:pt x="482" y="247"/>
                  </a:lnTo>
                  <a:lnTo>
                    <a:pt x="484" y="244"/>
                  </a:lnTo>
                  <a:lnTo>
                    <a:pt x="489" y="242"/>
                  </a:lnTo>
                  <a:lnTo>
                    <a:pt x="491" y="240"/>
                  </a:lnTo>
                  <a:lnTo>
                    <a:pt x="496" y="238"/>
                  </a:lnTo>
                  <a:lnTo>
                    <a:pt x="496" y="236"/>
                  </a:lnTo>
                  <a:lnTo>
                    <a:pt x="502" y="236"/>
                  </a:lnTo>
                  <a:lnTo>
                    <a:pt x="507" y="236"/>
                  </a:lnTo>
                  <a:lnTo>
                    <a:pt x="509" y="238"/>
                  </a:lnTo>
                  <a:lnTo>
                    <a:pt x="509" y="238"/>
                  </a:lnTo>
                  <a:lnTo>
                    <a:pt x="511" y="240"/>
                  </a:lnTo>
                  <a:lnTo>
                    <a:pt x="511" y="242"/>
                  </a:lnTo>
                  <a:lnTo>
                    <a:pt x="513" y="244"/>
                  </a:lnTo>
                  <a:lnTo>
                    <a:pt x="513" y="247"/>
                  </a:lnTo>
                  <a:lnTo>
                    <a:pt x="516" y="247"/>
                  </a:lnTo>
                  <a:lnTo>
                    <a:pt x="516" y="251"/>
                  </a:lnTo>
                  <a:lnTo>
                    <a:pt x="520" y="251"/>
                  </a:lnTo>
                  <a:lnTo>
                    <a:pt x="522" y="256"/>
                  </a:lnTo>
                  <a:lnTo>
                    <a:pt x="522" y="256"/>
                  </a:lnTo>
                  <a:lnTo>
                    <a:pt x="524" y="260"/>
                  </a:lnTo>
                  <a:lnTo>
                    <a:pt x="524" y="260"/>
                  </a:lnTo>
                  <a:lnTo>
                    <a:pt x="529" y="264"/>
                  </a:lnTo>
                  <a:lnTo>
                    <a:pt x="529" y="267"/>
                  </a:lnTo>
                  <a:lnTo>
                    <a:pt x="531" y="271"/>
                  </a:lnTo>
                  <a:lnTo>
                    <a:pt x="531" y="273"/>
                  </a:lnTo>
                  <a:lnTo>
                    <a:pt x="533" y="278"/>
                  </a:lnTo>
                  <a:lnTo>
                    <a:pt x="533" y="282"/>
                  </a:lnTo>
                  <a:lnTo>
                    <a:pt x="536" y="284"/>
                  </a:lnTo>
                  <a:lnTo>
                    <a:pt x="536" y="289"/>
                  </a:lnTo>
                  <a:lnTo>
                    <a:pt x="536" y="293"/>
                  </a:lnTo>
                  <a:lnTo>
                    <a:pt x="536" y="298"/>
                  </a:lnTo>
                  <a:lnTo>
                    <a:pt x="533" y="302"/>
                  </a:lnTo>
                  <a:lnTo>
                    <a:pt x="504" y="338"/>
                  </a:lnTo>
                  <a:lnTo>
                    <a:pt x="538" y="302"/>
                  </a:lnTo>
                  <a:lnTo>
                    <a:pt x="540" y="296"/>
                  </a:lnTo>
                  <a:lnTo>
                    <a:pt x="540" y="287"/>
                  </a:lnTo>
                  <a:lnTo>
                    <a:pt x="538" y="282"/>
                  </a:lnTo>
                  <a:lnTo>
                    <a:pt x="538" y="276"/>
                  </a:lnTo>
                  <a:lnTo>
                    <a:pt x="536" y="269"/>
                  </a:lnTo>
                  <a:lnTo>
                    <a:pt x="536" y="264"/>
                  </a:lnTo>
                  <a:lnTo>
                    <a:pt x="538" y="260"/>
                  </a:lnTo>
                  <a:lnTo>
                    <a:pt x="538" y="256"/>
                  </a:lnTo>
                  <a:lnTo>
                    <a:pt x="538" y="253"/>
                  </a:lnTo>
                  <a:lnTo>
                    <a:pt x="540" y="251"/>
                  </a:lnTo>
                  <a:lnTo>
                    <a:pt x="540" y="253"/>
                  </a:lnTo>
                  <a:lnTo>
                    <a:pt x="540" y="258"/>
                  </a:lnTo>
                  <a:lnTo>
                    <a:pt x="542" y="262"/>
                  </a:lnTo>
                  <a:lnTo>
                    <a:pt x="544" y="267"/>
                  </a:lnTo>
                  <a:lnTo>
                    <a:pt x="544" y="271"/>
                  </a:lnTo>
                  <a:lnTo>
                    <a:pt x="547" y="273"/>
                  </a:lnTo>
                  <a:lnTo>
                    <a:pt x="549" y="269"/>
                  </a:lnTo>
                  <a:lnTo>
                    <a:pt x="549" y="264"/>
                  </a:lnTo>
                  <a:lnTo>
                    <a:pt x="553" y="264"/>
                  </a:lnTo>
                  <a:lnTo>
                    <a:pt x="553" y="269"/>
                  </a:lnTo>
                  <a:lnTo>
                    <a:pt x="556" y="271"/>
                  </a:lnTo>
                  <a:lnTo>
                    <a:pt x="556" y="273"/>
                  </a:lnTo>
                  <a:lnTo>
                    <a:pt x="556" y="278"/>
                  </a:lnTo>
                  <a:lnTo>
                    <a:pt x="556" y="280"/>
                  </a:lnTo>
                  <a:lnTo>
                    <a:pt x="558" y="282"/>
                  </a:lnTo>
                  <a:lnTo>
                    <a:pt x="558" y="287"/>
                  </a:lnTo>
                  <a:lnTo>
                    <a:pt x="562" y="287"/>
                  </a:lnTo>
                  <a:lnTo>
                    <a:pt x="562" y="289"/>
                  </a:lnTo>
                  <a:lnTo>
                    <a:pt x="564" y="293"/>
                  </a:lnTo>
                  <a:lnTo>
                    <a:pt x="564" y="291"/>
                  </a:lnTo>
                  <a:lnTo>
                    <a:pt x="567" y="287"/>
                  </a:lnTo>
                  <a:lnTo>
                    <a:pt x="564" y="280"/>
                  </a:lnTo>
                  <a:lnTo>
                    <a:pt x="564" y="276"/>
                  </a:lnTo>
                  <a:lnTo>
                    <a:pt x="564" y="273"/>
                  </a:lnTo>
                  <a:lnTo>
                    <a:pt x="567" y="271"/>
                  </a:lnTo>
                  <a:lnTo>
                    <a:pt x="569" y="269"/>
                  </a:lnTo>
                  <a:lnTo>
                    <a:pt x="571" y="267"/>
                  </a:lnTo>
                  <a:lnTo>
                    <a:pt x="571" y="264"/>
                  </a:lnTo>
                  <a:lnTo>
                    <a:pt x="573" y="262"/>
                  </a:lnTo>
                  <a:lnTo>
                    <a:pt x="576" y="258"/>
                  </a:lnTo>
                  <a:lnTo>
                    <a:pt x="578" y="258"/>
                  </a:lnTo>
                  <a:lnTo>
                    <a:pt x="580" y="253"/>
                  </a:lnTo>
                  <a:lnTo>
                    <a:pt x="582" y="253"/>
                  </a:lnTo>
                  <a:lnTo>
                    <a:pt x="582" y="249"/>
                  </a:lnTo>
                  <a:lnTo>
                    <a:pt x="587" y="249"/>
                  </a:lnTo>
                  <a:lnTo>
                    <a:pt x="587" y="247"/>
                  </a:lnTo>
                  <a:lnTo>
                    <a:pt x="591" y="247"/>
                  </a:lnTo>
                  <a:lnTo>
                    <a:pt x="591" y="244"/>
                  </a:lnTo>
                  <a:lnTo>
                    <a:pt x="593" y="242"/>
                  </a:lnTo>
                  <a:lnTo>
                    <a:pt x="598" y="238"/>
                  </a:lnTo>
                  <a:lnTo>
                    <a:pt x="600" y="236"/>
                  </a:lnTo>
                  <a:lnTo>
                    <a:pt x="598" y="233"/>
                  </a:lnTo>
                  <a:lnTo>
                    <a:pt x="596" y="231"/>
                  </a:lnTo>
                  <a:lnTo>
                    <a:pt x="593" y="227"/>
                  </a:lnTo>
                  <a:lnTo>
                    <a:pt x="593" y="222"/>
                  </a:lnTo>
                  <a:lnTo>
                    <a:pt x="593" y="220"/>
                  </a:lnTo>
                  <a:lnTo>
                    <a:pt x="596" y="216"/>
                  </a:lnTo>
                  <a:lnTo>
                    <a:pt x="596" y="211"/>
                  </a:lnTo>
                  <a:lnTo>
                    <a:pt x="596" y="204"/>
                  </a:lnTo>
                  <a:lnTo>
                    <a:pt x="598" y="202"/>
                  </a:lnTo>
                  <a:lnTo>
                    <a:pt x="600" y="202"/>
                  </a:lnTo>
                  <a:lnTo>
                    <a:pt x="600" y="207"/>
                  </a:lnTo>
                  <a:lnTo>
                    <a:pt x="604" y="209"/>
                  </a:lnTo>
                  <a:lnTo>
                    <a:pt x="604" y="211"/>
                  </a:lnTo>
                  <a:lnTo>
                    <a:pt x="609" y="211"/>
                  </a:lnTo>
                  <a:lnTo>
                    <a:pt x="613" y="209"/>
                  </a:lnTo>
                  <a:lnTo>
                    <a:pt x="616" y="211"/>
                  </a:lnTo>
                  <a:lnTo>
                    <a:pt x="618" y="213"/>
                  </a:lnTo>
                  <a:lnTo>
                    <a:pt x="620" y="213"/>
                  </a:lnTo>
                  <a:lnTo>
                    <a:pt x="622" y="216"/>
                  </a:lnTo>
                  <a:lnTo>
                    <a:pt x="624" y="218"/>
                  </a:lnTo>
                  <a:lnTo>
                    <a:pt x="624" y="222"/>
                  </a:lnTo>
                  <a:lnTo>
                    <a:pt x="627" y="227"/>
                  </a:lnTo>
                  <a:lnTo>
                    <a:pt x="627" y="231"/>
                  </a:lnTo>
                  <a:lnTo>
                    <a:pt x="627" y="213"/>
                  </a:lnTo>
                  <a:lnTo>
                    <a:pt x="627" y="211"/>
                  </a:lnTo>
                  <a:lnTo>
                    <a:pt x="624" y="207"/>
                  </a:lnTo>
                  <a:lnTo>
                    <a:pt x="622" y="204"/>
                  </a:lnTo>
                  <a:lnTo>
                    <a:pt x="618" y="202"/>
                  </a:lnTo>
                  <a:lnTo>
                    <a:pt x="616" y="200"/>
                  </a:lnTo>
                  <a:lnTo>
                    <a:pt x="613" y="198"/>
                  </a:lnTo>
                  <a:lnTo>
                    <a:pt x="609" y="196"/>
                  </a:lnTo>
                  <a:lnTo>
                    <a:pt x="604" y="193"/>
                  </a:lnTo>
                  <a:lnTo>
                    <a:pt x="604" y="191"/>
                  </a:lnTo>
                  <a:lnTo>
                    <a:pt x="607" y="191"/>
                  </a:lnTo>
                  <a:lnTo>
                    <a:pt x="611" y="196"/>
                  </a:lnTo>
                  <a:lnTo>
                    <a:pt x="616" y="196"/>
                  </a:lnTo>
                  <a:lnTo>
                    <a:pt x="618" y="196"/>
                  </a:lnTo>
                  <a:lnTo>
                    <a:pt x="618" y="193"/>
                  </a:lnTo>
                  <a:lnTo>
                    <a:pt x="622" y="191"/>
                  </a:lnTo>
                  <a:lnTo>
                    <a:pt x="622" y="189"/>
                  </a:lnTo>
                  <a:lnTo>
                    <a:pt x="622" y="187"/>
                  </a:lnTo>
                  <a:lnTo>
                    <a:pt x="618" y="184"/>
                  </a:lnTo>
                  <a:lnTo>
                    <a:pt x="616" y="182"/>
                  </a:lnTo>
                  <a:lnTo>
                    <a:pt x="616" y="178"/>
                  </a:lnTo>
                  <a:lnTo>
                    <a:pt x="618" y="178"/>
                  </a:lnTo>
                  <a:lnTo>
                    <a:pt x="622" y="176"/>
                  </a:lnTo>
                  <a:lnTo>
                    <a:pt x="624" y="173"/>
                  </a:lnTo>
                  <a:lnTo>
                    <a:pt x="622" y="169"/>
                  </a:lnTo>
                  <a:lnTo>
                    <a:pt x="622" y="167"/>
                  </a:lnTo>
                  <a:lnTo>
                    <a:pt x="618" y="164"/>
                  </a:lnTo>
                  <a:lnTo>
                    <a:pt x="616" y="162"/>
                  </a:lnTo>
                  <a:lnTo>
                    <a:pt x="613" y="158"/>
                  </a:lnTo>
                  <a:lnTo>
                    <a:pt x="611" y="156"/>
                  </a:lnTo>
                  <a:lnTo>
                    <a:pt x="613" y="153"/>
                  </a:lnTo>
                  <a:lnTo>
                    <a:pt x="616" y="153"/>
                  </a:lnTo>
                  <a:lnTo>
                    <a:pt x="618" y="153"/>
                  </a:lnTo>
                  <a:lnTo>
                    <a:pt x="622" y="149"/>
                  </a:lnTo>
                  <a:lnTo>
                    <a:pt x="624" y="144"/>
                  </a:lnTo>
                  <a:lnTo>
                    <a:pt x="624" y="142"/>
                  </a:lnTo>
                  <a:lnTo>
                    <a:pt x="622" y="140"/>
                  </a:lnTo>
                  <a:lnTo>
                    <a:pt x="620" y="138"/>
                  </a:lnTo>
                  <a:lnTo>
                    <a:pt x="618" y="136"/>
                  </a:lnTo>
                  <a:lnTo>
                    <a:pt x="622" y="136"/>
                  </a:lnTo>
                  <a:lnTo>
                    <a:pt x="622" y="133"/>
                  </a:lnTo>
                  <a:lnTo>
                    <a:pt x="627" y="131"/>
                  </a:lnTo>
                  <a:lnTo>
                    <a:pt x="624" y="129"/>
                  </a:lnTo>
                  <a:lnTo>
                    <a:pt x="622" y="127"/>
                  </a:lnTo>
                  <a:lnTo>
                    <a:pt x="620" y="127"/>
                  </a:lnTo>
                  <a:lnTo>
                    <a:pt x="616" y="124"/>
                  </a:lnTo>
                  <a:lnTo>
                    <a:pt x="613" y="122"/>
                  </a:lnTo>
                  <a:lnTo>
                    <a:pt x="611" y="120"/>
                  </a:lnTo>
                  <a:lnTo>
                    <a:pt x="609" y="120"/>
                  </a:lnTo>
                  <a:lnTo>
                    <a:pt x="607" y="118"/>
                  </a:lnTo>
                  <a:lnTo>
                    <a:pt x="602" y="118"/>
                  </a:lnTo>
                  <a:lnTo>
                    <a:pt x="600" y="116"/>
                  </a:lnTo>
                  <a:lnTo>
                    <a:pt x="600" y="111"/>
                  </a:lnTo>
                  <a:lnTo>
                    <a:pt x="600" y="107"/>
                  </a:lnTo>
                  <a:lnTo>
                    <a:pt x="600" y="102"/>
                  </a:lnTo>
                  <a:lnTo>
                    <a:pt x="600" y="100"/>
                  </a:lnTo>
                  <a:lnTo>
                    <a:pt x="602" y="96"/>
                  </a:lnTo>
                  <a:lnTo>
                    <a:pt x="602" y="91"/>
                  </a:lnTo>
                  <a:lnTo>
                    <a:pt x="602" y="87"/>
                  </a:lnTo>
                  <a:lnTo>
                    <a:pt x="604" y="84"/>
                  </a:lnTo>
                  <a:lnTo>
                    <a:pt x="604" y="78"/>
                  </a:lnTo>
                  <a:lnTo>
                    <a:pt x="607" y="78"/>
                  </a:lnTo>
                  <a:lnTo>
                    <a:pt x="609" y="76"/>
                  </a:lnTo>
                  <a:lnTo>
                    <a:pt x="609" y="69"/>
                  </a:lnTo>
                  <a:lnTo>
                    <a:pt x="613" y="67"/>
                  </a:lnTo>
                  <a:lnTo>
                    <a:pt x="620" y="69"/>
                  </a:lnTo>
                  <a:lnTo>
                    <a:pt x="624" y="69"/>
                  </a:lnTo>
                  <a:lnTo>
                    <a:pt x="627" y="71"/>
                  </a:lnTo>
                  <a:lnTo>
                    <a:pt x="627" y="73"/>
                  </a:lnTo>
                  <a:lnTo>
                    <a:pt x="624" y="76"/>
                  </a:lnTo>
                  <a:lnTo>
                    <a:pt x="622" y="80"/>
                  </a:lnTo>
                  <a:lnTo>
                    <a:pt x="622" y="82"/>
                  </a:lnTo>
                  <a:lnTo>
                    <a:pt x="618" y="82"/>
                  </a:lnTo>
                  <a:lnTo>
                    <a:pt x="620" y="84"/>
                  </a:lnTo>
                  <a:lnTo>
                    <a:pt x="620" y="89"/>
                  </a:lnTo>
                  <a:lnTo>
                    <a:pt x="624" y="91"/>
                  </a:lnTo>
                  <a:lnTo>
                    <a:pt x="631" y="89"/>
                  </a:lnTo>
                  <a:lnTo>
                    <a:pt x="633" y="91"/>
                  </a:lnTo>
                  <a:lnTo>
                    <a:pt x="633" y="93"/>
                  </a:lnTo>
                  <a:lnTo>
                    <a:pt x="631" y="96"/>
                  </a:lnTo>
                  <a:lnTo>
                    <a:pt x="631" y="102"/>
                  </a:lnTo>
                  <a:lnTo>
                    <a:pt x="631" y="107"/>
                  </a:lnTo>
                  <a:lnTo>
                    <a:pt x="633" y="107"/>
                  </a:lnTo>
                  <a:lnTo>
                    <a:pt x="638" y="109"/>
                  </a:lnTo>
                  <a:lnTo>
                    <a:pt x="638" y="111"/>
                  </a:lnTo>
                  <a:lnTo>
                    <a:pt x="638" y="120"/>
                  </a:lnTo>
                  <a:lnTo>
                    <a:pt x="640" y="122"/>
                  </a:lnTo>
                  <a:lnTo>
                    <a:pt x="640" y="127"/>
                  </a:lnTo>
                  <a:lnTo>
                    <a:pt x="642" y="127"/>
                  </a:lnTo>
                  <a:lnTo>
                    <a:pt x="644" y="129"/>
                  </a:lnTo>
                  <a:lnTo>
                    <a:pt x="649" y="129"/>
                  </a:lnTo>
                  <a:lnTo>
                    <a:pt x="651" y="127"/>
                  </a:lnTo>
                  <a:lnTo>
                    <a:pt x="653" y="124"/>
                  </a:lnTo>
                  <a:lnTo>
                    <a:pt x="653" y="120"/>
                  </a:lnTo>
                  <a:lnTo>
                    <a:pt x="656" y="118"/>
                  </a:lnTo>
                  <a:lnTo>
                    <a:pt x="658" y="118"/>
                  </a:lnTo>
                  <a:lnTo>
                    <a:pt x="660" y="118"/>
                  </a:lnTo>
                  <a:lnTo>
                    <a:pt x="660" y="120"/>
                  </a:lnTo>
                  <a:lnTo>
                    <a:pt x="658" y="120"/>
                  </a:lnTo>
                  <a:lnTo>
                    <a:pt x="658" y="124"/>
                  </a:lnTo>
                  <a:lnTo>
                    <a:pt x="658" y="127"/>
                  </a:lnTo>
                  <a:lnTo>
                    <a:pt x="658" y="133"/>
                  </a:lnTo>
                  <a:lnTo>
                    <a:pt x="662" y="136"/>
                  </a:lnTo>
                  <a:lnTo>
                    <a:pt x="662" y="140"/>
                  </a:lnTo>
                  <a:lnTo>
                    <a:pt x="664" y="144"/>
                  </a:lnTo>
                  <a:lnTo>
                    <a:pt x="664" y="147"/>
                  </a:lnTo>
                  <a:lnTo>
                    <a:pt x="667" y="149"/>
                  </a:lnTo>
                  <a:lnTo>
                    <a:pt x="669" y="151"/>
                  </a:lnTo>
                  <a:lnTo>
                    <a:pt x="669" y="153"/>
                  </a:lnTo>
                  <a:lnTo>
                    <a:pt x="673" y="153"/>
                  </a:lnTo>
                  <a:lnTo>
                    <a:pt x="676" y="153"/>
                  </a:lnTo>
                  <a:lnTo>
                    <a:pt x="678" y="153"/>
                  </a:lnTo>
                  <a:lnTo>
                    <a:pt x="682" y="156"/>
                  </a:lnTo>
                  <a:lnTo>
                    <a:pt x="682" y="160"/>
                  </a:lnTo>
                  <a:lnTo>
                    <a:pt x="680" y="160"/>
                  </a:lnTo>
                  <a:lnTo>
                    <a:pt x="676" y="162"/>
                  </a:lnTo>
                  <a:lnTo>
                    <a:pt x="671" y="164"/>
                  </a:lnTo>
                  <a:lnTo>
                    <a:pt x="669" y="162"/>
                  </a:lnTo>
                  <a:lnTo>
                    <a:pt x="664" y="160"/>
                  </a:lnTo>
                  <a:lnTo>
                    <a:pt x="662" y="162"/>
                  </a:lnTo>
                  <a:lnTo>
                    <a:pt x="660" y="164"/>
                  </a:lnTo>
                  <a:lnTo>
                    <a:pt x="658" y="164"/>
                  </a:lnTo>
                  <a:lnTo>
                    <a:pt x="658" y="169"/>
                  </a:lnTo>
                  <a:lnTo>
                    <a:pt x="658" y="171"/>
                  </a:lnTo>
                  <a:lnTo>
                    <a:pt x="658" y="173"/>
                  </a:lnTo>
                  <a:lnTo>
                    <a:pt x="660" y="176"/>
                  </a:lnTo>
                  <a:lnTo>
                    <a:pt x="662" y="173"/>
                  </a:lnTo>
                  <a:lnTo>
                    <a:pt x="664" y="171"/>
                  </a:lnTo>
                  <a:lnTo>
                    <a:pt x="669" y="171"/>
                  </a:lnTo>
                  <a:lnTo>
                    <a:pt x="671" y="171"/>
                  </a:lnTo>
                  <a:lnTo>
                    <a:pt x="673" y="173"/>
                  </a:lnTo>
                  <a:lnTo>
                    <a:pt x="676" y="176"/>
                  </a:lnTo>
                  <a:lnTo>
                    <a:pt x="678" y="173"/>
                  </a:lnTo>
                  <a:lnTo>
                    <a:pt x="682" y="169"/>
                  </a:lnTo>
                  <a:lnTo>
                    <a:pt x="684" y="167"/>
                  </a:lnTo>
                  <a:lnTo>
                    <a:pt x="687" y="167"/>
                  </a:lnTo>
                  <a:lnTo>
                    <a:pt x="689" y="169"/>
                  </a:lnTo>
                  <a:lnTo>
                    <a:pt x="691" y="171"/>
                  </a:lnTo>
                  <a:lnTo>
                    <a:pt x="691" y="176"/>
                  </a:lnTo>
                  <a:lnTo>
                    <a:pt x="691" y="178"/>
                  </a:lnTo>
                  <a:lnTo>
                    <a:pt x="696" y="178"/>
                  </a:lnTo>
                  <a:lnTo>
                    <a:pt x="698" y="176"/>
                  </a:lnTo>
                  <a:lnTo>
                    <a:pt x="700" y="173"/>
                  </a:lnTo>
                  <a:lnTo>
                    <a:pt x="700" y="169"/>
                  </a:lnTo>
                  <a:lnTo>
                    <a:pt x="704" y="167"/>
                  </a:lnTo>
                  <a:lnTo>
                    <a:pt x="704" y="164"/>
                  </a:lnTo>
                  <a:lnTo>
                    <a:pt x="709" y="162"/>
                  </a:lnTo>
                  <a:lnTo>
                    <a:pt x="709" y="160"/>
                  </a:lnTo>
                  <a:lnTo>
                    <a:pt x="711" y="158"/>
                  </a:lnTo>
                  <a:lnTo>
                    <a:pt x="716" y="158"/>
                  </a:lnTo>
                  <a:lnTo>
                    <a:pt x="718" y="158"/>
                  </a:lnTo>
                  <a:lnTo>
                    <a:pt x="720" y="160"/>
                  </a:lnTo>
                  <a:lnTo>
                    <a:pt x="722" y="160"/>
                  </a:lnTo>
                  <a:lnTo>
                    <a:pt x="724" y="162"/>
                  </a:lnTo>
                  <a:lnTo>
                    <a:pt x="727" y="164"/>
                  </a:lnTo>
                  <a:lnTo>
                    <a:pt x="727" y="167"/>
                  </a:lnTo>
                  <a:lnTo>
                    <a:pt x="724" y="169"/>
                  </a:lnTo>
                  <a:lnTo>
                    <a:pt x="720" y="171"/>
                  </a:lnTo>
                  <a:lnTo>
                    <a:pt x="718" y="171"/>
                  </a:lnTo>
                  <a:lnTo>
                    <a:pt x="716" y="176"/>
                  </a:lnTo>
                  <a:lnTo>
                    <a:pt x="711" y="176"/>
                  </a:lnTo>
                  <a:lnTo>
                    <a:pt x="711" y="178"/>
                  </a:lnTo>
                  <a:lnTo>
                    <a:pt x="709" y="178"/>
                  </a:lnTo>
                  <a:lnTo>
                    <a:pt x="707" y="180"/>
                  </a:lnTo>
                  <a:lnTo>
                    <a:pt x="704" y="182"/>
                  </a:lnTo>
                  <a:lnTo>
                    <a:pt x="704" y="184"/>
                  </a:lnTo>
                  <a:lnTo>
                    <a:pt x="704" y="187"/>
                  </a:lnTo>
                  <a:lnTo>
                    <a:pt x="707" y="191"/>
                  </a:lnTo>
                  <a:lnTo>
                    <a:pt x="707" y="193"/>
                  </a:lnTo>
                  <a:lnTo>
                    <a:pt x="709" y="193"/>
                  </a:lnTo>
                  <a:lnTo>
                    <a:pt x="711" y="193"/>
                  </a:lnTo>
                  <a:lnTo>
                    <a:pt x="716" y="191"/>
                  </a:lnTo>
                  <a:lnTo>
                    <a:pt x="716" y="187"/>
                  </a:lnTo>
                  <a:lnTo>
                    <a:pt x="718" y="187"/>
                  </a:lnTo>
                  <a:lnTo>
                    <a:pt x="720" y="191"/>
                  </a:lnTo>
                  <a:lnTo>
                    <a:pt x="722" y="193"/>
                  </a:lnTo>
                  <a:lnTo>
                    <a:pt x="722" y="196"/>
                  </a:lnTo>
                  <a:lnTo>
                    <a:pt x="722" y="198"/>
                  </a:lnTo>
                  <a:lnTo>
                    <a:pt x="718" y="200"/>
                  </a:lnTo>
                  <a:lnTo>
                    <a:pt x="718" y="202"/>
                  </a:lnTo>
                  <a:lnTo>
                    <a:pt x="716" y="204"/>
                  </a:lnTo>
                  <a:lnTo>
                    <a:pt x="713" y="204"/>
                  </a:lnTo>
                  <a:lnTo>
                    <a:pt x="713" y="207"/>
                  </a:lnTo>
                  <a:lnTo>
                    <a:pt x="713" y="211"/>
                  </a:lnTo>
                  <a:lnTo>
                    <a:pt x="711" y="211"/>
                  </a:lnTo>
                  <a:lnTo>
                    <a:pt x="713" y="216"/>
                  </a:lnTo>
                  <a:lnTo>
                    <a:pt x="713" y="220"/>
                  </a:lnTo>
                  <a:lnTo>
                    <a:pt x="713" y="222"/>
                  </a:lnTo>
                  <a:lnTo>
                    <a:pt x="711" y="224"/>
                  </a:lnTo>
                  <a:lnTo>
                    <a:pt x="711" y="227"/>
                  </a:lnTo>
                  <a:lnTo>
                    <a:pt x="709" y="227"/>
                  </a:lnTo>
                  <a:lnTo>
                    <a:pt x="707" y="229"/>
                  </a:lnTo>
                  <a:lnTo>
                    <a:pt x="707" y="231"/>
                  </a:lnTo>
                  <a:lnTo>
                    <a:pt x="707" y="236"/>
                  </a:lnTo>
                  <a:lnTo>
                    <a:pt x="709" y="236"/>
                  </a:lnTo>
                  <a:lnTo>
                    <a:pt x="711" y="238"/>
                  </a:lnTo>
                  <a:lnTo>
                    <a:pt x="716" y="238"/>
                  </a:lnTo>
                  <a:lnTo>
                    <a:pt x="720" y="240"/>
                  </a:lnTo>
                  <a:lnTo>
                    <a:pt x="722" y="242"/>
                  </a:lnTo>
                  <a:lnTo>
                    <a:pt x="724" y="242"/>
                  </a:lnTo>
                  <a:lnTo>
                    <a:pt x="724" y="244"/>
                  </a:lnTo>
                  <a:lnTo>
                    <a:pt x="729" y="244"/>
                  </a:lnTo>
                  <a:lnTo>
                    <a:pt x="731" y="249"/>
                  </a:lnTo>
                  <a:lnTo>
                    <a:pt x="733" y="249"/>
                  </a:lnTo>
                  <a:lnTo>
                    <a:pt x="733" y="251"/>
                  </a:lnTo>
                  <a:lnTo>
                    <a:pt x="736" y="253"/>
                  </a:lnTo>
                  <a:lnTo>
                    <a:pt x="738" y="256"/>
                  </a:lnTo>
                  <a:lnTo>
                    <a:pt x="740" y="258"/>
                  </a:lnTo>
                  <a:lnTo>
                    <a:pt x="740" y="253"/>
                  </a:lnTo>
                  <a:lnTo>
                    <a:pt x="742" y="251"/>
                  </a:lnTo>
                  <a:lnTo>
                    <a:pt x="747" y="253"/>
                  </a:lnTo>
                  <a:lnTo>
                    <a:pt x="749" y="256"/>
                  </a:lnTo>
                  <a:lnTo>
                    <a:pt x="753" y="256"/>
                  </a:lnTo>
                  <a:lnTo>
                    <a:pt x="756" y="256"/>
                  </a:lnTo>
                  <a:lnTo>
                    <a:pt x="758" y="251"/>
                  </a:lnTo>
                  <a:lnTo>
                    <a:pt x="760" y="251"/>
                  </a:lnTo>
                  <a:lnTo>
                    <a:pt x="762" y="253"/>
                  </a:lnTo>
                  <a:lnTo>
                    <a:pt x="760" y="256"/>
                  </a:lnTo>
                  <a:lnTo>
                    <a:pt x="758" y="260"/>
                  </a:lnTo>
                  <a:lnTo>
                    <a:pt x="758" y="262"/>
                  </a:lnTo>
                  <a:lnTo>
                    <a:pt x="760" y="269"/>
                  </a:lnTo>
                  <a:lnTo>
                    <a:pt x="760" y="273"/>
                  </a:lnTo>
                  <a:lnTo>
                    <a:pt x="762" y="276"/>
                  </a:lnTo>
                  <a:lnTo>
                    <a:pt x="764" y="278"/>
                  </a:lnTo>
                  <a:lnTo>
                    <a:pt x="767" y="282"/>
                  </a:lnTo>
                  <a:lnTo>
                    <a:pt x="771" y="284"/>
                  </a:lnTo>
                  <a:lnTo>
                    <a:pt x="769" y="287"/>
                  </a:lnTo>
                  <a:lnTo>
                    <a:pt x="769" y="289"/>
                  </a:lnTo>
                  <a:lnTo>
                    <a:pt x="764" y="289"/>
                  </a:lnTo>
                  <a:lnTo>
                    <a:pt x="764" y="293"/>
                  </a:lnTo>
                  <a:lnTo>
                    <a:pt x="764" y="296"/>
                  </a:lnTo>
                  <a:lnTo>
                    <a:pt x="769" y="298"/>
                  </a:lnTo>
                  <a:lnTo>
                    <a:pt x="771" y="300"/>
                  </a:lnTo>
                  <a:lnTo>
                    <a:pt x="773" y="302"/>
                  </a:lnTo>
                  <a:lnTo>
                    <a:pt x="776" y="307"/>
                  </a:lnTo>
                  <a:lnTo>
                    <a:pt x="776" y="311"/>
                  </a:lnTo>
                  <a:lnTo>
                    <a:pt x="776" y="316"/>
                  </a:lnTo>
                  <a:lnTo>
                    <a:pt x="778" y="320"/>
                  </a:lnTo>
                  <a:lnTo>
                    <a:pt x="778" y="327"/>
                  </a:lnTo>
                  <a:lnTo>
                    <a:pt x="778" y="329"/>
                  </a:lnTo>
                  <a:lnTo>
                    <a:pt x="776" y="331"/>
                  </a:lnTo>
                  <a:lnTo>
                    <a:pt x="773" y="336"/>
                  </a:lnTo>
                  <a:lnTo>
                    <a:pt x="776" y="340"/>
                  </a:lnTo>
                  <a:lnTo>
                    <a:pt x="776" y="347"/>
                  </a:lnTo>
                  <a:lnTo>
                    <a:pt x="778" y="349"/>
                  </a:lnTo>
                  <a:lnTo>
                    <a:pt x="782" y="351"/>
                  </a:lnTo>
                  <a:lnTo>
                    <a:pt x="787" y="356"/>
                  </a:lnTo>
                  <a:lnTo>
                    <a:pt x="789" y="358"/>
                  </a:lnTo>
                  <a:lnTo>
                    <a:pt x="791" y="360"/>
                  </a:lnTo>
                  <a:lnTo>
                    <a:pt x="796" y="362"/>
                  </a:lnTo>
                  <a:lnTo>
                    <a:pt x="796" y="364"/>
                  </a:lnTo>
                  <a:lnTo>
                    <a:pt x="793" y="367"/>
                  </a:lnTo>
                  <a:lnTo>
                    <a:pt x="791" y="367"/>
                  </a:lnTo>
                  <a:lnTo>
                    <a:pt x="789" y="369"/>
                  </a:lnTo>
                  <a:lnTo>
                    <a:pt x="787" y="369"/>
                  </a:lnTo>
                  <a:lnTo>
                    <a:pt x="784" y="371"/>
                  </a:lnTo>
                  <a:lnTo>
                    <a:pt x="784" y="373"/>
                  </a:lnTo>
                  <a:lnTo>
                    <a:pt x="784" y="376"/>
                  </a:lnTo>
                  <a:lnTo>
                    <a:pt x="789" y="380"/>
                  </a:lnTo>
                  <a:lnTo>
                    <a:pt x="789" y="380"/>
                  </a:lnTo>
                  <a:lnTo>
                    <a:pt x="793" y="382"/>
                  </a:lnTo>
                  <a:lnTo>
                    <a:pt x="796" y="382"/>
                  </a:lnTo>
                  <a:lnTo>
                    <a:pt x="800" y="382"/>
                  </a:lnTo>
                  <a:lnTo>
                    <a:pt x="802" y="384"/>
                  </a:lnTo>
                  <a:lnTo>
                    <a:pt x="805" y="384"/>
                  </a:lnTo>
                  <a:lnTo>
                    <a:pt x="805" y="387"/>
                  </a:lnTo>
                  <a:lnTo>
                    <a:pt x="807" y="389"/>
                  </a:lnTo>
                  <a:lnTo>
                    <a:pt x="805" y="393"/>
                  </a:lnTo>
                  <a:lnTo>
                    <a:pt x="809" y="398"/>
                  </a:lnTo>
                  <a:lnTo>
                    <a:pt x="816" y="396"/>
                  </a:lnTo>
                  <a:lnTo>
                    <a:pt x="818" y="396"/>
                  </a:lnTo>
                  <a:lnTo>
                    <a:pt x="820" y="396"/>
                  </a:lnTo>
                  <a:lnTo>
                    <a:pt x="822" y="393"/>
                  </a:lnTo>
                  <a:lnTo>
                    <a:pt x="825" y="393"/>
                  </a:lnTo>
                  <a:lnTo>
                    <a:pt x="829" y="389"/>
                  </a:lnTo>
                  <a:lnTo>
                    <a:pt x="833" y="389"/>
                  </a:lnTo>
                  <a:lnTo>
                    <a:pt x="833" y="391"/>
                  </a:lnTo>
                  <a:lnTo>
                    <a:pt x="827" y="398"/>
                  </a:lnTo>
                  <a:lnTo>
                    <a:pt x="825" y="400"/>
                  </a:lnTo>
                  <a:lnTo>
                    <a:pt x="825" y="402"/>
                  </a:lnTo>
                  <a:lnTo>
                    <a:pt x="822" y="407"/>
                  </a:lnTo>
                  <a:lnTo>
                    <a:pt x="822" y="409"/>
                  </a:lnTo>
                  <a:lnTo>
                    <a:pt x="825" y="409"/>
                  </a:lnTo>
                  <a:lnTo>
                    <a:pt x="827" y="411"/>
                  </a:lnTo>
                  <a:lnTo>
                    <a:pt x="829" y="413"/>
                  </a:lnTo>
                  <a:lnTo>
                    <a:pt x="833" y="416"/>
                  </a:lnTo>
                  <a:lnTo>
                    <a:pt x="833" y="416"/>
                  </a:lnTo>
                  <a:lnTo>
                    <a:pt x="836" y="418"/>
                  </a:lnTo>
                  <a:lnTo>
                    <a:pt x="840" y="418"/>
                  </a:lnTo>
                  <a:lnTo>
                    <a:pt x="842" y="420"/>
                  </a:lnTo>
                  <a:lnTo>
                    <a:pt x="842" y="422"/>
                  </a:lnTo>
                  <a:lnTo>
                    <a:pt x="845" y="424"/>
                  </a:lnTo>
                  <a:lnTo>
                    <a:pt x="845" y="424"/>
                  </a:lnTo>
                  <a:lnTo>
                    <a:pt x="847" y="427"/>
                  </a:lnTo>
                  <a:lnTo>
                    <a:pt x="851" y="427"/>
                  </a:lnTo>
                  <a:lnTo>
                    <a:pt x="853" y="429"/>
                  </a:lnTo>
                  <a:lnTo>
                    <a:pt x="856" y="431"/>
                  </a:lnTo>
                  <a:lnTo>
                    <a:pt x="856" y="431"/>
                  </a:lnTo>
                  <a:lnTo>
                    <a:pt x="860" y="429"/>
                  </a:lnTo>
                  <a:lnTo>
                    <a:pt x="862" y="427"/>
                  </a:lnTo>
                  <a:lnTo>
                    <a:pt x="867" y="424"/>
                  </a:lnTo>
                  <a:lnTo>
                    <a:pt x="865" y="429"/>
                  </a:lnTo>
                  <a:lnTo>
                    <a:pt x="865" y="431"/>
                  </a:lnTo>
                  <a:lnTo>
                    <a:pt x="865" y="433"/>
                  </a:lnTo>
                  <a:lnTo>
                    <a:pt x="869" y="436"/>
                  </a:lnTo>
                  <a:lnTo>
                    <a:pt x="871" y="438"/>
                  </a:lnTo>
                  <a:lnTo>
                    <a:pt x="873" y="442"/>
                  </a:lnTo>
                  <a:lnTo>
                    <a:pt x="873" y="444"/>
                  </a:lnTo>
                  <a:lnTo>
                    <a:pt x="869" y="447"/>
                  </a:lnTo>
                  <a:lnTo>
                    <a:pt x="867" y="447"/>
                  </a:lnTo>
                  <a:lnTo>
                    <a:pt x="867" y="449"/>
                  </a:lnTo>
                  <a:lnTo>
                    <a:pt x="867" y="453"/>
                  </a:lnTo>
                  <a:lnTo>
                    <a:pt x="865" y="453"/>
                  </a:lnTo>
                  <a:lnTo>
                    <a:pt x="862" y="456"/>
                  </a:lnTo>
                  <a:lnTo>
                    <a:pt x="860" y="458"/>
                  </a:lnTo>
                  <a:lnTo>
                    <a:pt x="860" y="460"/>
                  </a:lnTo>
                  <a:lnTo>
                    <a:pt x="858" y="462"/>
                  </a:lnTo>
                  <a:lnTo>
                    <a:pt x="858" y="467"/>
                  </a:lnTo>
                  <a:lnTo>
                    <a:pt x="860" y="469"/>
                  </a:lnTo>
                  <a:lnTo>
                    <a:pt x="860" y="471"/>
                  </a:lnTo>
                  <a:lnTo>
                    <a:pt x="862" y="473"/>
                  </a:lnTo>
                  <a:lnTo>
                    <a:pt x="862" y="476"/>
                  </a:lnTo>
                  <a:lnTo>
                    <a:pt x="867" y="476"/>
                  </a:lnTo>
                  <a:lnTo>
                    <a:pt x="869" y="478"/>
                  </a:lnTo>
                  <a:lnTo>
                    <a:pt x="871" y="482"/>
                  </a:lnTo>
                  <a:lnTo>
                    <a:pt x="871" y="513"/>
                  </a:lnTo>
                  <a:lnTo>
                    <a:pt x="869" y="516"/>
                  </a:lnTo>
                  <a:lnTo>
                    <a:pt x="865" y="516"/>
                  </a:lnTo>
                  <a:lnTo>
                    <a:pt x="862" y="518"/>
                  </a:lnTo>
                  <a:lnTo>
                    <a:pt x="856" y="518"/>
                  </a:lnTo>
                  <a:lnTo>
                    <a:pt x="851" y="518"/>
                  </a:lnTo>
                  <a:lnTo>
                    <a:pt x="847" y="518"/>
                  </a:lnTo>
                  <a:lnTo>
                    <a:pt x="845" y="518"/>
                  </a:lnTo>
                  <a:lnTo>
                    <a:pt x="842" y="516"/>
                  </a:lnTo>
                  <a:lnTo>
                    <a:pt x="836" y="516"/>
                  </a:lnTo>
                  <a:lnTo>
                    <a:pt x="833" y="518"/>
                  </a:lnTo>
                  <a:lnTo>
                    <a:pt x="831" y="518"/>
                  </a:lnTo>
                  <a:lnTo>
                    <a:pt x="829" y="520"/>
                  </a:lnTo>
                  <a:lnTo>
                    <a:pt x="827" y="522"/>
                  </a:lnTo>
                  <a:lnTo>
                    <a:pt x="822" y="524"/>
                  </a:lnTo>
                  <a:lnTo>
                    <a:pt x="816" y="524"/>
                  </a:lnTo>
                  <a:lnTo>
                    <a:pt x="811" y="527"/>
                  </a:lnTo>
                  <a:lnTo>
                    <a:pt x="809" y="527"/>
                  </a:lnTo>
                  <a:lnTo>
                    <a:pt x="807" y="529"/>
                  </a:lnTo>
                  <a:lnTo>
                    <a:pt x="805" y="533"/>
                  </a:lnTo>
                  <a:lnTo>
                    <a:pt x="802" y="536"/>
                  </a:lnTo>
                  <a:lnTo>
                    <a:pt x="798" y="536"/>
                  </a:lnTo>
                  <a:lnTo>
                    <a:pt x="791" y="536"/>
                  </a:lnTo>
                  <a:lnTo>
                    <a:pt x="789" y="536"/>
                  </a:lnTo>
                  <a:lnTo>
                    <a:pt x="787" y="536"/>
                  </a:lnTo>
                  <a:lnTo>
                    <a:pt x="784" y="538"/>
                  </a:lnTo>
                  <a:lnTo>
                    <a:pt x="782" y="540"/>
                  </a:lnTo>
                  <a:lnTo>
                    <a:pt x="780" y="540"/>
                  </a:lnTo>
                  <a:lnTo>
                    <a:pt x="778" y="542"/>
                  </a:lnTo>
                  <a:lnTo>
                    <a:pt x="776" y="542"/>
                  </a:lnTo>
                  <a:lnTo>
                    <a:pt x="773" y="544"/>
                  </a:lnTo>
                  <a:lnTo>
                    <a:pt x="769" y="544"/>
                  </a:lnTo>
                  <a:lnTo>
                    <a:pt x="767" y="542"/>
                  </a:lnTo>
                  <a:lnTo>
                    <a:pt x="764" y="540"/>
                  </a:lnTo>
                  <a:lnTo>
                    <a:pt x="760" y="540"/>
                  </a:lnTo>
                  <a:lnTo>
                    <a:pt x="760" y="536"/>
                  </a:lnTo>
                  <a:lnTo>
                    <a:pt x="758" y="533"/>
                  </a:lnTo>
                  <a:lnTo>
                    <a:pt x="756" y="531"/>
                  </a:lnTo>
                  <a:lnTo>
                    <a:pt x="753" y="531"/>
                  </a:lnTo>
                  <a:lnTo>
                    <a:pt x="753" y="533"/>
                  </a:lnTo>
                  <a:lnTo>
                    <a:pt x="751" y="533"/>
                  </a:lnTo>
                  <a:lnTo>
                    <a:pt x="747" y="533"/>
                  </a:lnTo>
                  <a:lnTo>
                    <a:pt x="744" y="533"/>
                  </a:lnTo>
                  <a:lnTo>
                    <a:pt x="740" y="533"/>
                  </a:lnTo>
                  <a:lnTo>
                    <a:pt x="736" y="531"/>
                  </a:lnTo>
                  <a:lnTo>
                    <a:pt x="733" y="529"/>
                  </a:lnTo>
                  <a:lnTo>
                    <a:pt x="731" y="527"/>
                  </a:lnTo>
                  <a:lnTo>
                    <a:pt x="729" y="524"/>
                  </a:lnTo>
                  <a:lnTo>
                    <a:pt x="727" y="524"/>
                  </a:lnTo>
                  <a:lnTo>
                    <a:pt x="724" y="522"/>
                  </a:lnTo>
                  <a:lnTo>
                    <a:pt x="722" y="522"/>
                  </a:lnTo>
                  <a:lnTo>
                    <a:pt x="720" y="520"/>
                  </a:lnTo>
                  <a:lnTo>
                    <a:pt x="718" y="520"/>
                  </a:lnTo>
                  <a:lnTo>
                    <a:pt x="716" y="518"/>
                  </a:lnTo>
                  <a:lnTo>
                    <a:pt x="713" y="516"/>
                  </a:lnTo>
                  <a:lnTo>
                    <a:pt x="711" y="518"/>
                  </a:lnTo>
                  <a:lnTo>
                    <a:pt x="709" y="516"/>
                  </a:lnTo>
                  <a:lnTo>
                    <a:pt x="707" y="513"/>
                  </a:lnTo>
                  <a:lnTo>
                    <a:pt x="704" y="511"/>
                  </a:lnTo>
                  <a:lnTo>
                    <a:pt x="702" y="509"/>
                  </a:lnTo>
                  <a:lnTo>
                    <a:pt x="698" y="511"/>
                  </a:lnTo>
                  <a:lnTo>
                    <a:pt x="698" y="513"/>
                  </a:lnTo>
                  <a:lnTo>
                    <a:pt x="700" y="516"/>
                  </a:lnTo>
                  <a:lnTo>
                    <a:pt x="702" y="516"/>
                  </a:lnTo>
                  <a:lnTo>
                    <a:pt x="704" y="518"/>
                  </a:lnTo>
                  <a:lnTo>
                    <a:pt x="707" y="520"/>
                  </a:lnTo>
                  <a:lnTo>
                    <a:pt x="709" y="522"/>
                  </a:lnTo>
                  <a:lnTo>
                    <a:pt x="709" y="524"/>
                  </a:lnTo>
                  <a:lnTo>
                    <a:pt x="709" y="527"/>
                  </a:lnTo>
                  <a:lnTo>
                    <a:pt x="709" y="529"/>
                  </a:lnTo>
                  <a:lnTo>
                    <a:pt x="709" y="531"/>
                  </a:lnTo>
                  <a:lnTo>
                    <a:pt x="711" y="533"/>
                  </a:lnTo>
                  <a:lnTo>
                    <a:pt x="716" y="536"/>
                  </a:lnTo>
                  <a:lnTo>
                    <a:pt x="716" y="538"/>
                  </a:lnTo>
                  <a:lnTo>
                    <a:pt x="718" y="540"/>
                  </a:lnTo>
                  <a:lnTo>
                    <a:pt x="720" y="542"/>
                  </a:lnTo>
                  <a:lnTo>
                    <a:pt x="720" y="544"/>
                  </a:lnTo>
                  <a:lnTo>
                    <a:pt x="722" y="549"/>
                  </a:lnTo>
                  <a:lnTo>
                    <a:pt x="724" y="551"/>
                  </a:lnTo>
                  <a:lnTo>
                    <a:pt x="727" y="553"/>
                  </a:lnTo>
                  <a:lnTo>
                    <a:pt x="724" y="560"/>
                  </a:lnTo>
                  <a:lnTo>
                    <a:pt x="722" y="560"/>
                  </a:lnTo>
                  <a:lnTo>
                    <a:pt x="720" y="560"/>
                  </a:lnTo>
                  <a:lnTo>
                    <a:pt x="713" y="560"/>
                  </a:lnTo>
                  <a:lnTo>
                    <a:pt x="709" y="562"/>
                  </a:lnTo>
                  <a:lnTo>
                    <a:pt x="707" y="560"/>
                  </a:lnTo>
                  <a:lnTo>
                    <a:pt x="702" y="558"/>
                  </a:lnTo>
                  <a:lnTo>
                    <a:pt x="700" y="556"/>
                  </a:lnTo>
                  <a:lnTo>
                    <a:pt x="696" y="553"/>
                  </a:lnTo>
                  <a:lnTo>
                    <a:pt x="691" y="551"/>
                  </a:lnTo>
                  <a:lnTo>
                    <a:pt x="689" y="549"/>
                  </a:lnTo>
                  <a:lnTo>
                    <a:pt x="684" y="549"/>
                  </a:lnTo>
                  <a:lnTo>
                    <a:pt x="684" y="544"/>
                  </a:lnTo>
                  <a:lnTo>
                    <a:pt x="682" y="542"/>
                  </a:lnTo>
                  <a:lnTo>
                    <a:pt x="680" y="544"/>
                  </a:lnTo>
                  <a:lnTo>
                    <a:pt x="678" y="547"/>
                  </a:lnTo>
                  <a:lnTo>
                    <a:pt x="678" y="551"/>
                  </a:lnTo>
                  <a:lnTo>
                    <a:pt x="680" y="553"/>
                  </a:lnTo>
                  <a:lnTo>
                    <a:pt x="684" y="558"/>
                  </a:lnTo>
                  <a:lnTo>
                    <a:pt x="689" y="562"/>
                  </a:lnTo>
                  <a:lnTo>
                    <a:pt x="693" y="564"/>
                  </a:lnTo>
                  <a:lnTo>
                    <a:pt x="696" y="567"/>
                  </a:lnTo>
                  <a:lnTo>
                    <a:pt x="698" y="569"/>
                  </a:lnTo>
                  <a:lnTo>
                    <a:pt x="702" y="571"/>
                  </a:lnTo>
                  <a:lnTo>
                    <a:pt x="704" y="576"/>
                  </a:lnTo>
                  <a:lnTo>
                    <a:pt x="709" y="578"/>
                  </a:lnTo>
                  <a:lnTo>
                    <a:pt x="709" y="580"/>
                  </a:lnTo>
                  <a:lnTo>
                    <a:pt x="704" y="580"/>
                  </a:lnTo>
                  <a:lnTo>
                    <a:pt x="704" y="584"/>
                  </a:lnTo>
                  <a:lnTo>
                    <a:pt x="702" y="589"/>
                  </a:lnTo>
                  <a:lnTo>
                    <a:pt x="702" y="591"/>
                  </a:lnTo>
                  <a:lnTo>
                    <a:pt x="698" y="591"/>
                  </a:lnTo>
                  <a:lnTo>
                    <a:pt x="693" y="589"/>
                  </a:lnTo>
                  <a:lnTo>
                    <a:pt x="689" y="589"/>
                  </a:lnTo>
                  <a:lnTo>
                    <a:pt x="687" y="589"/>
                  </a:lnTo>
                  <a:lnTo>
                    <a:pt x="684" y="591"/>
                  </a:lnTo>
                  <a:lnTo>
                    <a:pt x="687" y="596"/>
                  </a:lnTo>
                  <a:lnTo>
                    <a:pt x="687" y="600"/>
                  </a:lnTo>
                  <a:lnTo>
                    <a:pt x="689" y="602"/>
                  </a:lnTo>
                  <a:lnTo>
                    <a:pt x="691" y="602"/>
                  </a:lnTo>
                  <a:lnTo>
                    <a:pt x="693" y="602"/>
                  </a:lnTo>
                  <a:lnTo>
                    <a:pt x="693" y="607"/>
                  </a:lnTo>
                  <a:lnTo>
                    <a:pt x="693" y="609"/>
                  </a:lnTo>
                  <a:lnTo>
                    <a:pt x="696" y="609"/>
                  </a:lnTo>
                  <a:lnTo>
                    <a:pt x="700" y="611"/>
                  </a:lnTo>
                  <a:lnTo>
                    <a:pt x="700" y="613"/>
                  </a:lnTo>
                  <a:lnTo>
                    <a:pt x="702" y="616"/>
                  </a:lnTo>
                  <a:lnTo>
                    <a:pt x="702" y="618"/>
                  </a:lnTo>
                  <a:lnTo>
                    <a:pt x="704" y="620"/>
                  </a:lnTo>
                  <a:lnTo>
                    <a:pt x="702" y="622"/>
                  </a:lnTo>
                  <a:lnTo>
                    <a:pt x="700" y="622"/>
                  </a:lnTo>
                  <a:lnTo>
                    <a:pt x="698" y="627"/>
                  </a:lnTo>
                  <a:lnTo>
                    <a:pt x="696" y="629"/>
                  </a:lnTo>
                  <a:lnTo>
                    <a:pt x="696" y="631"/>
                  </a:lnTo>
                  <a:lnTo>
                    <a:pt x="693" y="633"/>
                  </a:lnTo>
                  <a:lnTo>
                    <a:pt x="693" y="636"/>
                  </a:lnTo>
                  <a:lnTo>
                    <a:pt x="693" y="640"/>
                  </a:lnTo>
                  <a:lnTo>
                    <a:pt x="698" y="642"/>
                  </a:lnTo>
                  <a:lnTo>
                    <a:pt x="700" y="642"/>
                  </a:lnTo>
                  <a:lnTo>
                    <a:pt x="702" y="642"/>
                  </a:lnTo>
                  <a:lnTo>
                    <a:pt x="704" y="644"/>
                  </a:lnTo>
                  <a:lnTo>
                    <a:pt x="707" y="647"/>
                  </a:lnTo>
                  <a:lnTo>
                    <a:pt x="707" y="649"/>
                  </a:lnTo>
                  <a:lnTo>
                    <a:pt x="711" y="649"/>
                  </a:lnTo>
                  <a:lnTo>
                    <a:pt x="711" y="653"/>
                  </a:lnTo>
                  <a:lnTo>
                    <a:pt x="713" y="653"/>
                  </a:lnTo>
                  <a:lnTo>
                    <a:pt x="716" y="653"/>
                  </a:lnTo>
                  <a:lnTo>
                    <a:pt x="718" y="656"/>
                  </a:lnTo>
                  <a:lnTo>
                    <a:pt x="720" y="658"/>
                  </a:lnTo>
                  <a:lnTo>
                    <a:pt x="720" y="662"/>
                  </a:lnTo>
                  <a:lnTo>
                    <a:pt x="720" y="667"/>
                  </a:lnTo>
                  <a:lnTo>
                    <a:pt x="722" y="669"/>
                  </a:lnTo>
                  <a:lnTo>
                    <a:pt x="727" y="671"/>
                  </a:lnTo>
                  <a:lnTo>
                    <a:pt x="729" y="671"/>
                  </a:lnTo>
                  <a:lnTo>
                    <a:pt x="733" y="671"/>
                  </a:lnTo>
                  <a:lnTo>
                    <a:pt x="738" y="671"/>
                  </a:lnTo>
                  <a:lnTo>
                    <a:pt x="740" y="669"/>
                  </a:lnTo>
                  <a:lnTo>
                    <a:pt x="742" y="671"/>
                  </a:lnTo>
                  <a:lnTo>
                    <a:pt x="744" y="673"/>
                  </a:lnTo>
                  <a:lnTo>
                    <a:pt x="747" y="676"/>
                  </a:lnTo>
                  <a:lnTo>
                    <a:pt x="749" y="678"/>
                  </a:lnTo>
                  <a:lnTo>
                    <a:pt x="749" y="680"/>
                  </a:lnTo>
                  <a:lnTo>
                    <a:pt x="751" y="680"/>
                  </a:lnTo>
                  <a:lnTo>
                    <a:pt x="756" y="680"/>
                  </a:lnTo>
                  <a:lnTo>
                    <a:pt x="760" y="684"/>
                  </a:lnTo>
                  <a:lnTo>
                    <a:pt x="762" y="689"/>
                  </a:lnTo>
                  <a:lnTo>
                    <a:pt x="762" y="696"/>
                  </a:lnTo>
                  <a:lnTo>
                    <a:pt x="762" y="700"/>
                  </a:lnTo>
                  <a:lnTo>
                    <a:pt x="764" y="704"/>
                  </a:lnTo>
                  <a:lnTo>
                    <a:pt x="764" y="711"/>
                  </a:lnTo>
                  <a:lnTo>
                    <a:pt x="767" y="720"/>
                  </a:lnTo>
                  <a:lnTo>
                    <a:pt x="767" y="724"/>
                  </a:lnTo>
                  <a:lnTo>
                    <a:pt x="767" y="729"/>
                  </a:lnTo>
                  <a:lnTo>
                    <a:pt x="771" y="736"/>
                  </a:lnTo>
                  <a:lnTo>
                    <a:pt x="773" y="738"/>
                  </a:lnTo>
                  <a:lnTo>
                    <a:pt x="776" y="740"/>
                  </a:lnTo>
                  <a:lnTo>
                    <a:pt x="780" y="740"/>
                  </a:lnTo>
                  <a:lnTo>
                    <a:pt x="780" y="738"/>
                  </a:lnTo>
                  <a:lnTo>
                    <a:pt x="780" y="736"/>
                  </a:lnTo>
                  <a:lnTo>
                    <a:pt x="780" y="733"/>
                  </a:lnTo>
                  <a:lnTo>
                    <a:pt x="782" y="731"/>
                  </a:lnTo>
                  <a:lnTo>
                    <a:pt x="782" y="731"/>
                  </a:lnTo>
                  <a:lnTo>
                    <a:pt x="784" y="736"/>
                  </a:lnTo>
                  <a:lnTo>
                    <a:pt x="789" y="736"/>
                  </a:lnTo>
                  <a:lnTo>
                    <a:pt x="791" y="733"/>
                  </a:lnTo>
                  <a:lnTo>
                    <a:pt x="791" y="729"/>
                  </a:lnTo>
                  <a:lnTo>
                    <a:pt x="789" y="724"/>
                  </a:lnTo>
                  <a:lnTo>
                    <a:pt x="787" y="720"/>
                  </a:lnTo>
                  <a:lnTo>
                    <a:pt x="784" y="718"/>
                  </a:lnTo>
                  <a:lnTo>
                    <a:pt x="784" y="713"/>
                  </a:lnTo>
                  <a:lnTo>
                    <a:pt x="787" y="711"/>
                  </a:lnTo>
                  <a:lnTo>
                    <a:pt x="791" y="709"/>
                  </a:lnTo>
                  <a:lnTo>
                    <a:pt x="791" y="707"/>
                  </a:lnTo>
                  <a:lnTo>
                    <a:pt x="791" y="702"/>
                  </a:lnTo>
                  <a:lnTo>
                    <a:pt x="791" y="698"/>
                  </a:lnTo>
                  <a:lnTo>
                    <a:pt x="793" y="698"/>
                  </a:lnTo>
                  <a:lnTo>
                    <a:pt x="796" y="700"/>
                  </a:lnTo>
                  <a:lnTo>
                    <a:pt x="800" y="702"/>
                  </a:lnTo>
                  <a:lnTo>
                    <a:pt x="802" y="702"/>
                  </a:lnTo>
                  <a:lnTo>
                    <a:pt x="802" y="707"/>
                  </a:lnTo>
                  <a:lnTo>
                    <a:pt x="805" y="707"/>
                  </a:lnTo>
                  <a:lnTo>
                    <a:pt x="805" y="711"/>
                  </a:lnTo>
                  <a:lnTo>
                    <a:pt x="809" y="711"/>
                  </a:lnTo>
                  <a:lnTo>
                    <a:pt x="807" y="713"/>
                  </a:lnTo>
                  <a:lnTo>
                    <a:pt x="805" y="716"/>
                  </a:lnTo>
                  <a:lnTo>
                    <a:pt x="805" y="718"/>
                  </a:lnTo>
                  <a:lnTo>
                    <a:pt x="805" y="720"/>
                  </a:lnTo>
                  <a:lnTo>
                    <a:pt x="809" y="722"/>
                  </a:lnTo>
                  <a:lnTo>
                    <a:pt x="811" y="724"/>
                  </a:lnTo>
                  <a:lnTo>
                    <a:pt x="809" y="727"/>
                  </a:lnTo>
                  <a:lnTo>
                    <a:pt x="807" y="729"/>
                  </a:lnTo>
                  <a:lnTo>
                    <a:pt x="802" y="729"/>
                  </a:lnTo>
                  <a:lnTo>
                    <a:pt x="805" y="731"/>
                  </a:lnTo>
                  <a:lnTo>
                    <a:pt x="807" y="733"/>
                  </a:lnTo>
                  <a:lnTo>
                    <a:pt x="809" y="738"/>
                  </a:lnTo>
                  <a:lnTo>
                    <a:pt x="811" y="740"/>
                  </a:lnTo>
                  <a:lnTo>
                    <a:pt x="813" y="740"/>
                  </a:lnTo>
                  <a:lnTo>
                    <a:pt x="813" y="742"/>
                  </a:lnTo>
                  <a:lnTo>
                    <a:pt x="813" y="747"/>
                  </a:lnTo>
                  <a:lnTo>
                    <a:pt x="816" y="747"/>
                  </a:lnTo>
                  <a:lnTo>
                    <a:pt x="818" y="749"/>
                  </a:lnTo>
                  <a:lnTo>
                    <a:pt x="818" y="753"/>
                  </a:lnTo>
                  <a:lnTo>
                    <a:pt x="818" y="758"/>
                  </a:lnTo>
                  <a:lnTo>
                    <a:pt x="813" y="760"/>
                  </a:lnTo>
                  <a:lnTo>
                    <a:pt x="816" y="762"/>
                  </a:lnTo>
                  <a:lnTo>
                    <a:pt x="816" y="764"/>
                  </a:lnTo>
                  <a:lnTo>
                    <a:pt x="818" y="769"/>
                  </a:lnTo>
                  <a:lnTo>
                    <a:pt x="820" y="769"/>
                  </a:lnTo>
                  <a:lnTo>
                    <a:pt x="822" y="771"/>
                  </a:lnTo>
                  <a:lnTo>
                    <a:pt x="825" y="771"/>
                  </a:lnTo>
                  <a:lnTo>
                    <a:pt x="827" y="767"/>
                  </a:lnTo>
                  <a:lnTo>
                    <a:pt x="827" y="764"/>
                  </a:lnTo>
                  <a:lnTo>
                    <a:pt x="827" y="758"/>
                  </a:lnTo>
                  <a:lnTo>
                    <a:pt x="829" y="762"/>
                  </a:lnTo>
                  <a:lnTo>
                    <a:pt x="829" y="764"/>
                  </a:lnTo>
                  <a:lnTo>
                    <a:pt x="833" y="762"/>
                  </a:lnTo>
                  <a:lnTo>
                    <a:pt x="836" y="762"/>
                  </a:lnTo>
                  <a:lnTo>
                    <a:pt x="838" y="762"/>
                  </a:lnTo>
                  <a:lnTo>
                    <a:pt x="840" y="764"/>
                  </a:lnTo>
                  <a:lnTo>
                    <a:pt x="842" y="767"/>
                  </a:lnTo>
                  <a:lnTo>
                    <a:pt x="845" y="769"/>
                  </a:lnTo>
                  <a:lnTo>
                    <a:pt x="845" y="771"/>
                  </a:lnTo>
                  <a:lnTo>
                    <a:pt x="847" y="773"/>
                  </a:lnTo>
                  <a:lnTo>
                    <a:pt x="853" y="773"/>
                  </a:lnTo>
                  <a:lnTo>
                    <a:pt x="858" y="771"/>
                  </a:lnTo>
                  <a:lnTo>
                    <a:pt x="856" y="767"/>
                  </a:lnTo>
                  <a:lnTo>
                    <a:pt x="860" y="767"/>
                  </a:lnTo>
                  <a:lnTo>
                    <a:pt x="865" y="764"/>
                  </a:lnTo>
                  <a:lnTo>
                    <a:pt x="867" y="764"/>
                  </a:lnTo>
                  <a:lnTo>
                    <a:pt x="871" y="767"/>
                  </a:lnTo>
                  <a:lnTo>
                    <a:pt x="871" y="764"/>
                  </a:lnTo>
                  <a:lnTo>
                    <a:pt x="869" y="758"/>
                  </a:lnTo>
                  <a:lnTo>
                    <a:pt x="871" y="751"/>
                  </a:lnTo>
                  <a:lnTo>
                    <a:pt x="876" y="749"/>
                  </a:lnTo>
                  <a:lnTo>
                    <a:pt x="876" y="747"/>
                  </a:lnTo>
                  <a:lnTo>
                    <a:pt x="880" y="749"/>
                  </a:lnTo>
                  <a:lnTo>
                    <a:pt x="885" y="749"/>
                  </a:lnTo>
                  <a:lnTo>
                    <a:pt x="885" y="747"/>
                  </a:lnTo>
                  <a:lnTo>
                    <a:pt x="889" y="744"/>
                  </a:lnTo>
                  <a:lnTo>
                    <a:pt x="891" y="747"/>
                  </a:lnTo>
                  <a:lnTo>
                    <a:pt x="893" y="749"/>
                  </a:lnTo>
                  <a:lnTo>
                    <a:pt x="898" y="751"/>
                  </a:lnTo>
                  <a:lnTo>
                    <a:pt x="898" y="753"/>
                  </a:lnTo>
                  <a:lnTo>
                    <a:pt x="902" y="753"/>
                  </a:lnTo>
                  <a:lnTo>
                    <a:pt x="905" y="756"/>
                  </a:lnTo>
                  <a:lnTo>
                    <a:pt x="909" y="758"/>
                  </a:lnTo>
                  <a:lnTo>
                    <a:pt x="909" y="760"/>
                  </a:lnTo>
                  <a:lnTo>
                    <a:pt x="911" y="760"/>
                  </a:lnTo>
                  <a:lnTo>
                    <a:pt x="911" y="762"/>
                  </a:lnTo>
                  <a:lnTo>
                    <a:pt x="918" y="762"/>
                  </a:lnTo>
                  <a:lnTo>
                    <a:pt x="922" y="767"/>
                  </a:lnTo>
                  <a:lnTo>
                    <a:pt x="927" y="767"/>
                  </a:lnTo>
                  <a:lnTo>
                    <a:pt x="929" y="769"/>
                  </a:lnTo>
                  <a:lnTo>
                    <a:pt x="929" y="771"/>
                  </a:lnTo>
                  <a:lnTo>
                    <a:pt x="927" y="771"/>
                  </a:lnTo>
                  <a:lnTo>
                    <a:pt x="925" y="773"/>
                  </a:lnTo>
                  <a:lnTo>
                    <a:pt x="925" y="778"/>
                  </a:lnTo>
                  <a:lnTo>
                    <a:pt x="927" y="780"/>
                  </a:lnTo>
                  <a:lnTo>
                    <a:pt x="929" y="780"/>
                  </a:lnTo>
                  <a:lnTo>
                    <a:pt x="933" y="782"/>
                  </a:lnTo>
                  <a:lnTo>
                    <a:pt x="936" y="787"/>
                  </a:lnTo>
                  <a:lnTo>
                    <a:pt x="938" y="787"/>
                  </a:lnTo>
                  <a:lnTo>
                    <a:pt x="938" y="782"/>
                  </a:lnTo>
                  <a:lnTo>
                    <a:pt x="940" y="780"/>
                  </a:lnTo>
                  <a:lnTo>
                    <a:pt x="942" y="776"/>
                  </a:lnTo>
                  <a:lnTo>
                    <a:pt x="945" y="771"/>
                  </a:lnTo>
                  <a:lnTo>
                    <a:pt x="947" y="769"/>
                  </a:lnTo>
                  <a:lnTo>
                    <a:pt x="949" y="767"/>
                  </a:lnTo>
                  <a:lnTo>
                    <a:pt x="947" y="764"/>
                  </a:lnTo>
                  <a:lnTo>
                    <a:pt x="945" y="762"/>
                  </a:lnTo>
                  <a:lnTo>
                    <a:pt x="940" y="762"/>
                  </a:lnTo>
                  <a:lnTo>
                    <a:pt x="938" y="760"/>
                  </a:lnTo>
                  <a:lnTo>
                    <a:pt x="938" y="756"/>
                  </a:lnTo>
                  <a:lnTo>
                    <a:pt x="936" y="751"/>
                  </a:lnTo>
                  <a:lnTo>
                    <a:pt x="936" y="747"/>
                  </a:lnTo>
                  <a:lnTo>
                    <a:pt x="933" y="740"/>
                  </a:lnTo>
                  <a:lnTo>
                    <a:pt x="931" y="738"/>
                  </a:lnTo>
                  <a:lnTo>
                    <a:pt x="933" y="736"/>
                  </a:lnTo>
                  <a:lnTo>
                    <a:pt x="936" y="733"/>
                  </a:lnTo>
                  <a:lnTo>
                    <a:pt x="938" y="731"/>
                  </a:lnTo>
                  <a:lnTo>
                    <a:pt x="938" y="729"/>
                  </a:lnTo>
                  <a:lnTo>
                    <a:pt x="938" y="724"/>
                  </a:lnTo>
                  <a:lnTo>
                    <a:pt x="936" y="722"/>
                  </a:lnTo>
                  <a:lnTo>
                    <a:pt x="933" y="720"/>
                  </a:lnTo>
                  <a:lnTo>
                    <a:pt x="933" y="713"/>
                  </a:lnTo>
                  <a:lnTo>
                    <a:pt x="931" y="709"/>
                  </a:lnTo>
                  <a:lnTo>
                    <a:pt x="929" y="704"/>
                  </a:lnTo>
                  <a:lnTo>
                    <a:pt x="927" y="702"/>
                  </a:lnTo>
                  <a:lnTo>
                    <a:pt x="922" y="698"/>
                  </a:lnTo>
                  <a:lnTo>
                    <a:pt x="920" y="698"/>
                  </a:lnTo>
                  <a:lnTo>
                    <a:pt x="918" y="691"/>
                  </a:lnTo>
                  <a:lnTo>
                    <a:pt x="916" y="689"/>
                  </a:lnTo>
                  <a:lnTo>
                    <a:pt x="916" y="680"/>
                  </a:lnTo>
                  <a:lnTo>
                    <a:pt x="913" y="678"/>
                  </a:lnTo>
                  <a:lnTo>
                    <a:pt x="911" y="673"/>
                  </a:lnTo>
                  <a:lnTo>
                    <a:pt x="913" y="669"/>
                  </a:lnTo>
                  <a:lnTo>
                    <a:pt x="916" y="667"/>
                  </a:lnTo>
                  <a:lnTo>
                    <a:pt x="918" y="664"/>
                  </a:lnTo>
                  <a:lnTo>
                    <a:pt x="920" y="664"/>
                  </a:lnTo>
                  <a:lnTo>
                    <a:pt x="920" y="660"/>
                  </a:lnTo>
                  <a:lnTo>
                    <a:pt x="918" y="653"/>
                  </a:lnTo>
                  <a:lnTo>
                    <a:pt x="918" y="651"/>
                  </a:lnTo>
                  <a:lnTo>
                    <a:pt x="916" y="647"/>
                  </a:lnTo>
                  <a:lnTo>
                    <a:pt x="916" y="644"/>
                  </a:lnTo>
                  <a:lnTo>
                    <a:pt x="920" y="642"/>
                  </a:lnTo>
                  <a:lnTo>
                    <a:pt x="922" y="640"/>
                  </a:lnTo>
                  <a:lnTo>
                    <a:pt x="927" y="638"/>
                  </a:lnTo>
                  <a:lnTo>
                    <a:pt x="929" y="638"/>
                  </a:lnTo>
                  <a:lnTo>
                    <a:pt x="931" y="640"/>
                  </a:lnTo>
                  <a:lnTo>
                    <a:pt x="931" y="644"/>
                  </a:lnTo>
                  <a:lnTo>
                    <a:pt x="936" y="644"/>
                  </a:lnTo>
                  <a:lnTo>
                    <a:pt x="938" y="647"/>
                  </a:lnTo>
                  <a:lnTo>
                    <a:pt x="940" y="649"/>
                  </a:lnTo>
                  <a:lnTo>
                    <a:pt x="938" y="653"/>
                  </a:lnTo>
                  <a:lnTo>
                    <a:pt x="940" y="656"/>
                  </a:lnTo>
                  <a:lnTo>
                    <a:pt x="942" y="660"/>
                  </a:lnTo>
                  <a:lnTo>
                    <a:pt x="942" y="664"/>
                  </a:lnTo>
                  <a:lnTo>
                    <a:pt x="945" y="667"/>
                  </a:lnTo>
                  <a:lnTo>
                    <a:pt x="949" y="667"/>
                  </a:lnTo>
                  <a:lnTo>
                    <a:pt x="951" y="669"/>
                  </a:lnTo>
                  <a:lnTo>
                    <a:pt x="956" y="669"/>
                  </a:lnTo>
                  <a:lnTo>
                    <a:pt x="958" y="669"/>
                  </a:lnTo>
                  <a:lnTo>
                    <a:pt x="958" y="671"/>
                  </a:lnTo>
                  <a:lnTo>
                    <a:pt x="958" y="673"/>
                  </a:lnTo>
                  <a:lnTo>
                    <a:pt x="953" y="676"/>
                  </a:lnTo>
                  <a:lnTo>
                    <a:pt x="949" y="678"/>
                  </a:lnTo>
                  <a:lnTo>
                    <a:pt x="945" y="680"/>
                  </a:lnTo>
                  <a:lnTo>
                    <a:pt x="942" y="680"/>
                  </a:lnTo>
                  <a:lnTo>
                    <a:pt x="940" y="682"/>
                  </a:lnTo>
                  <a:lnTo>
                    <a:pt x="938" y="684"/>
                  </a:lnTo>
                  <a:lnTo>
                    <a:pt x="936" y="687"/>
                  </a:lnTo>
                  <a:lnTo>
                    <a:pt x="933" y="689"/>
                  </a:lnTo>
                  <a:lnTo>
                    <a:pt x="931" y="691"/>
                  </a:lnTo>
                  <a:lnTo>
                    <a:pt x="931" y="693"/>
                  </a:lnTo>
                  <a:lnTo>
                    <a:pt x="931" y="700"/>
                  </a:lnTo>
                  <a:lnTo>
                    <a:pt x="933" y="702"/>
                  </a:lnTo>
                  <a:lnTo>
                    <a:pt x="936" y="702"/>
                  </a:lnTo>
                  <a:lnTo>
                    <a:pt x="940" y="702"/>
                  </a:lnTo>
                  <a:lnTo>
                    <a:pt x="940" y="704"/>
                  </a:lnTo>
                  <a:lnTo>
                    <a:pt x="942" y="707"/>
                  </a:lnTo>
                  <a:lnTo>
                    <a:pt x="947" y="707"/>
                  </a:lnTo>
                  <a:lnTo>
                    <a:pt x="951" y="704"/>
                  </a:lnTo>
                  <a:lnTo>
                    <a:pt x="951" y="709"/>
                  </a:lnTo>
                  <a:lnTo>
                    <a:pt x="956" y="711"/>
                  </a:lnTo>
                  <a:lnTo>
                    <a:pt x="958" y="716"/>
                  </a:lnTo>
                  <a:lnTo>
                    <a:pt x="960" y="718"/>
                  </a:lnTo>
                  <a:lnTo>
                    <a:pt x="965" y="722"/>
                  </a:lnTo>
                  <a:lnTo>
                    <a:pt x="965" y="727"/>
                  </a:lnTo>
                  <a:lnTo>
                    <a:pt x="965" y="729"/>
                  </a:lnTo>
                  <a:lnTo>
                    <a:pt x="962" y="731"/>
                  </a:lnTo>
                  <a:lnTo>
                    <a:pt x="962" y="733"/>
                  </a:lnTo>
                  <a:lnTo>
                    <a:pt x="967" y="733"/>
                  </a:lnTo>
                  <a:lnTo>
                    <a:pt x="971" y="731"/>
                  </a:lnTo>
                  <a:lnTo>
                    <a:pt x="978" y="727"/>
                  </a:lnTo>
                  <a:lnTo>
                    <a:pt x="1291" y="580"/>
                  </a:lnTo>
                  <a:lnTo>
                    <a:pt x="1313" y="620"/>
                  </a:lnTo>
                  <a:lnTo>
                    <a:pt x="1305" y="627"/>
                  </a:lnTo>
                  <a:lnTo>
                    <a:pt x="1300" y="629"/>
                  </a:lnTo>
                  <a:lnTo>
                    <a:pt x="1293" y="631"/>
                  </a:lnTo>
                  <a:lnTo>
                    <a:pt x="1291" y="636"/>
                  </a:lnTo>
                  <a:lnTo>
                    <a:pt x="1285" y="642"/>
                  </a:lnTo>
                  <a:lnTo>
                    <a:pt x="1280" y="649"/>
                  </a:lnTo>
                  <a:lnTo>
                    <a:pt x="1276" y="653"/>
                  </a:lnTo>
                  <a:lnTo>
                    <a:pt x="1271" y="656"/>
                  </a:lnTo>
                  <a:lnTo>
                    <a:pt x="1269" y="660"/>
                  </a:lnTo>
                  <a:lnTo>
                    <a:pt x="1262" y="662"/>
                  </a:lnTo>
                  <a:lnTo>
                    <a:pt x="1260" y="667"/>
                  </a:lnTo>
                  <a:lnTo>
                    <a:pt x="1258" y="671"/>
                  </a:lnTo>
                  <a:lnTo>
                    <a:pt x="1256" y="676"/>
                  </a:lnTo>
                  <a:lnTo>
                    <a:pt x="1253" y="682"/>
                  </a:lnTo>
                  <a:lnTo>
                    <a:pt x="1253" y="689"/>
                  </a:lnTo>
                  <a:lnTo>
                    <a:pt x="1251" y="693"/>
                  </a:lnTo>
                  <a:lnTo>
                    <a:pt x="1251" y="698"/>
                  </a:lnTo>
                  <a:lnTo>
                    <a:pt x="1247" y="702"/>
                  </a:lnTo>
                  <a:lnTo>
                    <a:pt x="1245" y="707"/>
                  </a:lnTo>
                  <a:lnTo>
                    <a:pt x="1245" y="713"/>
                  </a:lnTo>
                  <a:lnTo>
                    <a:pt x="1245" y="713"/>
                  </a:lnTo>
                  <a:lnTo>
                    <a:pt x="1245" y="722"/>
                  </a:lnTo>
                  <a:lnTo>
                    <a:pt x="1245" y="722"/>
                  </a:lnTo>
                  <a:lnTo>
                    <a:pt x="1242" y="731"/>
                  </a:lnTo>
                  <a:lnTo>
                    <a:pt x="1242" y="738"/>
                  </a:lnTo>
                  <a:lnTo>
                    <a:pt x="1242" y="744"/>
                  </a:lnTo>
                  <a:lnTo>
                    <a:pt x="1242" y="751"/>
                  </a:lnTo>
                  <a:lnTo>
                    <a:pt x="1240" y="756"/>
                  </a:lnTo>
                  <a:lnTo>
                    <a:pt x="1240" y="756"/>
                  </a:lnTo>
                  <a:lnTo>
                    <a:pt x="1240" y="758"/>
                  </a:lnTo>
                  <a:lnTo>
                    <a:pt x="1238" y="762"/>
                  </a:lnTo>
                  <a:lnTo>
                    <a:pt x="1238" y="762"/>
                  </a:lnTo>
                  <a:lnTo>
                    <a:pt x="1233" y="767"/>
                  </a:lnTo>
                  <a:lnTo>
                    <a:pt x="1229" y="773"/>
                  </a:lnTo>
                  <a:lnTo>
                    <a:pt x="1229" y="780"/>
                  </a:lnTo>
                  <a:lnTo>
                    <a:pt x="1227" y="789"/>
                  </a:lnTo>
                  <a:lnTo>
                    <a:pt x="1222" y="793"/>
                  </a:lnTo>
                  <a:lnTo>
                    <a:pt x="1218" y="798"/>
                  </a:lnTo>
                  <a:lnTo>
                    <a:pt x="1211" y="798"/>
                  </a:lnTo>
                  <a:lnTo>
                    <a:pt x="1209" y="796"/>
                  </a:lnTo>
                  <a:lnTo>
                    <a:pt x="1209" y="791"/>
                  </a:lnTo>
                  <a:lnTo>
                    <a:pt x="1209" y="787"/>
                  </a:lnTo>
                  <a:lnTo>
                    <a:pt x="1209" y="782"/>
                  </a:lnTo>
                  <a:lnTo>
                    <a:pt x="1207" y="780"/>
                  </a:lnTo>
                  <a:lnTo>
                    <a:pt x="1205" y="784"/>
                  </a:lnTo>
                  <a:lnTo>
                    <a:pt x="1205" y="787"/>
                  </a:lnTo>
                  <a:lnTo>
                    <a:pt x="1202" y="791"/>
                  </a:lnTo>
                  <a:lnTo>
                    <a:pt x="1202" y="796"/>
                  </a:lnTo>
                  <a:lnTo>
                    <a:pt x="1202" y="800"/>
                  </a:lnTo>
                  <a:lnTo>
                    <a:pt x="1202" y="802"/>
                  </a:lnTo>
                  <a:lnTo>
                    <a:pt x="1198" y="804"/>
                  </a:lnTo>
                  <a:lnTo>
                    <a:pt x="1196" y="807"/>
                  </a:lnTo>
                  <a:lnTo>
                    <a:pt x="1193" y="809"/>
                  </a:lnTo>
                  <a:lnTo>
                    <a:pt x="1189" y="811"/>
                  </a:lnTo>
                  <a:lnTo>
                    <a:pt x="1187" y="813"/>
                  </a:lnTo>
                  <a:lnTo>
                    <a:pt x="1182" y="816"/>
                  </a:lnTo>
                  <a:lnTo>
                    <a:pt x="1178" y="818"/>
                  </a:lnTo>
                  <a:lnTo>
                    <a:pt x="1173" y="822"/>
                  </a:lnTo>
                  <a:lnTo>
                    <a:pt x="1171" y="824"/>
                  </a:lnTo>
                  <a:lnTo>
                    <a:pt x="1167" y="827"/>
                  </a:lnTo>
                  <a:lnTo>
                    <a:pt x="1165" y="831"/>
                  </a:lnTo>
                  <a:lnTo>
                    <a:pt x="1160" y="833"/>
                  </a:lnTo>
                  <a:lnTo>
                    <a:pt x="1153" y="836"/>
                  </a:lnTo>
                  <a:lnTo>
                    <a:pt x="1151" y="840"/>
                  </a:lnTo>
                  <a:lnTo>
                    <a:pt x="1147" y="844"/>
                  </a:lnTo>
                  <a:lnTo>
                    <a:pt x="1145" y="847"/>
                  </a:lnTo>
                  <a:lnTo>
                    <a:pt x="1140" y="847"/>
                  </a:lnTo>
                  <a:lnTo>
                    <a:pt x="1138" y="842"/>
                  </a:lnTo>
                  <a:lnTo>
                    <a:pt x="1133" y="838"/>
                  </a:lnTo>
                  <a:lnTo>
                    <a:pt x="1129" y="838"/>
                  </a:lnTo>
                  <a:lnTo>
                    <a:pt x="1127" y="836"/>
                  </a:lnTo>
                  <a:lnTo>
                    <a:pt x="1122" y="836"/>
                  </a:lnTo>
                  <a:lnTo>
                    <a:pt x="1120" y="838"/>
                  </a:lnTo>
                  <a:lnTo>
                    <a:pt x="1118" y="840"/>
                  </a:lnTo>
                  <a:lnTo>
                    <a:pt x="1113" y="842"/>
                  </a:lnTo>
                  <a:lnTo>
                    <a:pt x="1111" y="844"/>
                  </a:lnTo>
                  <a:lnTo>
                    <a:pt x="1107" y="844"/>
                  </a:lnTo>
                  <a:lnTo>
                    <a:pt x="1102" y="847"/>
                  </a:lnTo>
                  <a:lnTo>
                    <a:pt x="1100" y="849"/>
                  </a:lnTo>
                  <a:lnTo>
                    <a:pt x="1096" y="849"/>
                  </a:lnTo>
                  <a:lnTo>
                    <a:pt x="1091" y="851"/>
                  </a:lnTo>
                  <a:lnTo>
                    <a:pt x="1089" y="853"/>
                  </a:lnTo>
                  <a:lnTo>
                    <a:pt x="1085" y="853"/>
                  </a:lnTo>
                  <a:lnTo>
                    <a:pt x="1080" y="858"/>
                  </a:lnTo>
                  <a:lnTo>
                    <a:pt x="1076" y="858"/>
                  </a:lnTo>
                  <a:lnTo>
                    <a:pt x="1071" y="860"/>
                  </a:lnTo>
                  <a:lnTo>
                    <a:pt x="1065" y="862"/>
                  </a:lnTo>
                  <a:lnTo>
                    <a:pt x="1060" y="864"/>
                  </a:lnTo>
                  <a:lnTo>
                    <a:pt x="1056" y="867"/>
                  </a:lnTo>
                  <a:lnTo>
                    <a:pt x="1051" y="871"/>
                  </a:lnTo>
                  <a:lnTo>
                    <a:pt x="1049" y="873"/>
                  </a:lnTo>
                  <a:lnTo>
                    <a:pt x="1045" y="871"/>
                  </a:lnTo>
                  <a:lnTo>
                    <a:pt x="1038" y="873"/>
                  </a:lnTo>
                  <a:lnTo>
                    <a:pt x="1033" y="876"/>
                  </a:lnTo>
                  <a:lnTo>
                    <a:pt x="1031" y="880"/>
                  </a:lnTo>
                  <a:lnTo>
                    <a:pt x="1027" y="878"/>
                  </a:lnTo>
                  <a:lnTo>
                    <a:pt x="1020" y="880"/>
                  </a:lnTo>
                  <a:lnTo>
                    <a:pt x="1016" y="882"/>
                  </a:lnTo>
                  <a:lnTo>
                    <a:pt x="1011" y="884"/>
                  </a:lnTo>
                  <a:lnTo>
                    <a:pt x="1005" y="887"/>
                  </a:lnTo>
                  <a:lnTo>
                    <a:pt x="998" y="887"/>
                  </a:lnTo>
                  <a:lnTo>
                    <a:pt x="991" y="887"/>
                  </a:lnTo>
                  <a:lnTo>
                    <a:pt x="987" y="891"/>
                  </a:lnTo>
                  <a:lnTo>
                    <a:pt x="982" y="893"/>
                  </a:lnTo>
                  <a:lnTo>
                    <a:pt x="978" y="898"/>
                  </a:lnTo>
                  <a:lnTo>
                    <a:pt x="973" y="900"/>
                  </a:lnTo>
                  <a:lnTo>
                    <a:pt x="971" y="902"/>
                  </a:lnTo>
                  <a:lnTo>
                    <a:pt x="965" y="907"/>
                  </a:lnTo>
                  <a:lnTo>
                    <a:pt x="960" y="909"/>
                  </a:lnTo>
                  <a:lnTo>
                    <a:pt x="953" y="909"/>
                  </a:lnTo>
                  <a:lnTo>
                    <a:pt x="947" y="913"/>
                  </a:lnTo>
                  <a:lnTo>
                    <a:pt x="940" y="913"/>
                  </a:lnTo>
                  <a:lnTo>
                    <a:pt x="938" y="916"/>
                  </a:lnTo>
                  <a:lnTo>
                    <a:pt x="931" y="918"/>
                  </a:lnTo>
                  <a:lnTo>
                    <a:pt x="927" y="918"/>
                  </a:lnTo>
                  <a:lnTo>
                    <a:pt x="918" y="922"/>
                  </a:lnTo>
                  <a:lnTo>
                    <a:pt x="913" y="927"/>
                  </a:lnTo>
                  <a:lnTo>
                    <a:pt x="907" y="929"/>
                  </a:lnTo>
                  <a:lnTo>
                    <a:pt x="902" y="931"/>
                  </a:lnTo>
                  <a:lnTo>
                    <a:pt x="896" y="936"/>
                  </a:lnTo>
                  <a:lnTo>
                    <a:pt x="893" y="936"/>
                  </a:lnTo>
                  <a:lnTo>
                    <a:pt x="893" y="944"/>
                  </a:lnTo>
                  <a:lnTo>
                    <a:pt x="893" y="947"/>
                  </a:lnTo>
                  <a:lnTo>
                    <a:pt x="889" y="949"/>
                  </a:lnTo>
                  <a:lnTo>
                    <a:pt x="885" y="949"/>
                  </a:lnTo>
                  <a:lnTo>
                    <a:pt x="882" y="949"/>
                  </a:lnTo>
                  <a:lnTo>
                    <a:pt x="880" y="956"/>
                  </a:lnTo>
                  <a:lnTo>
                    <a:pt x="878" y="958"/>
                  </a:lnTo>
                  <a:lnTo>
                    <a:pt x="876" y="962"/>
                  </a:lnTo>
                  <a:lnTo>
                    <a:pt x="876" y="969"/>
                  </a:lnTo>
                  <a:lnTo>
                    <a:pt x="871" y="973"/>
                  </a:lnTo>
                  <a:lnTo>
                    <a:pt x="871" y="978"/>
                  </a:lnTo>
                  <a:lnTo>
                    <a:pt x="869" y="982"/>
                  </a:lnTo>
                  <a:lnTo>
                    <a:pt x="869" y="984"/>
                  </a:lnTo>
                  <a:lnTo>
                    <a:pt x="867" y="989"/>
                  </a:lnTo>
                  <a:lnTo>
                    <a:pt x="867" y="996"/>
                  </a:lnTo>
                  <a:lnTo>
                    <a:pt x="869" y="1002"/>
                  </a:lnTo>
                  <a:lnTo>
                    <a:pt x="869" y="1009"/>
                  </a:lnTo>
                  <a:lnTo>
                    <a:pt x="871" y="1011"/>
                  </a:lnTo>
                  <a:lnTo>
                    <a:pt x="871" y="1018"/>
                  </a:lnTo>
                  <a:lnTo>
                    <a:pt x="871" y="1024"/>
                  </a:lnTo>
                  <a:lnTo>
                    <a:pt x="869" y="1029"/>
                  </a:lnTo>
                  <a:lnTo>
                    <a:pt x="865" y="1033"/>
                  </a:lnTo>
                  <a:lnTo>
                    <a:pt x="858" y="1036"/>
                  </a:lnTo>
                  <a:lnTo>
                    <a:pt x="849" y="1040"/>
                  </a:lnTo>
                  <a:lnTo>
                    <a:pt x="842" y="1042"/>
                  </a:lnTo>
                  <a:lnTo>
                    <a:pt x="836" y="1047"/>
                  </a:lnTo>
                  <a:lnTo>
                    <a:pt x="831" y="1051"/>
                  </a:lnTo>
                  <a:lnTo>
                    <a:pt x="827" y="1058"/>
                  </a:lnTo>
                  <a:lnTo>
                    <a:pt x="822" y="1067"/>
                  </a:lnTo>
                  <a:lnTo>
                    <a:pt x="818" y="1071"/>
                  </a:lnTo>
                  <a:lnTo>
                    <a:pt x="813" y="1080"/>
                  </a:lnTo>
                  <a:lnTo>
                    <a:pt x="811" y="1087"/>
                  </a:lnTo>
                  <a:lnTo>
                    <a:pt x="809" y="1093"/>
                  </a:lnTo>
                  <a:lnTo>
                    <a:pt x="802" y="1100"/>
                  </a:lnTo>
                  <a:lnTo>
                    <a:pt x="798" y="1104"/>
                  </a:lnTo>
                  <a:lnTo>
                    <a:pt x="796" y="1107"/>
                  </a:lnTo>
                  <a:lnTo>
                    <a:pt x="796" y="1113"/>
                  </a:lnTo>
                  <a:lnTo>
                    <a:pt x="796" y="1118"/>
                  </a:lnTo>
                  <a:lnTo>
                    <a:pt x="793" y="1124"/>
                  </a:lnTo>
                  <a:lnTo>
                    <a:pt x="793" y="1129"/>
                  </a:lnTo>
                  <a:lnTo>
                    <a:pt x="791" y="1138"/>
                  </a:lnTo>
                  <a:lnTo>
                    <a:pt x="791" y="1142"/>
                  </a:lnTo>
                  <a:lnTo>
                    <a:pt x="789" y="1151"/>
                  </a:lnTo>
                  <a:lnTo>
                    <a:pt x="784" y="1162"/>
                  </a:lnTo>
                  <a:lnTo>
                    <a:pt x="782" y="1167"/>
                  </a:lnTo>
                  <a:lnTo>
                    <a:pt x="778" y="1173"/>
                  </a:lnTo>
                  <a:lnTo>
                    <a:pt x="771" y="1178"/>
                  </a:lnTo>
                  <a:lnTo>
                    <a:pt x="767" y="1180"/>
                  </a:lnTo>
                  <a:lnTo>
                    <a:pt x="767" y="1184"/>
                  </a:lnTo>
                  <a:lnTo>
                    <a:pt x="769" y="1187"/>
                  </a:lnTo>
                  <a:lnTo>
                    <a:pt x="771" y="1191"/>
                  </a:lnTo>
                  <a:lnTo>
                    <a:pt x="771" y="1202"/>
                  </a:lnTo>
                  <a:lnTo>
                    <a:pt x="769" y="1213"/>
                  </a:lnTo>
                  <a:lnTo>
                    <a:pt x="767" y="1231"/>
                  </a:lnTo>
                  <a:lnTo>
                    <a:pt x="764" y="1244"/>
                  </a:lnTo>
                  <a:lnTo>
                    <a:pt x="758" y="1253"/>
                  </a:lnTo>
                  <a:lnTo>
                    <a:pt x="753" y="1264"/>
                  </a:lnTo>
                  <a:lnTo>
                    <a:pt x="749" y="1273"/>
                  </a:lnTo>
                  <a:lnTo>
                    <a:pt x="742" y="1282"/>
                  </a:lnTo>
                  <a:lnTo>
                    <a:pt x="736" y="1296"/>
                  </a:lnTo>
                  <a:lnTo>
                    <a:pt x="731" y="1305"/>
                  </a:lnTo>
                  <a:lnTo>
                    <a:pt x="729" y="1313"/>
                  </a:lnTo>
                  <a:lnTo>
                    <a:pt x="729" y="1318"/>
                  </a:lnTo>
                  <a:lnTo>
                    <a:pt x="731" y="1316"/>
                  </a:lnTo>
                  <a:lnTo>
                    <a:pt x="733" y="1313"/>
                  </a:lnTo>
                  <a:lnTo>
                    <a:pt x="738" y="1311"/>
                  </a:lnTo>
                  <a:lnTo>
                    <a:pt x="742" y="1307"/>
                  </a:lnTo>
                  <a:lnTo>
                    <a:pt x="747" y="1300"/>
                  </a:lnTo>
                  <a:lnTo>
                    <a:pt x="749" y="1293"/>
                  </a:lnTo>
                  <a:lnTo>
                    <a:pt x="753" y="1287"/>
                  </a:lnTo>
                  <a:lnTo>
                    <a:pt x="758" y="1282"/>
                  </a:lnTo>
                  <a:lnTo>
                    <a:pt x="758" y="1273"/>
                  </a:lnTo>
                  <a:lnTo>
                    <a:pt x="762" y="1269"/>
                  </a:lnTo>
                  <a:lnTo>
                    <a:pt x="762" y="1262"/>
                  </a:lnTo>
                  <a:lnTo>
                    <a:pt x="767" y="1256"/>
                  </a:lnTo>
                  <a:lnTo>
                    <a:pt x="769" y="1247"/>
                  </a:lnTo>
                  <a:lnTo>
                    <a:pt x="773" y="1238"/>
                  </a:lnTo>
                  <a:lnTo>
                    <a:pt x="776" y="1229"/>
                  </a:lnTo>
                  <a:lnTo>
                    <a:pt x="780" y="1220"/>
                  </a:lnTo>
                  <a:lnTo>
                    <a:pt x="782" y="1211"/>
                  </a:lnTo>
                  <a:lnTo>
                    <a:pt x="787" y="1202"/>
                  </a:lnTo>
                  <a:lnTo>
                    <a:pt x="793" y="1187"/>
                  </a:lnTo>
                  <a:lnTo>
                    <a:pt x="798" y="1176"/>
                  </a:lnTo>
                  <a:lnTo>
                    <a:pt x="802" y="1167"/>
                  </a:lnTo>
                  <a:lnTo>
                    <a:pt x="805" y="1160"/>
                  </a:lnTo>
                  <a:lnTo>
                    <a:pt x="809" y="1151"/>
                  </a:lnTo>
                  <a:lnTo>
                    <a:pt x="811" y="1144"/>
                  </a:lnTo>
                  <a:lnTo>
                    <a:pt x="813" y="1140"/>
                  </a:lnTo>
                  <a:lnTo>
                    <a:pt x="818" y="1138"/>
                  </a:lnTo>
                  <a:lnTo>
                    <a:pt x="825" y="1131"/>
                  </a:lnTo>
                  <a:lnTo>
                    <a:pt x="829" y="1122"/>
                  </a:lnTo>
                  <a:lnTo>
                    <a:pt x="838" y="1111"/>
                  </a:lnTo>
                  <a:lnTo>
                    <a:pt x="865" y="1087"/>
                  </a:lnTo>
                  <a:lnTo>
                    <a:pt x="893" y="1058"/>
                  </a:lnTo>
                  <a:lnTo>
                    <a:pt x="911" y="1042"/>
                  </a:lnTo>
                  <a:lnTo>
                    <a:pt x="929" y="1022"/>
                  </a:lnTo>
                  <a:lnTo>
                    <a:pt x="938" y="1013"/>
                  </a:lnTo>
                  <a:lnTo>
                    <a:pt x="951" y="1009"/>
                  </a:lnTo>
                  <a:lnTo>
                    <a:pt x="960" y="1004"/>
                  </a:lnTo>
                  <a:lnTo>
                    <a:pt x="969" y="1002"/>
                  </a:lnTo>
                  <a:lnTo>
                    <a:pt x="980" y="998"/>
                  </a:lnTo>
                  <a:lnTo>
                    <a:pt x="989" y="996"/>
                  </a:lnTo>
                  <a:lnTo>
                    <a:pt x="993" y="993"/>
                  </a:lnTo>
                  <a:lnTo>
                    <a:pt x="998" y="991"/>
                  </a:lnTo>
                  <a:lnTo>
                    <a:pt x="1002" y="993"/>
                  </a:lnTo>
                  <a:lnTo>
                    <a:pt x="1007" y="993"/>
                  </a:lnTo>
                  <a:lnTo>
                    <a:pt x="1013" y="993"/>
                  </a:lnTo>
                  <a:lnTo>
                    <a:pt x="1020" y="993"/>
                  </a:lnTo>
                  <a:lnTo>
                    <a:pt x="1025" y="998"/>
                  </a:lnTo>
                  <a:lnTo>
                    <a:pt x="1033" y="1000"/>
                  </a:lnTo>
                  <a:lnTo>
                    <a:pt x="1040" y="1000"/>
                  </a:lnTo>
                  <a:lnTo>
                    <a:pt x="1045" y="1002"/>
                  </a:lnTo>
                  <a:lnTo>
                    <a:pt x="1049" y="1007"/>
                  </a:lnTo>
                  <a:lnTo>
                    <a:pt x="1051" y="1009"/>
                  </a:lnTo>
                  <a:lnTo>
                    <a:pt x="1056" y="1011"/>
                  </a:lnTo>
                  <a:lnTo>
                    <a:pt x="1056" y="1016"/>
                  </a:lnTo>
                  <a:lnTo>
                    <a:pt x="1051" y="1016"/>
                  </a:lnTo>
                  <a:lnTo>
                    <a:pt x="1049" y="1016"/>
                  </a:lnTo>
                  <a:lnTo>
                    <a:pt x="1047" y="1016"/>
                  </a:lnTo>
                  <a:lnTo>
                    <a:pt x="1045" y="1013"/>
                  </a:lnTo>
                  <a:lnTo>
                    <a:pt x="1042" y="1013"/>
                  </a:lnTo>
                  <a:lnTo>
                    <a:pt x="1042" y="1016"/>
                  </a:lnTo>
                  <a:lnTo>
                    <a:pt x="1047" y="1018"/>
                  </a:lnTo>
                  <a:lnTo>
                    <a:pt x="1051" y="1018"/>
                  </a:lnTo>
                  <a:lnTo>
                    <a:pt x="1053" y="1022"/>
                  </a:lnTo>
                  <a:lnTo>
                    <a:pt x="1058" y="1024"/>
                  </a:lnTo>
                  <a:lnTo>
                    <a:pt x="1058" y="1029"/>
                  </a:lnTo>
                  <a:lnTo>
                    <a:pt x="1060" y="1033"/>
                  </a:lnTo>
                  <a:lnTo>
                    <a:pt x="1060" y="1040"/>
                  </a:lnTo>
                  <a:lnTo>
                    <a:pt x="1058" y="1044"/>
                  </a:lnTo>
                  <a:lnTo>
                    <a:pt x="1056" y="1049"/>
                  </a:lnTo>
                  <a:lnTo>
                    <a:pt x="1049" y="1058"/>
                  </a:lnTo>
                  <a:lnTo>
                    <a:pt x="1042" y="1067"/>
                  </a:lnTo>
                  <a:lnTo>
                    <a:pt x="1038" y="1076"/>
                  </a:lnTo>
                  <a:lnTo>
                    <a:pt x="1036" y="1080"/>
                  </a:lnTo>
                  <a:lnTo>
                    <a:pt x="1031" y="1087"/>
                  </a:lnTo>
                  <a:lnTo>
                    <a:pt x="1027" y="1096"/>
                  </a:lnTo>
                  <a:lnTo>
                    <a:pt x="1025" y="1098"/>
                  </a:lnTo>
                  <a:lnTo>
                    <a:pt x="1018" y="1098"/>
                  </a:lnTo>
                  <a:lnTo>
                    <a:pt x="1013" y="1104"/>
                  </a:lnTo>
                  <a:lnTo>
                    <a:pt x="1009" y="1102"/>
                  </a:lnTo>
                  <a:lnTo>
                    <a:pt x="1007" y="1104"/>
                  </a:lnTo>
                  <a:lnTo>
                    <a:pt x="993" y="1104"/>
                  </a:lnTo>
                  <a:lnTo>
                    <a:pt x="991" y="1102"/>
                  </a:lnTo>
                  <a:lnTo>
                    <a:pt x="987" y="1102"/>
                  </a:lnTo>
                  <a:lnTo>
                    <a:pt x="982" y="1102"/>
                  </a:lnTo>
                  <a:lnTo>
                    <a:pt x="976" y="1107"/>
                  </a:lnTo>
                  <a:lnTo>
                    <a:pt x="969" y="1116"/>
                  </a:lnTo>
                  <a:lnTo>
                    <a:pt x="962" y="1118"/>
                  </a:lnTo>
                  <a:lnTo>
                    <a:pt x="949" y="1127"/>
                  </a:lnTo>
                  <a:lnTo>
                    <a:pt x="942" y="1133"/>
                  </a:lnTo>
                  <a:lnTo>
                    <a:pt x="929" y="1142"/>
                  </a:lnTo>
                  <a:lnTo>
                    <a:pt x="922" y="1151"/>
                  </a:lnTo>
                  <a:lnTo>
                    <a:pt x="913" y="1160"/>
                  </a:lnTo>
                  <a:lnTo>
                    <a:pt x="907" y="1164"/>
                  </a:lnTo>
                  <a:lnTo>
                    <a:pt x="900" y="1162"/>
                  </a:lnTo>
                  <a:lnTo>
                    <a:pt x="893" y="1160"/>
                  </a:lnTo>
                  <a:lnTo>
                    <a:pt x="891" y="1156"/>
                  </a:lnTo>
                  <a:lnTo>
                    <a:pt x="889" y="1156"/>
                  </a:lnTo>
                  <a:lnTo>
                    <a:pt x="880" y="1156"/>
                  </a:lnTo>
                  <a:lnTo>
                    <a:pt x="873" y="1160"/>
                  </a:lnTo>
                  <a:lnTo>
                    <a:pt x="869" y="1162"/>
                  </a:lnTo>
                  <a:lnTo>
                    <a:pt x="862" y="1164"/>
                  </a:lnTo>
                  <a:lnTo>
                    <a:pt x="862" y="1167"/>
                  </a:lnTo>
                  <a:lnTo>
                    <a:pt x="860" y="1171"/>
                  </a:lnTo>
                  <a:lnTo>
                    <a:pt x="856" y="1173"/>
                  </a:lnTo>
                  <a:lnTo>
                    <a:pt x="851" y="1173"/>
                  </a:lnTo>
                  <a:lnTo>
                    <a:pt x="849" y="1178"/>
                  </a:lnTo>
                  <a:lnTo>
                    <a:pt x="851" y="1182"/>
                  </a:lnTo>
                  <a:lnTo>
                    <a:pt x="853" y="1187"/>
                  </a:lnTo>
                  <a:lnTo>
                    <a:pt x="856" y="1191"/>
                  </a:lnTo>
                  <a:lnTo>
                    <a:pt x="860" y="1198"/>
                  </a:lnTo>
                  <a:lnTo>
                    <a:pt x="860" y="1202"/>
                  </a:lnTo>
                  <a:lnTo>
                    <a:pt x="860" y="1209"/>
                  </a:lnTo>
                  <a:lnTo>
                    <a:pt x="858" y="1216"/>
                  </a:lnTo>
                  <a:lnTo>
                    <a:pt x="853" y="1220"/>
                  </a:lnTo>
                  <a:lnTo>
                    <a:pt x="847" y="1227"/>
                  </a:lnTo>
                  <a:lnTo>
                    <a:pt x="842" y="1233"/>
                  </a:lnTo>
                  <a:lnTo>
                    <a:pt x="836" y="1240"/>
                  </a:lnTo>
                  <a:lnTo>
                    <a:pt x="831" y="1242"/>
                  </a:lnTo>
                  <a:lnTo>
                    <a:pt x="829" y="1244"/>
                  </a:lnTo>
                  <a:lnTo>
                    <a:pt x="827" y="1242"/>
                  </a:lnTo>
                  <a:lnTo>
                    <a:pt x="822" y="1238"/>
                  </a:lnTo>
                  <a:lnTo>
                    <a:pt x="813" y="1233"/>
                  </a:lnTo>
                  <a:lnTo>
                    <a:pt x="809" y="1236"/>
                  </a:lnTo>
                  <a:lnTo>
                    <a:pt x="805" y="1240"/>
                  </a:lnTo>
                  <a:lnTo>
                    <a:pt x="800" y="1249"/>
                  </a:lnTo>
                  <a:lnTo>
                    <a:pt x="798" y="1258"/>
                  </a:lnTo>
                  <a:lnTo>
                    <a:pt x="796" y="1267"/>
                  </a:lnTo>
                  <a:lnTo>
                    <a:pt x="793" y="1278"/>
                  </a:lnTo>
                  <a:lnTo>
                    <a:pt x="791" y="1289"/>
                  </a:lnTo>
                  <a:lnTo>
                    <a:pt x="789" y="1300"/>
                  </a:lnTo>
                  <a:lnTo>
                    <a:pt x="787" y="1311"/>
                  </a:lnTo>
                  <a:lnTo>
                    <a:pt x="789" y="1322"/>
                  </a:lnTo>
                  <a:lnTo>
                    <a:pt x="791" y="1336"/>
                  </a:lnTo>
                  <a:lnTo>
                    <a:pt x="793" y="1345"/>
                  </a:lnTo>
                  <a:lnTo>
                    <a:pt x="793" y="1362"/>
                  </a:lnTo>
                  <a:lnTo>
                    <a:pt x="793" y="1376"/>
                  </a:lnTo>
                  <a:lnTo>
                    <a:pt x="796" y="1385"/>
                  </a:lnTo>
                  <a:lnTo>
                    <a:pt x="796" y="1393"/>
                  </a:lnTo>
                  <a:lnTo>
                    <a:pt x="798" y="1405"/>
                  </a:lnTo>
                  <a:lnTo>
                    <a:pt x="798" y="1416"/>
                  </a:lnTo>
                  <a:lnTo>
                    <a:pt x="796" y="1429"/>
                  </a:lnTo>
                  <a:lnTo>
                    <a:pt x="791" y="1438"/>
                  </a:lnTo>
                  <a:lnTo>
                    <a:pt x="784" y="1447"/>
                  </a:lnTo>
                  <a:lnTo>
                    <a:pt x="776" y="1451"/>
                  </a:lnTo>
                  <a:lnTo>
                    <a:pt x="767" y="1458"/>
                  </a:lnTo>
                  <a:lnTo>
                    <a:pt x="758" y="1462"/>
                  </a:lnTo>
                  <a:lnTo>
                    <a:pt x="751" y="1465"/>
                  </a:lnTo>
                  <a:lnTo>
                    <a:pt x="749" y="1469"/>
                  </a:lnTo>
                  <a:lnTo>
                    <a:pt x="747" y="1476"/>
                  </a:lnTo>
                  <a:lnTo>
                    <a:pt x="744" y="1482"/>
                  </a:lnTo>
                  <a:lnTo>
                    <a:pt x="747" y="1487"/>
                  </a:lnTo>
                  <a:lnTo>
                    <a:pt x="638" y="1525"/>
                  </a:lnTo>
                  <a:lnTo>
                    <a:pt x="558" y="1540"/>
                  </a:lnTo>
                  <a:lnTo>
                    <a:pt x="558" y="1533"/>
                  </a:lnTo>
                  <a:lnTo>
                    <a:pt x="562" y="1531"/>
                  </a:lnTo>
                  <a:lnTo>
                    <a:pt x="564" y="1527"/>
                  </a:lnTo>
                  <a:lnTo>
                    <a:pt x="567" y="1522"/>
                  </a:lnTo>
                  <a:lnTo>
                    <a:pt x="569" y="1518"/>
                  </a:lnTo>
                  <a:lnTo>
                    <a:pt x="571" y="1516"/>
                  </a:lnTo>
                  <a:lnTo>
                    <a:pt x="571" y="1513"/>
                  </a:lnTo>
                  <a:lnTo>
                    <a:pt x="567" y="1511"/>
                  </a:lnTo>
                  <a:lnTo>
                    <a:pt x="562" y="1511"/>
                  </a:lnTo>
                  <a:lnTo>
                    <a:pt x="560" y="1507"/>
                  </a:lnTo>
                  <a:lnTo>
                    <a:pt x="560" y="1500"/>
                  </a:lnTo>
                  <a:lnTo>
                    <a:pt x="560" y="1496"/>
                  </a:lnTo>
                  <a:lnTo>
                    <a:pt x="560" y="1489"/>
                  </a:lnTo>
                  <a:lnTo>
                    <a:pt x="558" y="1487"/>
                  </a:lnTo>
                  <a:lnTo>
                    <a:pt x="553" y="1485"/>
                  </a:lnTo>
                  <a:lnTo>
                    <a:pt x="547" y="1480"/>
                  </a:lnTo>
                  <a:lnTo>
                    <a:pt x="542" y="1480"/>
                  </a:lnTo>
                  <a:lnTo>
                    <a:pt x="540" y="1480"/>
                  </a:lnTo>
                  <a:lnTo>
                    <a:pt x="540" y="1482"/>
                  </a:lnTo>
                  <a:lnTo>
                    <a:pt x="533" y="1482"/>
                  </a:lnTo>
                  <a:lnTo>
                    <a:pt x="527" y="1485"/>
                  </a:lnTo>
                  <a:lnTo>
                    <a:pt x="524" y="1487"/>
                  </a:lnTo>
                  <a:lnTo>
                    <a:pt x="520" y="1489"/>
                  </a:lnTo>
                  <a:lnTo>
                    <a:pt x="516" y="1491"/>
                  </a:lnTo>
                  <a:lnTo>
                    <a:pt x="509" y="1496"/>
                  </a:lnTo>
                  <a:lnTo>
                    <a:pt x="502" y="1500"/>
                  </a:lnTo>
                  <a:lnTo>
                    <a:pt x="496" y="1505"/>
                  </a:lnTo>
                  <a:lnTo>
                    <a:pt x="491" y="1511"/>
                  </a:lnTo>
                  <a:lnTo>
                    <a:pt x="487" y="1516"/>
                  </a:lnTo>
                  <a:lnTo>
                    <a:pt x="482" y="1518"/>
                  </a:lnTo>
                  <a:lnTo>
                    <a:pt x="478" y="1518"/>
                  </a:lnTo>
                  <a:lnTo>
                    <a:pt x="471" y="1518"/>
                  </a:lnTo>
                  <a:lnTo>
                    <a:pt x="464" y="1516"/>
                  </a:lnTo>
                  <a:lnTo>
                    <a:pt x="462" y="1513"/>
                  </a:lnTo>
                  <a:lnTo>
                    <a:pt x="456" y="1513"/>
                  </a:lnTo>
                  <a:lnTo>
                    <a:pt x="453" y="1518"/>
                  </a:lnTo>
                  <a:lnTo>
                    <a:pt x="451" y="1518"/>
                  </a:lnTo>
                  <a:lnTo>
                    <a:pt x="447" y="1520"/>
                  </a:lnTo>
                  <a:lnTo>
                    <a:pt x="447" y="1522"/>
                  </a:lnTo>
                  <a:lnTo>
                    <a:pt x="442" y="1522"/>
                  </a:lnTo>
                  <a:lnTo>
                    <a:pt x="440" y="1522"/>
                  </a:lnTo>
                  <a:lnTo>
                    <a:pt x="438" y="1520"/>
                  </a:lnTo>
                  <a:lnTo>
                    <a:pt x="436" y="1518"/>
                  </a:lnTo>
                  <a:lnTo>
                    <a:pt x="431" y="1518"/>
                  </a:lnTo>
                  <a:lnTo>
                    <a:pt x="427" y="1518"/>
                  </a:lnTo>
                  <a:lnTo>
                    <a:pt x="427" y="1516"/>
                  </a:lnTo>
                  <a:lnTo>
                    <a:pt x="422" y="1511"/>
                  </a:lnTo>
                  <a:lnTo>
                    <a:pt x="420" y="1505"/>
                  </a:lnTo>
                  <a:lnTo>
                    <a:pt x="418" y="1502"/>
                  </a:lnTo>
                  <a:lnTo>
                    <a:pt x="413" y="1496"/>
                  </a:lnTo>
                  <a:lnTo>
                    <a:pt x="409" y="1493"/>
                  </a:lnTo>
                  <a:lnTo>
                    <a:pt x="402" y="1493"/>
                  </a:lnTo>
                  <a:lnTo>
                    <a:pt x="396" y="1491"/>
                  </a:lnTo>
                  <a:lnTo>
                    <a:pt x="391" y="1493"/>
                  </a:lnTo>
                  <a:lnTo>
                    <a:pt x="384" y="1493"/>
                  </a:lnTo>
                  <a:lnTo>
                    <a:pt x="380" y="1489"/>
                  </a:lnTo>
                  <a:lnTo>
                    <a:pt x="376" y="1485"/>
                  </a:lnTo>
                  <a:lnTo>
                    <a:pt x="369" y="1482"/>
                  </a:lnTo>
                  <a:lnTo>
                    <a:pt x="364" y="1478"/>
                  </a:lnTo>
                  <a:lnTo>
                    <a:pt x="360" y="1478"/>
                  </a:lnTo>
                  <a:lnTo>
                    <a:pt x="344" y="1476"/>
                  </a:lnTo>
                  <a:lnTo>
                    <a:pt x="336" y="1476"/>
                  </a:lnTo>
                  <a:lnTo>
                    <a:pt x="324" y="1478"/>
                  </a:lnTo>
                  <a:lnTo>
                    <a:pt x="311" y="1476"/>
                  </a:lnTo>
                  <a:lnTo>
                    <a:pt x="304" y="1476"/>
                  </a:lnTo>
                  <a:lnTo>
                    <a:pt x="298" y="1476"/>
                  </a:lnTo>
                  <a:lnTo>
                    <a:pt x="291" y="1476"/>
                  </a:lnTo>
                  <a:lnTo>
                    <a:pt x="287" y="1476"/>
                  </a:lnTo>
                  <a:lnTo>
                    <a:pt x="282" y="1473"/>
                  </a:lnTo>
                  <a:lnTo>
                    <a:pt x="273" y="1467"/>
                  </a:lnTo>
                  <a:lnTo>
                    <a:pt x="264" y="1460"/>
                  </a:lnTo>
                  <a:lnTo>
                    <a:pt x="262" y="1453"/>
                  </a:lnTo>
                  <a:lnTo>
                    <a:pt x="256" y="1445"/>
                  </a:lnTo>
                  <a:lnTo>
                    <a:pt x="247" y="1433"/>
                  </a:lnTo>
                  <a:lnTo>
                    <a:pt x="240" y="1425"/>
                  </a:lnTo>
                  <a:lnTo>
                    <a:pt x="231" y="1418"/>
                  </a:lnTo>
                  <a:lnTo>
                    <a:pt x="229" y="1411"/>
                  </a:lnTo>
                  <a:lnTo>
                    <a:pt x="229" y="1407"/>
                  </a:lnTo>
                  <a:lnTo>
                    <a:pt x="229" y="1400"/>
                  </a:lnTo>
                  <a:lnTo>
                    <a:pt x="227" y="1398"/>
                  </a:lnTo>
                  <a:lnTo>
                    <a:pt x="222" y="1396"/>
                  </a:lnTo>
                  <a:lnTo>
                    <a:pt x="216" y="1391"/>
                  </a:lnTo>
                  <a:lnTo>
                    <a:pt x="216" y="1387"/>
                  </a:lnTo>
                  <a:lnTo>
                    <a:pt x="151" y="1029"/>
                  </a:lnTo>
                  <a:close/>
                </a:path>
              </a:pathLst>
            </a:custGeom>
            <a:solidFill>
              <a:srgbClr val="92D050"/>
            </a:solidFill>
            <a:ln w="11113">
              <a:solidFill>
                <a:schemeClr val="bg1"/>
              </a:solidFill>
              <a:prstDash val="solid"/>
              <a:round/>
              <a:headEnd/>
              <a:tailEnd/>
            </a:ln>
          </p:spPr>
          <p:txBody>
            <a:bodyPr/>
            <a:lstStyle/>
            <a:p>
              <a:endParaRPr lang="fr-CA"/>
            </a:p>
          </p:txBody>
        </p:sp>
        <p:sp>
          <p:nvSpPr>
            <p:cNvPr id="27" name="Freeform 42"/>
            <p:cNvSpPr>
              <a:spLocks/>
            </p:cNvSpPr>
            <p:nvPr/>
          </p:nvSpPr>
          <p:spPr bwMode="auto">
            <a:xfrm>
              <a:off x="4222" y="3147"/>
              <a:ext cx="342" cy="284"/>
            </a:xfrm>
            <a:custGeom>
              <a:avLst/>
              <a:gdLst/>
              <a:ahLst/>
              <a:cxnLst>
                <a:cxn ang="0">
                  <a:pos x="29" y="107"/>
                </a:cxn>
                <a:cxn ang="0">
                  <a:pos x="27" y="82"/>
                </a:cxn>
                <a:cxn ang="0">
                  <a:pos x="22" y="64"/>
                </a:cxn>
                <a:cxn ang="0">
                  <a:pos x="33" y="55"/>
                </a:cxn>
                <a:cxn ang="0">
                  <a:pos x="58" y="47"/>
                </a:cxn>
                <a:cxn ang="0">
                  <a:pos x="73" y="53"/>
                </a:cxn>
                <a:cxn ang="0">
                  <a:pos x="98" y="40"/>
                </a:cxn>
                <a:cxn ang="0">
                  <a:pos x="124" y="20"/>
                </a:cxn>
                <a:cxn ang="0">
                  <a:pos x="156" y="13"/>
                </a:cxn>
                <a:cxn ang="0">
                  <a:pos x="176" y="20"/>
                </a:cxn>
                <a:cxn ang="0">
                  <a:pos x="187" y="27"/>
                </a:cxn>
                <a:cxn ang="0">
                  <a:pos x="200" y="11"/>
                </a:cxn>
                <a:cxn ang="0">
                  <a:pos x="211" y="2"/>
                </a:cxn>
                <a:cxn ang="0">
                  <a:pos x="220" y="2"/>
                </a:cxn>
                <a:cxn ang="0">
                  <a:pos x="231" y="11"/>
                </a:cxn>
                <a:cxn ang="0">
                  <a:pos x="231" y="27"/>
                </a:cxn>
                <a:cxn ang="0">
                  <a:pos x="233" y="47"/>
                </a:cxn>
                <a:cxn ang="0">
                  <a:pos x="227" y="64"/>
                </a:cxn>
                <a:cxn ang="0">
                  <a:pos x="224" y="73"/>
                </a:cxn>
                <a:cxn ang="0">
                  <a:pos x="242" y="69"/>
                </a:cxn>
                <a:cxn ang="0">
                  <a:pos x="249" y="71"/>
                </a:cxn>
                <a:cxn ang="0">
                  <a:pos x="253" y="87"/>
                </a:cxn>
                <a:cxn ang="0">
                  <a:pos x="262" y="98"/>
                </a:cxn>
                <a:cxn ang="0">
                  <a:pos x="271" y="104"/>
                </a:cxn>
                <a:cxn ang="0">
                  <a:pos x="282" y="118"/>
                </a:cxn>
                <a:cxn ang="0">
                  <a:pos x="296" y="129"/>
                </a:cxn>
                <a:cxn ang="0">
                  <a:pos x="311" y="122"/>
                </a:cxn>
                <a:cxn ang="0">
                  <a:pos x="336" y="122"/>
                </a:cxn>
                <a:cxn ang="0">
                  <a:pos x="338" y="131"/>
                </a:cxn>
                <a:cxn ang="0">
                  <a:pos x="320" y="147"/>
                </a:cxn>
                <a:cxn ang="0">
                  <a:pos x="316" y="169"/>
                </a:cxn>
                <a:cxn ang="0">
                  <a:pos x="302" y="167"/>
                </a:cxn>
                <a:cxn ang="0">
                  <a:pos x="300" y="182"/>
                </a:cxn>
                <a:cxn ang="0">
                  <a:pos x="291" y="191"/>
                </a:cxn>
                <a:cxn ang="0">
                  <a:pos x="284" y="204"/>
                </a:cxn>
                <a:cxn ang="0">
                  <a:pos x="276" y="216"/>
                </a:cxn>
                <a:cxn ang="0">
                  <a:pos x="267" y="229"/>
                </a:cxn>
                <a:cxn ang="0">
                  <a:pos x="258" y="240"/>
                </a:cxn>
                <a:cxn ang="0">
                  <a:pos x="249" y="244"/>
                </a:cxn>
                <a:cxn ang="0">
                  <a:pos x="244" y="244"/>
                </a:cxn>
                <a:cxn ang="0">
                  <a:pos x="236" y="256"/>
                </a:cxn>
                <a:cxn ang="0">
                  <a:pos x="220" y="267"/>
                </a:cxn>
                <a:cxn ang="0">
                  <a:pos x="202" y="278"/>
                </a:cxn>
                <a:cxn ang="0">
                  <a:pos x="189" y="276"/>
                </a:cxn>
                <a:cxn ang="0">
                  <a:pos x="164" y="284"/>
                </a:cxn>
                <a:cxn ang="0">
                  <a:pos x="144" y="264"/>
                </a:cxn>
                <a:cxn ang="0">
                  <a:pos x="129" y="251"/>
                </a:cxn>
                <a:cxn ang="0">
                  <a:pos x="116" y="233"/>
                </a:cxn>
                <a:cxn ang="0">
                  <a:pos x="107" y="204"/>
                </a:cxn>
                <a:cxn ang="0">
                  <a:pos x="100" y="182"/>
                </a:cxn>
                <a:cxn ang="0">
                  <a:pos x="89" y="155"/>
                </a:cxn>
                <a:cxn ang="0">
                  <a:pos x="76" y="131"/>
                </a:cxn>
                <a:cxn ang="0">
                  <a:pos x="49" y="115"/>
                </a:cxn>
                <a:cxn ang="0">
                  <a:pos x="33" y="131"/>
                </a:cxn>
                <a:cxn ang="0">
                  <a:pos x="11" y="142"/>
                </a:cxn>
              </a:cxnLst>
              <a:rect l="0" t="0" r="r" b="b"/>
              <a:pathLst>
                <a:path w="342" h="284">
                  <a:moveTo>
                    <a:pt x="0" y="135"/>
                  </a:moveTo>
                  <a:lnTo>
                    <a:pt x="9" y="129"/>
                  </a:lnTo>
                  <a:lnTo>
                    <a:pt x="16" y="120"/>
                  </a:lnTo>
                  <a:lnTo>
                    <a:pt x="22" y="113"/>
                  </a:lnTo>
                  <a:lnTo>
                    <a:pt x="29" y="107"/>
                  </a:lnTo>
                  <a:lnTo>
                    <a:pt x="31" y="102"/>
                  </a:lnTo>
                  <a:lnTo>
                    <a:pt x="31" y="98"/>
                  </a:lnTo>
                  <a:lnTo>
                    <a:pt x="31" y="93"/>
                  </a:lnTo>
                  <a:lnTo>
                    <a:pt x="29" y="89"/>
                  </a:lnTo>
                  <a:lnTo>
                    <a:pt x="27" y="82"/>
                  </a:lnTo>
                  <a:lnTo>
                    <a:pt x="24" y="78"/>
                  </a:lnTo>
                  <a:lnTo>
                    <a:pt x="22" y="73"/>
                  </a:lnTo>
                  <a:lnTo>
                    <a:pt x="22" y="71"/>
                  </a:lnTo>
                  <a:lnTo>
                    <a:pt x="20" y="69"/>
                  </a:lnTo>
                  <a:lnTo>
                    <a:pt x="22" y="64"/>
                  </a:lnTo>
                  <a:lnTo>
                    <a:pt x="27" y="64"/>
                  </a:lnTo>
                  <a:lnTo>
                    <a:pt x="31" y="62"/>
                  </a:lnTo>
                  <a:lnTo>
                    <a:pt x="33" y="60"/>
                  </a:lnTo>
                  <a:lnTo>
                    <a:pt x="33" y="58"/>
                  </a:lnTo>
                  <a:lnTo>
                    <a:pt x="33" y="55"/>
                  </a:lnTo>
                  <a:lnTo>
                    <a:pt x="40" y="53"/>
                  </a:lnTo>
                  <a:lnTo>
                    <a:pt x="42" y="51"/>
                  </a:lnTo>
                  <a:lnTo>
                    <a:pt x="47" y="49"/>
                  </a:lnTo>
                  <a:lnTo>
                    <a:pt x="51" y="47"/>
                  </a:lnTo>
                  <a:lnTo>
                    <a:pt x="58" y="47"/>
                  </a:lnTo>
                  <a:lnTo>
                    <a:pt x="60" y="47"/>
                  </a:lnTo>
                  <a:lnTo>
                    <a:pt x="64" y="49"/>
                  </a:lnTo>
                  <a:lnTo>
                    <a:pt x="67" y="51"/>
                  </a:lnTo>
                  <a:lnTo>
                    <a:pt x="71" y="53"/>
                  </a:lnTo>
                  <a:lnTo>
                    <a:pt x="73" y="53"/>
                  </a:lnTo>
                  <a:lnTo>
                    <a:pt x="80" y="53"/>
                  </a:lnTo>
                  <a:lnTo>
                    <a:pt x="84" y="49"/>
                  </a:lnTo>
                  <a:lnTo>
                    <a:pt x="91" y="44"/>
                  </a:lnTo>
                  <a:lnTo>
                    <a:pt x="96" y="40"/>
                  </a:lnTo>
                  <a:lnTo>
                    <a:pt x="98" y="40"/>
                  </a:lnTo>
                  <a:lnTo>
                    <a:pt x="102" y="35"/>
                  </a:lnTo>
                  <a:lnTo>
                    <a:pt x="107" y="31"/>
                  </a:lnTo>
                  <a:lnTo>
                    <a:pt x="113" y="24"/>
                  </a:lnTo>
                  <a:lnTo>
                    <a:pt x="118" y="22"/>
                  </a:lnTo>
                  <a:lnTo>
                    <a:pt x="124" y="20"/>
                  </a:lnTo>
                  <a:lnTo>
                    <a:pt x="129" y="15"/>
                  </a:lnTo>
                  <a:lnTo>
                    <a:pt x="136" y="13"/>
                  </a:lnTo>
                  <a:lnTo>
                    <a:pt x="144" y="13"/>
                  </a:lnTo>
                  <a:lnTo>
                    <a:pt x="151" y="13"/>
                  </a:lnTo>
                  <a:lnTo>
                    <a:pt x="156" y="13"/>
                  </a:lnTo>
                  <a:lnTo>
                    <a:pt x="160" y="11"/>
                  </a:lnTo>
                  <a:lnTo>
                    <a:pt x="167" y="11"/>
                  </a:lnTo>
                  <a:lnTo>
                    <a:pt x="169" y="15"/>
                  </a:lnTo>
                  <a:lnTo>
                    <a:pt x="171" y="18"/>
                  </a:lnTo>
                  <a:lnTo>
                    <a:pt x="176" y="20"/>
                  </a:lnTo>
                  <a:lnTo>
                    <a:pt x="176" y="24"/>
                  </a:lnTo>
                  <a:lnTo>
                    <a:pt x="180" y="27"/>
                  </a:lnTo>
                  <a:lnTo>
                    <a:pt x="180" y="29"/>
                  </a:lnTo>
                  <a:lnTo>
                    <a:pt x="184" y="29"/>
                  </a:lnTo>
                  <a:lnTo>
                    <a:pt x="187" y="27"/>
                  </a:lnTo>
                  <a:lnTo>
                    <a:pt x="189" y="22"/>
                  </a:lnTo>
                  <a:lnTo>
                    <a:pt x="191" y="20"/>
                  </a:lnTo>
                  <a:lnTo>
                    <a:pt x="193" y="18"/>
                  </a:lnTo>
                  <a:lnTo>
                    <a:pt x="196" y="15"/>
                  </a:lnTo>
                  <a:lnTo>
                    <a:pt x="200" y="11"/>
                  </a:lnTo>
                  <a:lnTo>
                    <a:pt x="200" y="9"/>
                  </a:lnTo>
                  <a:lnTo>
                    <a:pt x="204" y="4"/>
                  </a:lnTo>
                  <a:lnTo>
                    <a:pt x="207" y="2"/>
                  </a:lnTo>
                  <a:lnTo>
                    <a:pt x="209" y="0"/>
                  </a:lnTo>
                  <a:lnTo>
                    <a:pt x="211" y="2"/>
                  </a:lnTo>
                  <a:lnTo>
                    <a:pt x="213" y="2"/>
                  </a:lnTo>
                  <a:lnTo>
                    <a:pt x="213" y="7"/>
                  </a:lnTo>
                  <a:lnTo>
                    <a:pt x="216" y="7"/>
                  </a:lnTo>
                  <a:lnTo>
                    <a:pt x="218" y="4"/>
                  </a:lnTo>
                  <a:lnTo>
                    <a:pt x="220" y="2"/>
                  </a:lnTo>
                  <a:lnTo>
                    <a:pt x="222" y="0"/>
                  </a:lnTo>
                  <a:lnTo>
                    <a:pt x="224" y="2"/>
                  </a:lnTo>
                  <a:lnTo>
                    <a:pt x="227" y="7"/>
                  </a:lnTo>
                  <a:lnTo>
                    <a:pt x="231" y="7"/>
                  </a:lnTo>
                  <a:lnTo>
                    <a:pt x="231" y="11"/>
                  </a:lnTo>
                  <a:lnTo>
                    <a:pt x="231" y="13"/>
                  </a:lnTo>
                  <a:lnTo>
                    <a:pt x="233" y="18"/>
                  </a:lnTo>
                  <a:lnTo>
                    <a:pt x="233" y="20"/>
                  </a:lnTo>
                  <a:lnTo>
                    <a:pt x="231" y="22"/>
                  </a:lnTo>
                  <a:lnTo>
                    <a:pt x="231" y="27"/>
                  </a:lnTo>
                  <a:lnTo>
                    <a:pt x="231" y="31"/>
                  </a:lnTo>
                  <a:lnTo>
                    <a:pt x="233" y="35"/>
                  </a:lnTo>
                  <a:lnTo>
                    <a:pt x="236" y="38"/>
                  </a:lnTo>
                  <a:lnTo>
                    <a:pt x="236" y="44"/>
                  </a:lnTo>
                  <a:lnTo>
                    <a:pt x="233" y="47"/>
                  </a:lnTo>
                  <a:lnTo>
                    <a:pt x="231" y="49"/>
                  </a:lnTo>
                  <a:lnTo>
                    <a:pt x="231" y="53"/>
                  </a:lnTo>
                  <a:lnTo>
                    <a:pt x="229" y="55"/>
                  </a:lnTo>
                  <a:lnTo>
                    <a:pt x="227" y="62"/>
                  </a:lnTo>
                  <a:lnTo>
                    <a:pt x="227" y="64"/>
                  </a:lnTo>
                  <a:lnTo>
                    <a:pt x="224" y="67"/>
                  </a:lnTo>
                  <a:lnTo>
                    <a:pt x="222" y="69"/>
                  </a:lnTo>
                  <a:lnTo>
                    <a:pt x="222" y="71"/>
                  </a:lnTo>
                  <a:lnTo>
                    <a:pt x="222" y="73"/>
                  </a:lnTo>
                  <a:lnTo>
                    <a:pt x="224" y="73"/>
                  </a:lnTo>
                  <a:lnTo>
                    <a:pt x="227" y="71"/>
                  </a:lnTo>
                  <a:lnTo>
                    <a:pt x="231" y="69"/>
                  </a:lnTo>
                  <a:lnTo>
                    <a:pt x="233" y="69"/>
                  </a:lnTo>
                  <a:lnTo>
                    <a:pt x="238" y="67"/>
                  </a:lnTo>
                  <a:lnTo>
                    <a:pt x="242" y="69"/>
                  </a:lnTo>
                  <a:lnTo>
                    <a:pt x="242" y="67"/>
                  </a:lnTo>
                  <a:lnTo>
                    <a:pt x="244" y="64"/>
                  </a:lnTo>
                  <a:lnTo>
                    <a:pt x="249" y="64"/>
                  </a:lnTo>
                  <a:lnTo>
                    <a:pt x="249" y="69"/>
                  </a:lnTo>
                  <a:lnTo>
                    <a:pt x="249" y="71"/>
                  </a:lnTo>
                  <a:lnTo>
                    <a:pt x="251" y="73"/>
                  </a:lnTo>
                  <a:lnTo>
                    <a:pt x="251" y="78"/>
                  </a:lnTo>
                  <a:lnTo>
                    <a:pt x="253" y="80"/>
                  </a:lnTo>
                  <a:lnTo>
                    <a:pt x="253" y="84"/>
                  </a:lnTo>
                  <a:lnTo>
                    <a:pt x="253" y="87"/>
                  </a:lnTo>
                  <a:lnTo>
                    <a:pt x="256" y="87"/>
                  </a:lnTo>
                  <a:lnTo>
                    <a:pt x="256" y="89"/>
                  </a:lnTo>
                  <a:lnTo>
                    <a:pt x="260" y="91"/>
                  </a:lnTo>
                  <a:lnTo>
                    <a:pt x="262" y="95"/>
                  </a:lnTo>
                  <a:lnTo>
                    <a:pt x="262" y="98"/>
                  </a:lnTo>
                  <a:lnTo>
                    <a:pt x="264" y="98"/>
                  </a:lnTo>
                  <a:lnTo>
                    <a:pt x="267" y="100"/>
                  </a:lnTo>
                  <a:lnTo>
                    <a:pt x="269" y="102"/>
                  </a:lnTo>
                  <a:lnTo>
                    <a:pt x="271" y="104"/>
                  </a:lnTo>
                  <a:lnTo>
                    <a:pt x="271" y="104"/>
                  </a:lnTo>
                  <a:lnTo>
                    <a:pt x="273" y="107"/>
                  </a:lnTo>
                  <a:lnTo>
                    <a:pt x="276" y="111"/>
                  </a:lnTo>
                  <a:lnTo>
                    <a:pt x="278" y="113"/>
                  </a:lnTo>
                  <a:lnTo>
                    <a:pt x="280" y="115"/>
                  </a:lnTo>
                  <a:lnTo>
                    <a:pt x="282" y="118"/>
                  </a:lnTo>
                  <a:lnTo>
                    <a:pt x="287" y="118"/>
                  </a:lnTo>
                  <a:lnTo>
                    <a:pt x="287" y="122"/>
                  </a:lnTo>
                  <a:lnTo>
                    <a:pt x="293" y="124"/>
                  </a:lnTo>
                  <a:lnTo>
                    <a:pt x="293" y="127"/>
                  </a:lnTo>
                  <a:lnTo>
                    <a:pt x="296" y="129"/>
                  </a:lnTo>
                  <a:lnTo>
                    <a:pt x="298" y="129"/>
                  </a:lnTo>
                  <a:lnTo>
                    <a:pt x="300" y="127"/>
                  </a:lnTo>
                  <a:lnTo>
                    <a:pt x="304" y="124"/>
                  </a:lnTo>
                  <a:lnTo>
                    <a:pt x="307" y="124"/>
                  </a:lnTo>
                  <a:lnTo>
                    <a:pt x="311" y="122"/>
                  </a:lnTo>
                  <a:lnTo>
                    <a:pt x="316" y="122"/>
                  </a:lnTo>
                  <a:lnTo>
                    <a:pt x="320" y="122"/>
                  </a:lnTo>
                  <a:lnTo>
                    <a:pt x="324" y="122"/>
                  </a:lnTo>
                  <a:lnTo>
                    <a:pt x="331" y="122"/>
                  </a:lnTo>
                  <a:lnTo>
                    <a:pt x="336" y="122"/>
                  </a:lnTo>
                  <a:lnTo>
                    <a:pt x="338" y="122"/>
                  </a:lnTo>
                  <a:lnTo>
                    <a:pt x="340" y="124"/>
                  </a:lnTo>
                  <a:lnTo>
                    <a:pt x="342" y="127"/>
                  </a:lnTo>
                  <a:lnTo>
                    <a:pt x="340" y="129"/>
                  </a:lnTo>
                  <a:lnTo>
                    <a:pt x="338" y="131"/>
                  </a:lnTo>
                  <a:lnTo>
                    <a:pt x="336" y="138"/>
                  </a:lnTo>
                  <a:lnTo>
                    <a:pt x="331" y="140"/>
                  </a:lnTo>
                  <a:lnTo>
                    <a:pt x="329" y="142"/>
                  </a:lnTo>
                  <a:lnTo>
                    <a:pt x="324" y="144"/>
                  </a:lnTo>
                  <a:lnTo>
                    <a:pt x="320" y="147"/>
                  </a:lnTo>
                  <a:lnTo>
                    <a:pt x="320" y="151"/>
                  </a:lnTo>
                  <a:lnTo>
                    <a:pt x="318" y="155"/>
                  </a:lnTo>
                  <a:lnTo>
                    <a:pt x="318" y="160"/>
                  </a:lnTo>
                  <a:lnTo>
                    <a:pt x="318" y="164"/>
                  </a:lnTo>
                  <a:lnTo>
                    <a:pt x="316" y="169"/>
                  </a:lnTo>
                  <a:lnTo>
                    <a:pt x="311" y="167"/>
                  </a:lnTo>
                  <a:lnTo>
                    <a:pt x="309" y="164"/>
                  </a:lnTo>
                  <a:lnTo>
                    <a:pt x="307" y="162"/>
                  </a:lnTo>
                  <a:lnTo>
                    <a:pt x="304" y="162"/>
                  </a:lnTo>
                  <a:lnTo>
                    <a:pt x="302" y="167"/>
                  </a:lnTo>
                  <a:lnTo>
                    <a:pt x="300" y="171"/>
                  </a:lnTo>
                  <a:lnTo>
                    <a:pt x="302" y="175"/>
                  </a:lnTo>
                  <a:lnTo>
                    <a:pt x="304" y="178"/>
                  </a:lnTo>
                  <a:lnTo>
                    <a:pt x="302" y="180"/>
                  </a:lnTo>
                  <a:lnTo>
                    <a:pt x="300" y="182"/>
                  </a:lnTo>
                  <a:lnTo>
                    <a:pt x="298" y="184"/>
                  </a:lnTo>
                  <a:lnTo>
                    <a:pt x="296" y="187"/>
                  </a:lnTo>
                  <a:lnTo>
                    <a:pt x="296" y="189"/>
                  </a:lnTo>
                  <a:lnTo>
                    <a:pt x="291" y="189"/>
                  </a:lnTo>
                  <a:lnTo>
                    <a:pt x="291" y="191"/>
                  </a:lnTo>
                  <a:lnTo>
                    <a:pt x="289" y="193"/>
                  </a:lnTo>
                  <a:lnTo>
                    <a:pt x="289" y="196"/>
                  </a:lnTo>
                  <a:lnTo>
                    <a:pt x="287" y="198"/>
                  </a:lnTo>
                  <a:lnTo>
                    <a:pt x="284" y="200"/>
                  </a:lnTo>
                  <a:lnTo>
                    <a:pt x="284" y="204"/>
                  </a:lnTo>
                  <a:lnTo>
                    <a:pt x="282" y="207"/>
                  </a:lnTo>
                  <a:lnTo>
                    <a:pt x="280" y="209"/>
                  </a:lnTo>
                  <a:lnTo>
                    <a:pt x="278" y="209"/>
                  </a:lnTo>
                  <a:lnTo>
                    <a:pt x="278" y="213"/>
                  </a:lnTo>
                  <a:lnTo>
                    <a:pt x="276" y="216"/>
                  </a:lnTo>
                  <a:lnTo>
                    <a:pt x="273" y="218"/>
                  </a:lnTo>
                  <a:lnTo>
                    <a:pt x="271" y="218"/>
                  </a:lnTo>
                  <a:lnTo>
                    <a:pt x="271" y="222"/>
                  </a:lnTo>
                  <a:lnTo>
                    <a:pt x="269" y="224"/>
                  </a:lnTo>
                  <a:lnTo>
                    <a:pt x="267" y="229"/>
                  </a:lnTo>
                  <a:lnTo>
                    <a:pt x="264" y="231"/>
                  </a:lnTo>
                  <a:lnTo>
                    <a:pt x="262" y="233"/>
                  </a:lnTo>
                  <a:lnTo>
                    <a:pt x="260" y="236"/>
                  </a:lnTo>
                  <a:lnTo>
                    <a:pt x="260" y="240"/>
                  </a:lnTo>
                  <a:lnTo>
                    <a:pt x="258" y="240"/>
                  </a:lnTo>
                  <a:lnTo>
                    <a:pt x="256" y="242"/>
                  </a:lnTo>
                  <a:lnTo>
                    <a:pt x="253" y="242"/>
                  </a:lnTo>
                  <a:lnTo>
                    <a:pt x="249" y="242"/>
                  </a:lnTo>
                  <a:lnTo>
                    <a:pt x="249" y="242"/>
                  </a:lnTo>
                  <a:lnTo>
                    <a:pt x="249" y="244"/>
                  </a:lnTo>
                  <a:lnTo>
                    <a:pt x="249" y="247"/>
                  </a:lnTo>
                  <a:lnTo>
                    <a:pt x="249" y="247"/>
                  </a:lnTo>
                  <a:lnTo>
                    <a:pt x="247" y="247"/>
                  </a:lnTo>
                  <a:lnTo>
                    <a:pt x="244" y="247"/>
                  </a:lnTo>
                  <a:lnTo>
                    <a:pt x="244" y="244"/>
                  </a:lnTo>
                  <a:lnTo>
                    <a:pt x="242" y="244"/>
                  </a:lnTo>
                  <a:lnTo>
                    <a:pt x="238" y="247"/>
                  </a:lnTo>
                  <a:lnTo>
                    <a:pt x="236" y="247"/>
                  </a:lnTo>
                  <a:lnTo>
                    <a:pt x="238" y="251"/>
                  </a:lnTo>
                  <a:lnTo>
                    <a:pt x="236" y="256"/>
                  </a:lnTo>
                  <a:lnTo>
                    <a:pt x="231" y="260"/>
                  </a:lnTo>
                  <a:lnTo>
                    <a:pt x="229" y="262"/>
                  </a:lnTo>
                  <a:lnTo>
                    <a:pt x="224" y="267"/>
                  </a:lnTo>
                  <a:lnTo>
                    <a:pt x="222" y="267"/>
                  </a:lnTo>
                  <a:lnTo>
                    <a:pt x="220" y="267"/>
                  </a:lnTo>
                  <a:lnTo>
                    <a:pt x="216" y="271"/>
                  </a:lnTo>
                  <a:lnTo>
                    <a:pt x="211" y="273"/>
                  </a:lnTo>
                  <a:lnTo>
                    <a:pt x="209" y="273"/>
                  </a:lnTo>
                  <a:lnTo>
                    <a:pt x="204" y="276"/>
                  </a:lnTo>
                  <a:lnTo>
                    <a:pt x="202" y="278"/>
                  </a:lnTo>
                  <a:lnTo>
                    <a:pt x="200" y="280"/>
                  </a:lnTo>
                  <a:lnTo>
                    <a:pt x="196" y="280"/>
                  </a:lnTo>
                  <a:lnTo>
                    <a:pt x="193" y="278"/>
                  </a:lnTo>
                  <a:lnTo>
                    <a:pt x="193" y="276"/>
                  </a:lnTo>
                  <a:lnTo>
                    <a:pt x="189" y="276"/>
                  </a:lnTo>
                  <a:lnTo>
                    <a:pt x="187" y="276"/>
                  </a:lnTo>
                  <a:lnTo>
                    <a:pt x="182" y="278"/>
                  </a:lnTo>
                  <a:lnTo>
                    <a:pt x="182" y="278"/>
                  </a:lnTo>
                  <a:lnTo>
                    <a:pt x="173" y="282"/>
                  </a:lnTo>
                  <a:lnTo>
                    <a:pt x="164" y="284"/>
                  </a:lnTo>
                  <a:lnTo>
                    <a:pt x="156" y="280"/>
                  </a:lnTo>
                  <a:lnTo>
                    <a:pt x="151" y="276"/>
                  </a:lnTo>
                  <a:lnTo>
                    <a:pt x="149" y="271"/>
                  </a:lnTo>
                  <a:lnTo>
                    <a:pt x="144" y="269"/>
                  </a:lnTo>
                  <a:lnTo>
                    <a:pt x="144" y="264"/>
                  </a:lnTo>
                  <a:lnTo>
                    <a:pt x="142" y="260"/>
                  </a:lnTo>
                  <a:lnTo>
                    <a:pt x="142" y="256"/>
                  </a:lnTo>
                  <a:lnTo>
                    <a:pt x="138" y="253"/>
                  </a:lnTo>
                  <a:lnTo>
                    <a:pt x="133" y="251"/>
                  </a:lnTo>
                  <a:lnTo>
                    <a:pt x="129" y="251"/>
                  </a:lnTo>
                  <a:lnTo>
                    <a:pt x="124" y="251"/>
                  </a:lnTo>
                  <a:lnTo>
                    <a:pt x="120" y="251"/>
                  </a:lnTo>
                  <a:lnTo>
                    <a:pt x="120" y="247"/>
                  </a:lnTo>
                  <a:lnTo>
                    <a:pt x="118" y="242"/>
                  </a:lnTo>
                  <a:lnTo>
                    <a:pt x="116" y="233"/>
                  </a:lnTo>
                  <a:lnTo>
                    <a:pt x="113" y="229"/>
                  </a:lnTo>
                  <a:lnTo>
                    <a:pt x="111" y="224"/>
                  </a:lnTo>
                  <a:lnTo>
                    <a:pt x="109" y="218"/>
                  </a:lnTo>
                  <a:lnTo>
                    <a:pt x="109" y="211"/>
                  </a:lnTo>
                  <a:lnTo>
                    <a:pt x="107" y="204"/>
                  </a:lnTo>
                  <a:lnTo>
                    <a:pt x="107" y="200"/>
                  </a:lnTo>
                  <a:lnTo>
                    <a:pt x="102" y="196"/>
                  </a:lnTo>
                  <a:lnTo>
                    <a:pt x="102" y="191"/>
                  </a:lnTo>
                  <a:lnTo>
                    <a:pt x="100" y="189"/>
                  </a:lnTo>
                  <a:lnTo>
                    <a:pt x="100" y="182"/>
                  </a:lnTo>
                  <a:lnTo>
                    <a:pt x="98" y="178"/>
                  </a:lnTo>
                  <a:lnTo>
                    <a:pt x="96" y="171"/>
                  </a:lnTo>
                  <a:lnTo>
                    <a:pt x="91" y="164"/>
                  </a:lnTo>
                  <a:lnTo>
                    <a:pt x="91" y="160"/>
                  </a:lnTo>
                  <a:lnTo>
                    <a:pt x="89" y="155"/>
                  </a:lnTo>
                  <a:lnTo>
                    <a:pt x="89" y="149"/>
                  </a:lnTo>
                  <a:lnTo>
                    <a:pt x="87" y="147"/>
                  </a:lnTo>
                  <a:lnTo>
                    <a:pt x="84" y="138"/>
                  </a:lnTo>
                  <a:lnTo>
                    <a:pt x="82" y="133"/>
                  </a:lnTo>
                  <a:lnTo>
                    <a:pt x="76" y="131"/>
                  </a:lnTo>
                  <a:lnTo>
                    <a:pt x="71" y="129"/>
                  </a:lnTo>
                  <a:lnTo>
                    <a:pt x="67" y="124"/>
                  </a:lnTo>
                  <a:lnTo>
                    <a:pt x="58" y="120"/>
                  </a:lnTo>
                  <a:lnTo>
                    <a:pt x="51" y="120"/>
                  </a:lnTo>
                  <a:lnTo>
                    <a:pt x="49" y="115"/>
                  </a:lnTo>
                  <a:lnTo>
                    <a:pt x="42" y="113"/>
                  </a:lnTo>
                  <a:lnTo>
                    <a:pt x="40" y="115"/>
                  </a:lnTo>
                  <a:lnTo>
                    <a:pt x="36" y="122"/>
                  </a:lnTo>
                  <a:lnTo>
                    <a:pt x="36" y="124"/>
                  </a:lnTo>
                  <a:lnTo>
                    <a:pt x="33" y="131"/>
                  </a:lnTo>
                  <a:lnTo>
                    <a:pt x="31" y="133"/>
                  </a:lnTo>
                  <a:lnTo>
                    <a:pt x="27" y="138"/>
                  </a:lnTo>
                  <a:lnTo>
                    <a:pt x="22" y="140"/>
                  </a:lnTo>
                  <a:lnTo>
                    <a:pt x="18" y="142"/>
                  </a:lnTo>
                  <a:lnTo>
                    <a:pt x="11" y="142"/>
                  </a:lnTo>
                  <a:lnTo>
                    <a:pt x="7" y="142"/>
                  </a:lnTo>
                  <a:lnTo>
                    <a:pt x="2" y="140"/>
                  </a:lnTo>
                  <a:lnTo>
                    <a:pt x="0" y="135"/>
                  </a:lnTo>
                  <a:close/>
                </a:path>
              </a:pathLst>
            </a:custGeom>
            <a:grpFill/>
            <a:ln w="9525">
              <a:solidFill>
                <a:schemeClr val="bg1"/>
              </a:solidFill>
              <a:round/>
              <a:headEnd/>
              <a:tailEnd/>
            </a:ln>
          </p:spPr>
          <p:txBody>
            <a:bodyPr/>
            <a:lstStyle/>
            <a:p>
              <a:endParaRPr lang="fr-CA"/>
            </a:p>
          </p:txBody>
        </p:sp>
        <p:sp>
          <p:nvSpPr>
            <p:cNvPr id="28" name="Freeform 43"/>
            <p:cNvSpPr>
              <a:spLocks/>
            </p:cNvSpPr>
            <p:nvPr/>
          </p:nvSpPr>
          <p:spPr bwMode="auto">
            <a:xfrm>
              <a:off x="4222" y="3147"/>
              <a:ext cx="342" cy="284"/>
            </a:xfrm>
            <a:custGeom>
              <a:avLst/>
              <a:gdLst/>
              <a:ahLst/>
              <a:cxnLst>
                <a:cxn ang="0">
                  <a:pos x="29" y="107"/>
                </a:cxn>
                <a:cxn ang="0">
                  <a:pos x="27" y="82"/>
                </a:cxn>
                <a:cxn ang="0">
                  <a:pos x="22" y="64"/>
                </a:cxn>
                <a:cxn ang="0">
                  <a:pos x="33" y="55"/>
                </a:cxn>
                <a:cxn ang="0">
                  <a:pos x="58" y="47"/>
                </a:cxn>
                <a:cxn ang="0">
                  <a:pos x="73" y="53"/>
                </a:cxn>
                <a:cxn ang="0">
                  <a:pos x="98" y="40"/>
                </a:cxn>
                <a:cxn ang="0">
                  <a:pos x="124" y="20"/>
                </a:cxn>
                <a:cxn ang="0">
                  <a:pos x="156" y="13"/>
                </a:cxn>
                <a:cxn ang="0">
                  <a:pos x="176" y="20"/>
                </a:cxn>
                <a:cxn ang="0">
                  <a:pos x="187" y="27"/>
                </a:cxn>
                <a:cxn ang="0">
                  <a:pos x="200" y="11"/>
                </a:cxn>
                <a:cxn ang="0">
                  <a:pos x="211" y="2"/>
                </a:cxn>
                <a:cxn ang="0">
                  <a:pos x="220" y="2"/>
                </a:cxn>
                <a:cxn ang="0">
                  <a:pos x="231" y="11"/>
                </a:cxn>
                <a:cxn ang="0">
                  <a:pos x="231" y="27"/>
                </a:cxn>
                <a:cxn ang="0">
                  <a:pos x="233" y="47"/>
                </a:cxn>
                <a:cxn ang="0">
                  <a:pos x="227" y="64"/>
                </a:cxn>
                <a:cxn ang="0">
                  <a:pos x="224" y="73"/>
                </a:cxn>
                <a:cxn ang="0">
                  <a:pos x="242" y="69"/>
                </a:cxn>
                <a:cxn ang="0">
                  <a:pos x="249" y="71"/>
                </a:cxn>
                <a:cxn ang="0">
                  <a:pos x="253" y="87"/>
                </a:cxn>
                <a:cxn ang="0">
                  <a:pos x="262" y="98"/>
                </a:cxn>
                <a:cxn ang="0">
                  <a:pos x="271" y="104"/>
                </a:cxn>
                <a:cxn ang="0">
                  <a:pos x="282" y="118"/>
                </a:cxn>
                <a:cxn ang="0">
                  <a:pos x="296" y="129"/>
                </a:cxn>
                <a:cxn ang="0">
                  <a:pos x="311" y="122"/>
                </a:cxn>
                <a:cxn ang="0">
                  <a:pos x="336" y="122"/>
                </a:cxn>
                <a:cxn ang="0">
                  <a:pos x="338" y="131"/>
                </a:cxn>
                <a:cxn ang="0">
                  <a:pos x="320" y="147"/>
                </a:cxn>
                <a:cxn ang="0">
                  <a:pos x="316" y="169"/>
                </a:cxn>
                <a:cxn ang="0">
                  <a:pos x="302" y="167"/>
                </a:cxn>
                <a:cxn ang="0">
                  <a:pos x="300" y="182"/>
                </a:cxn>
                <a:cxn ang="0">
                  <a:pos x="291" y="191"/>
                </a:cxn>
                <a:cxn ang="0">
                  <a:pos x="284" y="204"/>
                </a:cxn>
                <a:cxn ang="0">
                  <a:pos x="276" y="216"/>
                </a:cxn>
                <a:cxn ang="0">
                  <a:pos x="267" y="229"/>
                </a:cxn>
                <a:cxn ang="0">
                  <a:pos x="258" y="240"/>
                </a:cxn>
                <a:cxn ang="0">
                  <a:pos x="249" y="244"/>
                </a:cxn>
                <a:cxn ang="0">
                  <a:pos x="244" y="244"/>
                </a:cxn>
                <a:cxn ang="0">
                  <a:pos x="236" y="256"/>
                </a:cxn>
                <a:cxn ang="0">
                  <a:pos x="220" y="267"/>
                </a:cxn>
                <a:cxn ang="0">
                  <a:pos x="202" y="278"/>
                </a:cxn>
                <a:cxn ang="0">
                  <a:pos x="189" y="276"/>
                </a:cxn>
                <a:cxn ang="0">
                  <a:pos x="164" y="284"/>
                </a:cxn>
                <a:cxn ang="0">
                  <a:pos x="144" y="264"/>
                </a:cxn>
                <a:cxn ang="0">
                  <a:pos x="129" y="251"/>
                </a:cxn>
                <a:cxn ang="0">
                  <a:pos x="116" y="233"/>
                </a:cxn>
                <a:cxn ang="0">
                  <a:pos x="107" y="204"/>
                </a:cxn>
                <a:cxn ang="0">
                  <a:pos x="100" y="182"/>
                </a:cxn>
                <a:cxn ang="0">
                  <a:pos x="89" y="155"/>
                </a:cxn>
                <a:cxn ang="0">
                  <a:pos x="76" y="131"/>
                </a:cxn>
                <a:cxn ang="0">
                  <a:pos x="49" y="115"/>
                </a:cxn>
                <a:cxn ang="0">
                  <a:pos x="33" y="131"/>
                </a:cxn>
                <a:cxn ang="0">
                  <a:pos x="11" y="142"/>
                </a:cxn>
              </a:cxnLst>
              <a:rect l="0" t="0" r="r" b="b"/>
              <a:pathLst>
                <a:path w="342" h="284">
                  <a:moveTo>
                    <a:pt x="0" y="135"/>
                  </a:moveTo>
                  <a:lnTo>
                    <a:pt x="9" y="129"/>
                  </a:lnTo>
                  <a:lnTo>
                    <a:pt x="16" y="120"/>
                  </a:lnTo>
                  <a:lnTo>
                    <a:pt x="22" y="113"/>
                  </a:lnTo>
                  <a:lnTo>
                    <a:pt x="29" y="107"/>
                  </a:lnTo>
                  <a:lnTo>
                    <a:pt x="31" y="102"/>
                  </a:lnTo>
                  <a:lnTo>
                    <a:pt x="31" y="98"/>
                  </a:lnTo>
                  <a:lnTo>
                    <a:pt x="31" y="93"/>
                  </a:lnTo>
                  <a:lnTo>
                    <a:pt x="29" y="89"/>
                  </a:lnTo>
                  <a:lnTo>
                    <a:pt x="27" y="82"/>
                  </a:lnTo>
                  <a:lnTo>
                    <a:pt x="24" y="78"/>
                  </a:lnTo>
                  <a:lnTo>
                    <a:pt x="22" y="73"/>
                  </a:lnTo>
                  <a:lnTo>
                    <a:pt x="22" y="71"/>
                  </a:lnTo>
                  <a:lnTo>
                    <a:pt x="20" y="69"/>
                  </a:lnTo>
                  <a:lnTo>
                    <a:pt x="22" y="64"/>
                  </a:lnTo>
                  <a:lnTo>
                    <a:pt x="27" y="64"/>
                  </a:lnTo>
                  <a:lnTo>
                    <a:pt x="31" y="62"/>
                  </a:lnTo>
                  <a:lnTo>
                    <a:pt x="33" y="60"/>
                  </a:lnTo>
                  <a:lnTo>
                    <a:pt x="33" y="58"/>
                  </a:lnTo>
                  <a:lnTo>
                    <a:pt x="33" y="55"/>
                  </a:lnTo>
                  <a:lnTo>
                    <a:pt x="40" y="53"/>
                  </a:lnTo>
                  <a:lnTo>
                    <a:pt x="42" y="51"/>
                  </a:lnTo>
                  <a:lnTo>
                    <a:pt x="47" y="49"/>
                  </a:lnTo>
                  <a:lnTo>
                    <a:pt x="51" y="47"/>
                  </a:lnTo>
                  <a:lnTo>
                    <a:pt x="58" y="47"/>
                  </a:lnTo>
                  <a:lnTo>
                    <a:pt x="60" y="47"/>
                  </a:lnTo>
                  <a:lnTo>
                    <a:pt x="64" y="49"/>
                  </a:lnTo>
                  <a:lnTo>
                    <a:pt x="67" y="51"/>
                  </a:lnTo>
                  <a:lnTo>
                    <a:pt x="71" y="53"/>
                  </a:lnTo>
                  <a:lnTo>
                    <a:pt x="73" y="53"/>
                  </a:lnTo>
                  <a:lnTo>
                    <a:pt x="80" y="53"/>
                  </a:lnTo>
                  <a:lnTo>
                    <a:pt x="84" y="49"/>
                  </a:lnTo>
                  <a:lnTo>
                    <a:pt x="91" y="44"/>
                  </a:lnTo>
                  <a:lnTo>
                    <a:pt x="96" y="40"/>
                  </a:lnTo>
                  <a:lnTo>
                    <a:pt x="98" y="40"/>
                  </a:lnTo>
                  <a:lnTo>
                    <a:pt x="102" y="35"/>
                  </a:lnTo>
                  <a:lnTo>
                    <a:pt x="107" y="31"/>
                  </a:lnTo>
                  <a:lnTo>
                    <a:pt x="113" y="24"/>
                  </a:lnTo>
                  <a:lnTo>
                    <a:pt x="118" y="22"/>
                  </a:lnTo>
                  <a:lnTo>
                    <a:pt x="124" y="20"/>
                  </a:lnTo>
                  <a:lnTo>
                    <a:pt x="129" y="15"/>
                  </a:lnTo>
                  <a:lnTo>
                    <a:pt x="136" y="13"/>
                  </a:lnTo>
                  <a:lnTo>
                    <a:pt x="144" y="13"/>
                  </a:lnTo>
                  <a:lnTo>
                    <a:pt x="151" y="13"/>
                  </a:lnTo>
                  <a:lnTo>
                    <a:pt x="156" y="13"/>
                  </a:lnTo>
                  <a:lnTo>
                    <a:pt x="160" y="11"/>
                  </a:lnTo>
                  <a:lnTo>
                    <a:pt x="167" y="11"/>
                  </a:lnTo>
                  <a:lnTo>
                    <a:pt x="169" y="15"/>
                  </a:lnTo>
                  <a:lnTo>
                    <a:pt x="171" y="18"/>
                  </a:lnTo>
                  <a:lnTo>
                    <a:pt x="176" y="20"/>
                  </a:lnTo>
                  <a:lnTo>
                    <a:pt x="176" y="24"/>
                  </a:lnTo>
                  <a:lnTo>
                    <a:pt x="180" y="27"/>
                  </a:lnTo>
                  <a:lnTo>
                    <a:pt x="180" y="29"/>
                  </a:lnTo>
                  <a:lnTo>
                    <a:pt x="184" y="29"/>
                  </a:lnTo>
                  <a:lnTo>
                    <a:pt x="187" y="27"/>
                  </a:lnTo>
                  <a:lnTo>
                    <a:pt x="189" y="22"/>
                  </a:lnTo>
                  <a:lnTo>
                    <a:pt x="191" y="20"/>
                  </a:lnTo>
                  <a:lnTo>
                    <a:pt x="193" y="18"/>
                  </a:lnTo>
                  <a:lnTo>
                    <a:pt x="196" y="15"/>
                  </a:lnTo>
                  <a:lnTo>
                    <a:pt x="200" y="11"/>
                  </a:lnTo>
                  <a:lnTo>
                    <a:pt x="200" y="9"/>
                  </a:lnTo>
                  <a:lnTo>
                    <a:pt x="204" y="4"/>
                  </a:lnTo>
                  <a:lnTo>
                    <a:pt x="207" y="2"/>
                  </a:lnTo>
                  <a:lnTo>
                    <a:pt x="209" y="0"/>
                  </a:lnTo>
                  <a:lnTo>
                    <a:pt x="211" y="2"/>
                  </a:lnTo>
                  <a:lnTo>
                    <a:pt x="213" y="2"/>
                  </a:lnTo>
                  <a:lnTo>
                    <a:pt x="213" y="7"/>
                  </a:lnTo>
                  <a:lnTo>
                    <a:pt x="216" y="7"/>
                  </a:lnTo>
                  <a:lnTo>
                    <a:pt x="218" y="4"/>
                  </a:lnTo>
                  <a:lnTo>
                    <a:pt x="220" y="2"/>
                  </a:lnTo>
                  <a:lnTo>
                    <a:pt x="222" y="0"/>
                  </a:lnTo>
                  <a:lnTo>
                    <a:pt x="224" y="2"/>
                  </a:lnTo>
                  <a:lnTo>
                    <a:pt x="227" y="7"/>
                  </a:lnTo>
                  <a:lnTo>
                    <a:pt x="231" y="7"/>
                  </a:lnTo>
                  <a:lnTo>
                    <a:pt x="231" y="11"/>
                  </a:lnTo>
                  <a:lnTo>
                    <a:pt x="231" y="13"/>
                  </a:lnTo>
                  <a:lnTo>
                    <a:pt x="233" y="18"/>
                  </a:lnTo>
                  <a:lnTo>
                    <a:pt x="233" y="20"/>
                  </a:lnTo>
                  <a:lnTo>
                    <a:pt x="231" y="22"/>
                  </a:lnTo>
                  <a:lnTo>
                    <a:pt x="231" y="27"/>
                  </a:lnTo>
                  <a:lnTo>
                    <a:pt x="231" y="31"/>
                  </a:lnTo>
                  <a:lnTo>
                    <a:pt x="233" y="35"/>
                  </a:lnTo>
                  <a:lnTo>
                    <a:pt x="236" y="38"/>
                  </a:lnTo>
                  <a:lnTo>
                    <a:pt x="236" y="44"/>
                  </a:lnTo>
                  <a:lnTo>
                    <a:pt x="233" y="47"/>
                  </a:lnTo>
                  <a:lnTo>
                    <a:pt x="231" y="49"/>
                  </a:lnTo>
                  <a:lnTo>
                    <a:pt x="231" y="53"/>
                  </a:lnTo>
                  <a:lnTo>
                    <a:pt x="229" y="55"/>
                  </a:lnTo>
                  <a:lnTo>
                    <a:pt x="227" y="62"/>
                  </a:lnTo>
                  <a:lnTo>
                    <a:pt x="227" y="64"/>
                  </a:lnTo>
                  <a:lnTo>
                    <a:pt x="224" y="67"/>
                  </a:lnTo>
                  <a:lnTo>
                    <a:pt x="222" y="69"/>
                  </a:lnTo>
                  <a:lnTo>
                    <a:pt x="222" y="71"/>
                  </a:lnTo>
                  <a:lnTo>
                    <a:pt x="222" y="73"/>
                  </a:lnTo>
                  <a:lnTo>
                    <a:pt x="224" y="73"/>
                  </a:lnTo>
                  <a:lnTo>
                    <a:pt x="227" y="71"/>
                  </a:lnTo>
                  <a:lnTo>
                    <a:pt x="231" y="69"/>
                  </a:lnTo>
                  <a:lnTo>
                    <a:pt x="233" y="69"/>
                  </a:lnTo>
                  <a:lnTo>
                    <a:pt x="238" y="67"/>
                  </a:lnTo>
                  <a:lnTo>
                    <a:pt x="242" y="69"/>
                  </a:lnTo>
                  <a:lnTo>
                    <a:pt x="242" y="67"/>
                  </a:lnTo>
                  <a:lnTo>
                    <a:pt x="244" y="64"/>
                  </a:lnTo>
                  <a:lnTo>
                    <a:pt x="249" y="64"/>
                  </a:lnTo>
                  <a:lnTo>
                    <a:pt x="249" y="69"/>
                  </a:lnTo>
                  <a:lnTo>
                    <a:pt x="249" y="71"/>
                  </a:lnTo>
                  <a:lnTo>
                    <a:pt x="251" y="73"/>
                  </a:lnTo>
                  <a:lnTo>
                    <a:pt x="251" y="78"/>
                  </a:lnTo>
                  <a:lnTo>
                    <a:pt x="253" y="80"/>
                  </a:lnTo>
                  <a:lnTo>
                    <a:pt x="253" y="84"/>
                  </a:lnTo>
                  <a:lnTo>
                    <a:pt x="253" y="87"/>
                  </a:lnTo>
                  <a:lnTo>
                    <a:pt x="256" y="87"/>
                  </a:lnTo>
                  <a:lnTo>
                    <a:pt x="256" y="89"/>
                  </a:lnTo>
                  <a:lnTo>
                    <a:pt x="260" y="91"/>
                  </a:lnTo>
                  <a:lnTo>
                    <a:pt x="262" y="95"/>
                  </a:lnTo>
                  <a:lnTo>
                    <a:pt x="262" y="98"/>
                  </a:lnTo>
                  <a:lnTo>
                    <a:pt x="264" y="98"/>
                  </a:lnTo>
                  <a:lnTo>
                    <a:pt x="267" y="100"/>
                  </a:lnTo>
                  <a:lnTo>
                    <a:pt x="269" y="102"/>
                  </a:lnTo>
                  <a:lnTo>
                    <a:pt x="271" y="104"/>
                  </a:lnTo>
                  <a:lnTo>
                    <a:pt x="271" y="104"/>
                  </a:lnTo>
                  <a:lnTo>
                    <a:pt x="273" y="107"/>
                  </a:lnTo>
                  <a:lnTo>
                    <a:pt x="276" y="111"/>
                  </a:lnTo>
                  <a:lnTo>
                    <a:pt x="278" y="113"/>
                  </a:lnTo>
                  <a:lnTo>
                    <a:pt x="280" y="115"/>
                  </a:lnTo>
                  <a:lnTo>
                    <a:pt x="282" y="118"/>
                  </a:lnTo>
                  <a:lnTo>
                    <a:pt x="287" y="118"/>
                  </a:lnTo>
                  <a:lnTo>
                    <a:pt x="287" y="122"/>
                  </a:lnTo>
                  <a:lnTo>
                    <a:pt x="293" y="124"/>
                  </a:lnTo>
                  <a:lnTo>
                    <a:pt x="293" y="127"/>
                  </a:lnTo>
                  <a:lnTo>
                    <a:pt x="296" y="129"/>
                  </a:lnTo>
                  <a:lnTo>
                    <a:pt x="298" y="129"/>
                  </a:lnTo>
                  <a:lnTo>
                    <a:pt x="300" y="127"/>
                  </a:lnTo>
                  <a:lnTo>
                    <a:pt x="304" y="124"/>
                  </a:lnTo>
                  <a:lnTo>
                    <a:pt x="307" y="124"/>
                  </a:lnTo>
                  <a:lnTo>
                    <a:pt x="311" y="122"/>
                  </a:lnTo>
                  <a:lnTo>
                    <a:pt x="316" y="122"/>
                  </a:lnTo>
                  <a:lnTo>
                    <a:pt x="320" y="122"/>
                  </a:lnTo>
                  <a:lnTo>
                    <a:pt x="324" y="122"/>
                  </a:lnTo>
                  <a:lnTo>
                    <a:pt x="331" y="122"/>
                  </a:lnTo>
                  <a:lnTo>
                    <a:pt x="336" y="122"/>
                  </a:lnTo>
                  <a:lnTo>
                    <a:pt x="338" y="122"/>
                  </a:lnTo>
                  <a:lnTo>
                    <a:pt x="340" y="124"/>
                  </a:lnTo>
                  <a:lnTo>
                    <a:pt x="342" y="127"/>
                  </a:lnTo>
                  <a:lnTo>
                    <a:pt x="340" y="129"/>
                  </a:lnTo>
                  <a:lnTo>
                    <a:pt x="338" y="131"/>
                  </a:lnTo>
                  <a:lnTo>
                    <a:pt x="336" y="138"/>
                  </a:lnTo>
                  <a:lnTo>
                    <a:pt x="331" y="140"/>
                  </a:lnTo>
                  <a:lnTo>
                    <a:pt x="329" y="142"/>
                  </a:lnTo>
                  <a:lnTo>
                    <a:pt x="324" y="144"/>
                  </a:lnTo>
                  <a:lnTo>
                    <a:pt x="320" y="147"/>
                  </a:lnTo>
                  <a:lnTo>
                    <a:pt x="320" y="151"/>
                  </a:lnTo>
                  <a:lnTo>
                    <a:pt x="318" y="155"/>
                  </a:lnTo>
                  <a:lnTo>
                    <a:pt x="318" y="160"/>
                  </a:lnTo>
                  <a:lnTo>
                    <a:pt x="318" y="164"/>
                  </a:lnTo>
                  <a:lnTo>
                    <a:pt x="316" y="169"/>
                  </a:lnTo>
                  <a:lnTo>
                    <a:pt x="311" y="167"/>
                  </a:lnTo>
                  <a:lnTo>
                    <a:pt x="309" y="164"/>
                  </a:lnTo>
                  <a:lnTo>
                    <a:pt x="307" y="162"/>
                  </a:lnTo>
                  <a:lnTo>
                    <a:pt x="304" y="162"/>
                  </a:lnTo>
                  <a:lnTo>
                    <a:pt x="302" y="167"/>
                  </a:lnTo>
                  <a:lnTo>
                    <a:pt x="300" y="171"/>
                  </a:lnTo>
                  <a:lnTo>
                    <a:pt x="302" y="175"/>
                  </a:lnTo>
                  <a:lnTo>
                    <a:pt x="304" y="178"/>
                  </a:lnTo>
                  <a:lnTo>
                    <a:pt x="302" y="180"/>
                  </a:lnTo>
                  <a:lnTo>
                    <a:pt x="300" y="182"/>
                  </a:lnTo>
                  <a:lnTo>
                    <a:pt x="298" y="184"/>
                  </a:lnTo>
                  <a:lnTo>
                    <a:pt x="296" y="187"/>
                  </a:lnTo>
                  <a:lnTo>
                    <a:pt x="296" y="189"/>
                  </a:lnTo>
                  <a:lnTo>
                    <a:pt x="291" y="189"/>
                  </a:lnTo>
                  <a:lnTo>
                    <a:pt x="291" y="191"/>
                  </a:lnTo>
                  <a:lnTo>
                    <a:pt x="289" y="193"/>
                  </a:lnTo>
                  <a:lnTo>
                    <a:pt x="289" y="196"/>
                  </a:lnTo>
                  <a:lnTo>
                    <a:pt x="287" y="198"/>
                  </a:lnTo>
                  <a:lnTo>
                    <a:pt x="284" y="200"/>
                  </a:lnTo>
                  <a:lnTo>
                    <a:pt x="284" y="204"/>
                  </a:lnTo>
                  <a:lnTo>
                    <a:pt x="282" y="207"/>
                  </a:lnTo>
                  <a:lnTo>
                    <a:pt x="280" y="209"/>
                  </a:lnTo>
                  <a:lnTo>
                    <a:pt x="278" y="209"/>
                  </a:lnTo>
                  <a:lnTo>
                    <a:pt x="278" y="213"/>
                  </a:lnTo>
                  <a:lnTo>
                    <a:pt x="276" y="216"/>
                  </a:lnTo>
                  <a:lnTo>
                    <a:pt x="273" y="218"/>
                  </a:lnTo>
                  <a:lnTo>
                    <a:pt x="271" y="218"/>
                  </a:lnTo>
                  <a:lnTo>
                    <a:pt x="271" y="222"/>
                  </a:lnTo>
                  <a:lnTo>
                    <a:pt x="269" y="224"/>
                  </a:lnTo>
                  <a:lnTo>
                    <a:pt x="267" y="229"/>
                  </a:lnTo>
                  <a:lnTo>
                    <a:pt x="264" y="231"/>
                  </a:lnTo>
                  <a:lnTo>
                    <a:pt x="262" y="233"/>
                  </a:lnTo>
                  <a:lnTo>
                    <a:pt x="260" y="236"/>
                  </a:lnTo>
                  <a:lnTo>
                    <a:pt x="260" y="240"/>
                  </a:lnTo>
                  <a:lnTo>
                    <a:pt x="258" y="240"/>
                  </a:lnTo>
                  <a:lnTo>
                    <a:pt x="256" y="242"/>
                  </a:lnTo>
                  <a:lnTo>
                    <a:pt x="253" y="242"/>
                  </a:lnTo>
                  <a:lnTo>
                    <a:pt x="249" y="242"/>
                  </a:lnTo>
                  <a:lnTo>
                    <a:pt x="249" y="242"/>
                  </a:lnTo>
                  <a:lnTo>
                    <a:pt x="249" y="244"/>
                  </a:lnTo>
                  <a:lnTo>
                    <a:pt x="249" y="247"/>
                  </a:lnTo>
                  <a:lnTo>
                    <a:pt x="249" y="247"/>
                  </a:lnTo>
                  <a:lnTo>
                    <a:pt x="247" y="247"/>
                  </a:lnTo>
                  <a:lnTo>
                    <a:pt x="244" y="247"/>
                  </a:lnTo>
                  <a:lnTo>
                    <a:pt x="244" y="244"/>
                  </a:lnTo>
                  <a:lnTo>
                    <a:pt x="242" y="244"/>
                  </a:lnTo>
                  <a:lnTo>
                    <a:pt x="238" y="247"/>
                  </a:lnTo>
                  <a:lnTo>
                    <a:pt x="236" y="247"/>
                  </a:lnTo>
                  <a:lnTo>
                    <a:pt x="238" y="251"/>
                  </a:lnTo>
                  <a:lnTo>
                    <a:pt x="236" y="256"/>
                  </a:lnTo>
                  <a:lnTo>
                    <a:pt x="231" y="260"/>
                  </a:lnTo>
                  <a:lnTo>
                    <a:pt x="229" y="262"/>
                  </a:lnTo>
                  <a:lnTo>
                    <a:pt x="224" y="267"/>
                  </a:lnTo>
                  <a:lnTo>
                    <a:pt x="222" y="267"/>
                  </a:lnTo>
                  <a:lnTo>
                    <a:pt x="220" y="267"/>
                  </a:lnTo>
                  <a:lnTo>
                    <a:pt x="216" y="271"/>
                  </a:lnTo>
                  <a:lnTo>
                    <a:pt x="211" y="273"/>
                  </a:lnTo>
                  <a:lnTo>
                    <a:pt x="209" y="273"/>
                  </a:lnTo>
                  <a:lnTo>
                    <a:pt x="204" y="276"/>
                  </a:lnTo>
                  <a:lnTo>
                    <a:pt x="202" y="278"/>
                  </a:lnTo>
                  <a:lnTo>
                    <a:pt x="200" y="280"/>
                  </a:lnTo>
                  <a:lnTo>
                    <a:pt x="196" y="280"/>
                  </a:lnTo>
                  <a:lnTo>
                    <a:pt x="193" y="278"/>
                  </a:lnTo>
                  <a:lnTo>
                    <a:pt x="193" y="276"/>
                  </a:lnTo>
                  <a:lnTo>
                    <a:pt x="189" y="276"/>
                  </a:lnTo>
                  <a:lnTo>
                    <a:pt x="187" y="276"/>
                  </a:lnTo>
                  <a:lnTo>
                    <a:pt x="182" y="278"/>
                  </a:lnTo>
                  <a:lnTo>
                    <a:pt x="182" y="278"/>
                  </a:lnTo>
                  <a:lnTo>
                    <a:pt x="173" y="282"/>
                  </a:lnTo>
                  <a:lnTo>
                    <a:pt x="164" y="284"/>
                  </a:lnTo>
                  <a:lnTo>
                    <a:pt x="156" y="280"/>
                  </a:lnTo>
                  <a:lnTo>
                    <a:pt x="151" y="276"/>
                  </a:lnTo>
                  <a:lnTo>
                    <a:pt x="149" y="271"/>
                  </a:lnTo>
                  <a:lnTo>
                    <a:pt x="144" y="269"/>
                  </a:lnTo>
                  <a:lnTo>
                    <a:pt x="144" y="264"/>
                  </a:lnTo>
                  <a:lnTo>
                    <a:pt x="142" y="260"/>
                  </a:lnTo>
                  <a:lnTo>
                    <a:pt x="142" y="256"/>
                  </a:lnTo>
                  <a:lnTo>
                    <a:pt x="138" y="253"/>
                  </a:lnTo>
                  <a:lnTo>
                    <a:pt x="133" y="251"/>
                  </a:lnTo>
                  <a:lnTo>
                    <a:pt x="129" y="251"/>
                  </a:lnTo>
                  <a:lnTo>
                    <a:pt x="124" y="251"/>
                  </a:lnTo>
                  <a:lnTo>
                    <a:pt x="120" y="251"/>
                  </a:lnTo>
                  <a:lnTo>
                    <a:pt x="120" y="247"/>
                  </a:lnTo>
                  <a:lnTo>
                    <a:pt x="118" y="242"/>
                  </a:lnTo>
                  <a:lnTo>
                    <a:pt x="116" y="233"/>
                  </a:lnTo>
                  <a:lnTo>
                    <a:pt x="113" y="229"/>
                  </a:lnTo>
                  <a:lnTo>
                    <a:pt x="111" y="224"/>
                  </a:lnTo>
                  <a:lnTo>
                    <a:pt x="109" y="218"/>
                  </a:lnTo>
                  <a:lnTo>
                    <a:pt x="109" y="211"/>
                  </a:lnTo>
                  <a:lnTo>
                    <a:pt x="107" y="204"/>
                  </a:lnTo>
                  <a:lnTo>
                    <a:pt x="107" y="200"/>
                  </a:lnTo>
                  <a:lnTo>
                    <a:pt x="102" y="196"/>
                  </a:lnTo>
                  <a:lnTo>
                    <a:pt x="102" y="191"/>
                  </a:lnTo>
                  <a:lnTo>
                    <a:pt x="100" y="189"/>
                  </a:lnTo>
                  <a:lnTo>
                    <a:pt x="100" y="182"/>
                  </a:lnTo>
                  <a:lnTo>
                    <a:pt x="98" y="178"/>
                  </a:lnTo>
                  <a:lnTo>
                    <a:pt x="96" y="171"/>
                  </a:lnTo>
                  <a:lnTo>
                    <a:pt x="91" y="164"/>
                  </a:lnTo>
                  <a:lnTo>
                    <a:pt x="91" y="160"/>
                  </a:lnTo>
                  <a:lnTo>
                    <a:pt x="89" y="155"/>
                  </a:lnTo>
                  <a:lnTo>
                    <a:pt x="89" y="149"/>
                  </a:lnTo>
                  <a:lnTo>
                    <a:pt x="87" y="147"/>
                  </a:lnTo>
                  <a:lnTo>
                    <a:pt x="84" y="138"/>
                  </a:lnTo>
                  <a:lnTo>
                    <a:pt x="82" y="133"/>
                  </a:lnTo>
                  <a:lnTo>
                    <a:pt x="76" y="131"/>
                  </a:lnTo>
                  <a:lnTo>
                    <a:pt x="71" y="129"/>
                  </a:lnTo>
                  <a:lnTo>
                    <a:pt x="67" y="124"/>
                  </a:lnTo>
                  <a:lnTo>
                    <a:pt x="58" y="120"/>
                  </a:lnTo>
                  <a:lnTo>
                    <a:pt x="51" y="120"/>
                  </a:lnTo>
                  <a:lnTo>
                    <a:pt x="49" y="115"/>
                  </a:lnTo>
                  <a:lnTo>
                    <a:pt x="42" y="113"/>
                  </a:lnTo>
                  <a:lnTo>
                    <a:pt x="40" y="115"/>
                  </a:lnTo>
                  <a:lnTo>
                    <a:pt x="36" y="122"/>
                  </a:lnTo>
                  <a:lnTo>
                    <a:pt x="36" y="124"/>
                  </a:lnTo>
                  <a:lnTo>
                    <a:pt x="33" y="131"/>
                  </a:lnTo>
                  <a:lnTo>
                    <a:pt x="31" y="133"/>
                  </a:lnTo>
                  <a:lnTo>
                    <a:pt x="27" y="138"/>
                  </a:lnTo>
                  <a:lnTo>
                    <a:pt x="22" y="140"/>
                  </a:lnTo>
                  <a:lnTo>
                    <a:pt x="18" y="142"/>
                  </a:lnTo>
                  <a:lnTo>
                    <a:pt x="11" y="142"/>
                  </a:lnTo>
                  <a:lnTo>
                    <a:pt x="7" y="142"/>
                  </a:lnTo>
                  <a:lnTo>
                    <a:pt x="2" y="140"/>
                  </a:lnTo>
                </a:path>
              </a:pathLst>
            </a:custGeom>
            <a:grpFill/>
            <a:ln w="11113">
              <a:solidFill>
                <a:schemeClr val="bg1"/>
              </a:solidFill>
              <a:prstDash val="solid"/>
              <a:round/>
              <a:headEnd/>
              <a:tailEnd/>
            </a:ln>
          </p:spPr>
          <p:txBody>
            <a:bodyPr/>
            <a:lstStyle/>
            <a:p>
              <a:endParaRPr lang="fr-CA"/>
            </a:p>
          </p:txBody>
        </p:sp>
        <p:sp>
          <p:nvSpPr>
            <p:cNvPr id="29" name="Freeform 44"/>
            <p:cNvSpPr>
              <a:spLocks/>
            </p:cNvSpPr>
            <p:nvPr/>
          </p:nvSpPr>
          <p:spPr bwMode="auto">
            <a:xfrm>
              <a:off x="4484" y="3116"/>
              <a:ext cx="307" cy="422"/>
            </a:xfrm>
            <a:custGeom>
              <a:avLst/>
              <a:gdLst/>
              <a:ahLst/>
              <a:cxnLst>
                <a:cxn ang="0">
                  <a:pos x="56" y="195"/>
                </a:cxn>
                <a:cxn ang="0">
                  <a:pos x="47" y="213"/>
                </a:cxn>
                <a:cxn ang="0">
                  <a:pos x="40" y="238"/>
                </a:cxn>
                <a:cxn ang="0">
                  <a:pos x="58" y="238"/>
                </a:cxn>
                <a:cxn ang="0">
                  <a:pos x="85" y="224"/>
                </a:cxn>
                <a:cxn ang="0">
                  <a:pos x="107" y="215"/>
                </a:cxn>
                <a:cxn ang="0">
                  <a:pos x="127" y="209"/>
                </a:cxn>
                <a:cxn ang="0">
                  <a:pos x="116" y="220"/>
                </a:cxn>
                <a:cxn ang="0">
                  <a:pos x="98" y="235"/>
                </a:cxn>
                <a:cxn ang="0">
                  <a:pos x="87" y="253"/>
                </a:cxn>
                <a:cxn ang="0">
                  <a:pos x="69" y="240"/>
                </a:cxn>
                <a:cxn ang="0">
                  <a:pos x="56" y="258"/>
                </a:cxn>
                <a:cxn ang="0">
                  <a:pos x="40" y="282"/>
                </a:cxn>
                <a:cxn ang="0">
                  <a:pos x="31" y="295"/>
                </a:cxn>
                <a:cxn ang="0">
                  <a:pos x="20" y="311"/>
                </a:cxn>
                <a:cxn ang="0">
                  <a:pos x="16" y="322"/>
                </a:cxn>
                <a:cxn ang="0">
                  <a:pos x="9" y="338"/>
                </a:cxn>
                <a:cxn ang="0">
                  <a:pos x="2" y="360"/>
                </a:cxn>
                <a:cxn ang="0">
                  <a:pos x="14" y="389"/>
                </a:cxn>
                <a:cxn ang="0">
                  <a:pos x="27" y="404"/>
                </a:cxn>
                <a:cxn ang="0">
                  <a:pos x="45" y="413"/>
                </a:cxn>
                <a:cxn ang="0">
                  <a:pos x="67" y="420"/>
                </a:cxn>
                <a:cxn ang="0">
                  <a:pos x="67" y="400"/>
                </a:cxn>
                <a:cxn ang="0">
                  <a:pos x="85" y="382"/>
                </a:cxn>
                <a:cxn ang="0">
                  <a:pos x="100" y="353"/>
                </a:cxn>
                <a:cxn ang="0">
                  <a:pos x="109" y="313"/>
                </a:cxn>
                <a:cxn ang="0">
                  <a:pos x="118" y="300"/>
                </a:cxn>
                <a:cxn ang="0">
                  <a:pos x="136" y="293"/>
                </a:cxn>
                <a:cxn ang="0">
                  <a:pos x="138" y="271"/>
                </a:cxn>
                <a:cxn ang="0">
                  <a:pos x="162" y="258"/>
                </a:cxn>
                <a:cxn ang="0">
                  <a:pos x="185" y="240"/>
                </a:cxn>
                <a:cxn ang="0">
                  <a:pos x="209" y="211"/>
                </a:cxn>
                <a:cxn ang="0">
                  <a:pos x="238" y="178"/>
                </a:cxn>
                <a:cxn ang="0">
                  <a:pos x="262" y="160"/>
                </a:cxn>
                <a:cxn ang="0">
                  <a:pos x="242" y="160"/>
                </a:cxn>
                <a:cxn ang="0">
                  <a:pos x="236" y="140"/>
                </a:cxn>
                <a:cxn ang="0">
                  <a:pos x="260" y="126"/>
                </a:cxn>
                <a:cxn ang="0">
                  <a:pos x="280" y="115"/>
                </a:cxn>
                <a:cxn ang="0">
                  <a:pos x="300" y="80"/>
                </a:cxn>
                <a:cxn ang="0">
                  <a:pos x="296" y="55"/>
                </a:cxn>
                <a:cxn ang="0">
                  <a:pos x="274" y="62"/>
                </a:cxn>
                <a:cxn ang="0">
                  <a:pos x="256" y="66"/>
                </a:cxn>
                <a:cxn ang="0">
                  <a:pos x="249" y="49"/>
                </a:cxn>
                <a:cxn ang="0">
                  <a:pos x="249" y="33"/>
                </a:cxn>
                <a:cxn ang="0">
                  <a:pos x="240" y="6"/>
                </a:cxn>
                <a:cxn ang="0">
                  <a:pos x="222" y="4"/>
                </a:cxn>
                <a:cxn ang="0">
                  <a:pos x="220" y="42"/>
                </a:cxn>
                <a:cxn ang="0">
                  <a:pos x="216" y="82"/>
                </a:cxn>
                <a:cxn ang="0">
                  <a:pos x="220" y="122"/>
                </a:cxn>
                <a:cxn ang="0">
                  <a:pos x="220" y="144"/>
                </a:cxn>
                <a:cxn ang="0">
                  <a:pos x="200" y="140"/>
                </a:cxn>
                <a:cxn ang="0">
                  <a:pos x="182" y="144"/>
                </a:cxn>
                <a:cxn ang="0">
                  <a:pos x="162" y="162"/>
                </a:cxn>
                <a:cxn ang="0">
                  <a:pos x="149" y="162"/>
                </a:cxn>
                <a:cxn ang="0">
                  <a:pos x="122" y="169"/>
                </a:cxn>
                <a:cxn ang="0">
                  <a:pos x="87" y="171"/>
                </a:cxn>
              </a:cxnLst>
              <a:rect l="0" t="0" r="r" b="b"/>
              <a:pathLst>
                <a:path w="307" h="422">
                  <a:moveTo>
                    <a:pt x="78" y="171"/>
                  </a:moveTo>
                  <a:lnTo>
                    <a:pt x="74" y="171"/>
                  </a:lnTo>
                  <a:lnTo>
                    <a:pt x="69" y="171"/>
                  </a:lnTo>
                  <a:lnTo>
                    <a:pt x="62" y="175"/>
                  </a:lnTo>
                  <a:lnTo>
                    <a:pt x="58" y="182"/>
                  </a:lnTo>
                  <a:lnTo>
                    <a:pt x="56" y="189"/>
                  </a:lnTo>
                  <a:lnTo>
                    <a:pt x="56" y="195"/>
                  </a:lnTo>
                  <a:lnTo>
                    <a:pt x="56" y="198"/>
                  </a:lnTo>
                  <a:lnTo>
                    <a:pt x="54" y="202"/>
                  </a:lnTo>
                  <a:lnTo>
                    <a:pt x="54" y="204"/>
                  </a:lnTo>
                  <a:lnTo>
                    <a:pt x="51" y="204"/>
                  </a:lnTo>
                  <a:lnTo>
                    <a:pt x="49" y="209"/>
                  </a:lnTo>
                  <a:lnTo>
                    <a:pt x="47" y="211"/>
                  </a:lnTo>
                  <a:lnTo>
                    <a:pt x="47" y="213"/>
                  </a:lnTo>
                  <a:lnTo>
                    <a:pt x="47" y="218"/>
                  </a:lnTo>
                  <a:lnTo>
                    <a:pt x="45" y="222"/>
                  </a:lnTo>
                  <a:lnTo>
                    <a:pt x="42" y="227"/>
                  </a:lnTo>
                  <a:lnTo>
                    <a:pt x="40" y="229"/>
                  </a:lnTo>
                  <a:lnTo>
                    <a:pt x="38" y="231"/>
                  </a:lnTo>
                  <a:lnTo>
                    <a:pt x="38" y="235"/>
                  </a:lnTo>
                  <a:lnTo>
                    <a:pt x="40" y="238"/>
                  </a:lnTo>
                  <a:lnTo>
                    <a:pt x="42" y="240"/>
                  </a:lnTo>
                  <a:lnTo>
                    <a:pt x="45" y="242"/>
                  </a:lnTo>
                  <a:lnTo>
                    <a:pt x="47" y="244"/>
                  </a:lnTo>
                  <a:lnTo>
                    <a:pt x="49" y="244"/>
                  </a:lnTo>
                  <a:lnTo>
                    <a:pt x="51" y="242"/>
                  </a:lnTo>
                  <a:lnTo>
                    <a:pt x="56" y="240"/>
                  </a:lnTo>
                  <a:lnTo>
                    <a:pt x="58" y="238"/>
                  </a:lnTo>
                  <a:lnTo>
                    <a:pt x="62" y="235"/>
                  </a:lnTo>
                  <a:lnTo>
                    <a:pt x="65" y="231"/>
                  </a:lnTo>
                  <a:lnTo>
                    <a:pt x="67" y="229"/>
                  </a:lnTo>
                  <a:lnTo>
                    <a:pt x="71" y="227"/>
                  </a:lnTo>
                  <a:lnTo>
                    <a:pt x="76" y="224"/>
                  </a:lnTo>
                  <a:lnTo>
                    <a:pt x="82" y="224"/>
                  </a:lnTo>
                  <a:lnTo>
                    <a:pt x="85" y="224"/>
                  </a:lnTo>
                  <a:lnTo>
                    <a:pt x="87" y="222"/>
                  </a:lnTo>
                  <a:lnTo>
                    <a:pt x="89" y="222"/>
                  </a:lnTo>
                  <a:lnTo>
                    <a:pt x="94" y="222"/>
                  </a:lnTo>
                  <a:lnTo>
                    <a:pt x="96" y="222"/>
                  </a:lnTo>
                  <a:lnTo>
                    <a:pt x="100" y="220"/>
                  </a:lnTo>
                  <a:lnTo>
                    <a:pt x="102" y="218"/>
                  </a:lnTo>
                  <a:lnTo>
                    <a:pt x="107" y="215"/>
                  </a:lnTo>
                  <a:lnTo>
                    <a:pt x="109" y="213"/>
                  </a:lnTo>
                  <a:lnTo>
                    <a:pt x="111" y="211"/>
                  </a:lnTo>
                  <a:lnTo>
                    <a:pt x="114" y="211"/>
                  </a:lnTo>
                  <a:lnTo>
                    <a:pt x="118" y="209"/>
                  </a:lnTo>
                  <a:lnTo>
                    <a:pt x="120" y="206"/>
                  </a:lnTo>
                  <a:lnTo>
                    <a:pt x="125" y="206"/>
                  </a:lnTo>
                  <a:lnTo>
                    <a:pt x="127" y="209"/>
                  </a:lnTo>
                  <a:lnTo>
                    <a:pt x="129" y="211"/>
                  </a:lnTo>
                  <a:lnTo>
                    <a:pt x="127" y="213"/>
                  </a:lnTo>
                  <a:lnTo>
                    <a:pt x="127" y="215"/>
                  </a:lnTo>
                  <a:lnTo>
                    <a:pt x="125" y="215"/>
                  </a:lnTo>
                  <a:lnTo>
                    <a:pt x="120" y="215"/>
                  </a:lnTo>
                  <a:lnTo>
                    <a:pt x="118" y="220"/>
                  </a:lnTo>
                  <a:lnTo>
                    <a:pt x="116" y="220"/>
                  </a:lnTo>
                  <a:lnTo>
                    <a:pt x="114" y="220"/>
                  </a:lnTo>
                  <a:lnTo>
                    <a:pt x="111" y="222"/>
                  </a:lnTo>
                  <a:lnTo>
                    <a:pt x="107" y="227"/>
                  </a:lnTo>
                  <a:lnTo>
                    <a:pt x="105" y="229"/>
                  </a:lnTo>
                  <a:lnTo>
                    <a:pt x="102" y="231"/>
                  </a:lnTo>
                  <a:lnTo>
                    <a:pt x="100" y="235"/>
                  </a:lnTo>
                  <a:lnTo>
                    <a:pt x="98" y="235"/>
                  </a:lnTo>
                  <a:lnTo>
                    <a:pt x="96" y="240"/>
                  </a:lnTo>
                  <a:lnTo>
                    <a:pt x="96" y="240"/>
                  </a:lnTo>
                  <a:lnTo>
                    <a:pt x="96" y="244"/>
                  </a:lnTo>
                  <a:lnTo>
                    <a:pt x="94" y="247"/>
                  </a:lnTo>
                  <a:lnTo>
                    <a:pt x="94" y="251"/>
                  </a:lnTo>
                  <a:lnTo>
                    <a:pt x="91" y="253"/>
                  </a:lnTo>
                  <a:lnTo>
                    <a:pt x="87" y="253"/>
                  </a:lnTo>
                  <a:lnTo>
                    <a:pt x="85" y="253"/>
                  </a:lnTo>
                  <a:lnTo>
                    <a:pt x="80" y="251"/>
                  </a:lnTo>
                  <a:lnTo>
                    <a:pt x="76" y="249"/>
                  </a:lnTo>
                  <a:lnTo>
                    <a:pt x="76" y="247"/>
                  </a:lnTo>
                  <a:lnTo>
                    <a:pt x="74" y="244"/>
                  </a:lnTo>
                  <a:lnTo>
                    <a:pt x="69" y="242"/>
                  </a:lnTo>
                  <a:lnTo>
                    <a:pt x="69" y="240"/>
                  </a:lnTo>
                  <a:lnTo>
                    <a:pt x="67" y="240"/>
                  </a:lnTo>
                  <a:lnTo>
                    <a:pt x="67" y="242"/>
                  </a:lnTo>
                  <a:lnTo>
                    <a:pt x="62" y="247"/>
                  </a:lnTo>
                  <a:lnTo>
                    <a:pt x="62" y="249"/>
                  </a:lnTo>
                  <a:lnTo>
                    <a:pt x="60" y="251"/>
                  </a:lnTo>
                  <a:lnTo>
                    <a:pt x="58" y="255"/>
                  </a:lnTo>
                  <a:lnTo>
                    <a:pt x="56" y="258"/>
                  </a:lnTo>
                  <a:lnTo>
                    <a:pt x="54" y="260"/>
                  </a:lnTo>
                  <a:lnTo>
                    <a:pt x="49" y="264"/>
                  </a:lnTo>
                  <a:lnTo>
                    <a:pt x="49" y="267"/>
                  </a:lnTo>
                  <a:lnTo>
                    <a:pt x="45" y="271"/>
                  </a:lnTo>
                  <a:lnTo>
                    <a:pt x="42" y="275"/>
                  </a:lnTo>
                  <a:lnTo>
                    <a:pt x="40" y="278"/>
                  </a:lnTo>
                  <a:lnTo>
                    <a:pt x="40" y="282"/>
                  </a:lnTo>
                  <a:lnTo>
                    <a:pt x="36" y="282"/>
                  </a:lnTo>
                  <a:lnTo>
                    <a:pt x="36" y="284"/>
                  </a:lnTo>
                  <a:lnTo>
                    <a:pt x="34" y="287"/>
                  </a:lnTo>
                  <a:lnTo>
                    <a:pt x="34" y="289"/>
                  </a:lnTo>
                  <a:lnTo>
                    <a:pt x="31" y="291"/>
                  </a:lnTo>
                  <a:lnTo>
                    <a:pt x="29" y="293"/>
                  </a:lnTo>
                  <a:lnTo>
                    <a:pt x="31" y="295"/>
                  </a:lnTo>
                  <a:lnTo>
                    <a:pt x="27" y="295"/>
                  </a:lnTo>
                  <a:lnTo>
                    <a:pt x="27" y="300"/>
                  </a:lnTo>
                  <a:lnTo>
                    <a:pt x="25" y="302"/>
                  </a:lnTo>
                  <a:lnTo>
                    <a:pt x="22" y="302"/>
                  </a:lnTo>
                  <a:lnTo>
                    <a:pt x="20" y="307"/>
                  </a:lnTo>
                  <a:lnTo>
                    <a:pt x="20" y="309"/>
                  </a:lnTo>
                  <a:lnTo>
                    <a:pt x="20" y="311"/>
                  </a:lnTo>
                  <a:lnTo>
                    <a:pt x="22" y="311"/>
                  </a:lnTo>
                  <a:lnTo>
                    <a:pt x="25" y="313"/>
                  </a:lnTo>
                  <a:lnTo>
                    <a:pt x="25" y="315"/>
                  </a:lnTo>
                  <a:lnTo>
                    <a:pt x="20" y="318"/>
                  </a:lnTo>
                  <a:lnTo>
                    <a:pt x="18" y="318"/>
                  </a:lnTo>
                  <a:lnTo>
                    <a:pt x="16" y="320"/>
                  </a:lnTo>
                  <a:lnTo>
                    <a:pt x="16" y="322"/>
                  </a:lnTo>
                  <a:lnTo>
                    <a:pt x="11" y="322"/>
                  </a:lnTo>
                  <a:lnTo>
                    <a:pt x="7" y="324"/>
                  </a:lnTo>
                  <a:lnTo>
                    <a:pt x="5" y="327"/>
                  </a:lnTo>
                  <a:lnTo>
                    <a:pt x="2" y="331"/>
                  </a:lnTo>
                  <a:lnTo>
                    <a:pt x="5" y="335"/>
                  </a:lnTo>
                  <a:lnTo>
                    <a:pt x="7" y="335"/>
                  </a:lnTo>
                  <a:lnTo>
                    <a:pt x="9" y="338"/>
                  </a:lnTo>
                  <a:lnTo>
                    <a:pt x="7" y="340"/>
                  </a:lnTo>
                  <a:lnTo>
                    <a:pt x="7" y="342"/>
                  </a:lnTo>
                  <a:lnTo>
                    <a:pt x="5" y="347"/>
                  </a:lnTo>
                  <a:lnTo>
                    <a:pt x="2" y="351"/>
                  </a:lnTo>
                  <a:lnTo>
                    <a:pt x="2" y="353"/>
                  </a:lnTo>
                  <a:lnTo>
                    <a:pt x="0" y="355"/>
                  </a:lnTo>
                  <a:lnTo>
                    <a:pt x="2" y="360"/>
                  </a:lnTo>
                  <a:lnTo>
                    <a:pt x="2" y="367"/>
                  </a:lnTo>
                  <a:lnTo>
                    <a:pt x="2" y="371"/>
                  </a:lnTo>
                  <a:lnTo>
                    <a:pt x="5" y="375"/>
                  </a:lnTo>
                  <a:lnTo>
                    <a:pt x="7" y="378"/>
                  </a:lnTo>
                  <a:lnTo>
                    <a:pt x="7" y="380"/>
                  </a:lnTo>
                  <a:lnTo>
                    <a:pt x="11" y="384"/>
                  </a:lnTo>
                  <a:lnTo>
                    <a:pt x="14" y="389"/>
                  </a:lnTo>
                  <a:lnTo>
                    <a:pt x="16" y="391"/>
                  </a:lnTo>
                  <a:lnTo>
                    <a:pt x="18" y="393"/>
                  </a:lnTo>
                  <a:lnTo>
                    <a:pt x="18" y="398"/>
                  </a:lnTo>
                  <a:lnTo>
                    <a:pt x="18" y="400"/>
                  </a:lnTo>
                  <a:lnTo>
                    <a:pt x="20" y="402"/>
                  </a:lnTo>
                  <a:lnTo>
                    <a:pt x="22" y="404"/>
                  </a:lnTo>
                  <a:lnTo>
                    <a:pt x="27" y="404"/>
                  </a:lnTo>
                  <a:lnTo>
                    <a:pt x="31" y="404"/>
                  </a:lnTo>
                  <a:lnTo>
                    <a:pt x="34" y="402"/>
                  </a:lnTo>
                  <a:lnTo>
                    <a:pt x="36" y="402"/>
                  </a:lnTo>
                  <a:lnTo>
                    <a:pt x="38" y="404"/>
                  </a:lnTo>
                  <a:lnTo>
                    <a:pt x="40" y="407"/>
                  </a:lnTo>
                  <a:lnTo>
                    <a:pt x="42" y="409"/>
                  </a:lnTo>
                  <a:lnTo>
                    <a:pt x="45" y="413"/>
                  </a:lnTo>
                  <a:lnTo>
                    <a:pt x="47" y="415"/>
                  </a:lnTo>
                  <a:lnTo>
                    <a:pt x="49" y="418"/>
                  </a:lnTo>
                  <a:lnTo>
                    <a:pt x="51" y="420"/>
                  </a:lnTo>
                  <a:lnTo>
                    <a:pt x="54" y="420"/>
                  </a:lnTo>
                  <a:lnTo>
                    <a:pt x="60" y="422"/>
                  </a:lnTo>
                  <a:lnTo>
                    <a:pt x="62" y="422"/>
                  </a:lnTo>
                  <a:lnTo>
                    <a:pt x="67" y="420"/>
                  </a:lnTo>
                  <a:lnTo>
                    <a:pt x="69" y="418"/>
                  </a:lnTo>
                  <a:lnTo>
                    <a:pt x="71" y="413"/>
                  </a:lnTo>
                  <a:lnTo>
                    <a:pt x="74" y="411"/>
                  </a:lnTo>
                  <a:lnTo>
                    <a:pt x="71" y="409"/>
                  </a:lnTo>
                  <a:lnTo>
                    <a:pt x="69" y="407"/>
                  </a:lnTo>
                  <a:lnTo>
                    <a:pt x="69" y="404"/>
                  </a:lnTo>
                  <a:lnTo>
                    <a:pt x="67" y="400"/>
                  </a:lnTo>
                  <a:lnTo>
                    <a:pt x="69" y="398"/>
                  </a:lnTo>
                  <a:lnTo>
                    <a:pt x="71" y="393"/>
                  </a:lnTo>
                  <a:lnTo>
                    <a:pt x="76" y="393"/>
                  </a:lnTo>
                  <a:lnTo>
                    <a:pt x="80" y="393"/>
                  </a:lnTo>
                  <a:lnTo>
                    <a:pt x="82" y="391"/>
                  </a:lnTo>
                  <a:lnTo>
                    <a:pt x="85" y="387"/>
                  </a:lnTo>
                  <a:lnTo>
                    <a:pt x="85" y="382"/>
                  </a:lnTo>
                  <a:lnTo>
                    <a:pt x="87" y="380"/>
                  </a:lnTo>
                  <a:lnTo>
                    <a:pt x="89" y="375"/>
                  </a:lnTo>
                  <a:lnTo>
                    <a:pt x="94" y="373"/>
                  </a:lnTo>
                  <a:lnTo>
                    <a:pt x="96" y="371"/>
                  </a:lnTo>
                  <a:lnTo>
                    <a:pt x="98" y="364"/>
                  </a:lnTo>
                  <a:lnTo>
                    <a:pt x="98" y="358"/>
                  </a:lnTo>
                  <a:lnTo>
                    <a:pt x="100" y="353"/>
                  </a:lnTo>
                  <a:lnTo>
                    <a:pt x="102" y="347"/>
                  </a:lnTo>
                  <a:lnTo>
                    <a:pt x="102" y="342"/>
                  </a:lnTo>
                  <a:lnTo>
                    <a:pt x="105" y="338"/>
                  </a:lnTo>
                  <a:lnTo>
                    <a:pt x="109" y="333"/>
                  </a:lnTo>
                  <a:lnTo>
                    <a:pt x="111" y="327"/>
                  </a:lnTo>
                  <a:lnTo>
                    <a:pt x="111" y="318"/>
                  </a:lnTo>
                  <a:lnTo>
                    <a:pt x="109" y="313"/>
                  </a:lnTo>
                  <a:lnTo>
                    <a:pt x="105" y="309"/>
                  </a:lnTo>
                  <a:lnTo>
                    <a:pt x="107" y="300"/>
                  </a:lnTo>
                  <a:lnTo>
                    <a:pt x="109" y="298"/>
                  </a:lnTo>
                  <a:lnTo>
                    <a:pt x="114" y="295"/>
                  </a:lnTo>
                  <a:lnTo>
                    <a:pt x="114" y="298"/>
                  </a:lnTo>
                  <a:lnTo>
                    <a:pt x="114" y="302"/>
                  </a:lnTo>
                  <a:lnTo>
                    <a:pt x="118" y="300"/>
                  </a:lnTo>
                  <a:lnTo>
                    <a:pt x="120" y="298"/>
                  </a:lnTo>
                  <a:lnTo>
                    <a:pt x="120" y="291"/>
                  </a:lnTo>
                  <a:lnTo>
                    <a:pt x="120" y="289"/>
                  </a:lnTo>
                  <a:lnTo>
                    <a:pt x="125" y="289"/>
                  </a:lnTo>
                  <a:lnTo>
                    <a:pt x="127" y="291"/>
                  </a:lnTo>
                  <a:lnTo>
                    <a:pt x="131" y="295"/>
                  </a:lnTo>
                  <a:lnTo>
                    <a:pt x="136" y="293"/>
                  </a:lnTo>
                  <a:lnTo>
                    <a:pt x="142" y="291"/>
                  </a:lnTo>
                  <a:lnTo>
                    <a:pt x="145" y="289"/>
                  </a:lnTo>
                  <a:lnTo>
                    <a:pt x="145" y="287"/>
                  </a:lnTo>
                  <a:lnTo>
                    <a:pt x="145" y="282"/>
                  </a:lnTo>
                  <a:lnTo>
                    <a:pt x="138" y="280"/>
                  </a:lnTo>
                  <a:lnTo>
                    <a:pt x="138" y="278"/>
                  </a:lnTo>
                  <a:lnTo>
                    <a:pt x="138" y="271"/>
                  </a:lnTo>
                  <a:lnTo>
                    <a:pt x="142" y="271"/>
                  </a:lnTo>
                  <a:lnTo>
                    <a:pt x="147" y="271"/>
                  </a:lnTo>
                  <a:lnTo>
                    <a:pt x="151" y="269"/>
                  </a:lnTo>
                  <a:lnTo>
                    <a:pt x="154" y="267"/>
                  </a:lnTo>
                  <a:lnTo>
                    <a:pt x="158" y="264"/>
                  </a:lnTo>
                  <a:lnTo>
                    <a:pt x="160" y="260"/>
                  </a:lnTo>
                  <a:lnTo>
                    <a:pt x="162" y="258"/>
                  </a:lnTo>
                  <a:lnTo>
                    <a:pt x="165" y="255"/>
                  </a:lnTo>
                  <a:lnTo>
                    <a:pt x="169" y="255"/>
                  </a:lnTo>
                  <a:lnTo>
                    <a:pt x="171" y="251"/>
                  </a:lnTo>
                  <a:lnTo>
                    <a:pt x="176" y="251"/>
                  </a:lnTo>
                  <a:lnTo>
                    <a:pt x="178" y="247"/>
                  </a:lnTo>
                  <a:lnTo>
                    <a:pt x="180" y="242"/>
                  </a:lnTo>
                  <a:lnTo>
                    <a:pt x="185" y="240"/>
                  </a:lnTo>
                  <a:lnTo>
                    <a:pt x="189" y="235"/>
                  </a:lnTo>
                  <a:lnTo>
                    <a:pt x="194" y="235"/>
                  </a:lnTo>
                  <a:lnTo>
                    <a:pt x="196" y="231"/>
                  </a:lnTo>
                  <a:lnTo>
                    <a:pt x="198" y="227"/>
                  </a:lnTo>
                  <a:lnTo>
                    <a:pt x="202" y="222"/>
                  </a:lnTo>
                  <a:lnTo>
                    <a:pt x="205" y="215"/>
                  </a:lnTo>
                  <a:lnTo>
                    <a:pt x="209" y="211"/>
                  </a:lnTo>
                  <a:lnTo>
                    <a:pt x="211" y="206"/>
                  </a:lnTo>
                  <a:lnTo>
                    <a:pt x="216" y="202"/>
                  </a:lnTo>
                  <a:lnTo>
                    <a:pt x="220" y="198"/>
                  </a:lnTo>
                  <a:lnTo>
                    <a:pt x="225" y="191"/>
                  </a:lnTo>
                  <a:lnTo>
                    <a:pt x="229" y="184"/>
                  </a:lnTo>
                  <a:lnTo>
                    <a:pt x="231" y="182"/>
                  </a:lnTo>
                  <a:lnTo>
                    <a:pt x="238" y="178"/>
                  </a:lnTo>
                  <a:lnTo>
                    <a:pt x="245" y="175"/>
                  </a:lnTo>
                  <a:lnTo>
                    <a:pt x="247" y="173"/>
                  </a:lnTo>
                  <a:lnTo>
                    <a:pt x="249" y="169"/>
                  </a:lnTo>
                  <a:lnTo>
                    <a:pt x="254" y="166"/>
                  </a:lnTo>
                  <a:lnTo>
                    <a:pt x="256" y="166"/>
                  </a:lnTo>
                  <a:lnTo>
                    <a:pt x="260" y="164"/>
                  </a:lnTo>
                  <a:lnTo>
                    <a:pt x="262" y="160"/>
                  </a:lnTo>
                  <a:lnTo>
                    <a:pt x="265" y="155"/>
                  </a:lnTo>
                  <a:lnTo>
                    <a:pt x="260" y="153"/>
                  </a:lnTo>
                  <a:lnTo>
                    <a:pt x="256" y="153"/>
                  </a:lnTo>
                  <a:lnTo>
                    <a:pt x="254" y="155"/>
                  </a:lnTo>
                  <a:lnTo>
                    <a:pt x="249" y="155"/>
                  </a:lnTo>
                  <a:lnTo>
                    <a:pt x="247" y="160"/>
                  </a:lnTo>
                  <a:lnTo>
                    <a:pt x="242" y="160"/>
                  </a:lnTo>
                  <a:lnTo>
                    <a:pt x="240" y="155"/>
                  </a:lnTo>
                  <a:lnTo>
                    <a:pt x="240" y="153"/>
                  </a:lnTo>
                  <a:lnTo>
                    <a:pt x="245" y="151"/>
                  </a:lnTo>
                  <a:lnTo>
                    <a:pt x="245" y="146"/>
                  </a:lnTo>
                  <a:lnTo>
                    <a:pt x="240" y="144"/>
                  </a:lnTo>
                  <a:lnTo>
                    <a:pt x="238" y="142"/>
                  </a:lnTo>
                  <a:lnTo>
                    <a:pt x="236" y="140"/>
                  </a:lnTo>
                  <a:lnTo>
                    <a:pt x="238" y="138"/>
                  </a:lnTo>
                  <a:lnTo>
                    <a:pt x="242" y="138"/>
                  </a:lnTo>
                  <a:lnTo>
                    <a:pt x="247" y="138"/>
                  </a:lnTo>
                  <a:lnTo>
                    <a:pt x="249" y="135"/>
                  </a:lnTo>
                  <a:lnTo>
                    <a:pt x="254" y="133"/>
                  </a:lnTo>
                  <a:lnTo>
                    <a:pt x="256" y="129"/>
                  </a:lnTo>
                  <a:lnTo>
                    <a:pt x="260" y="126"/>
                  </a:lnTo>
                  <a:lnTo>
                    <a:pt x="262" y="124"/>
                  </a:lnTo>
                  <a:lnTo>
                    <a:pt x="267" y="124"/>
                  </a:lnTo>
                  <a:lnTo>
                    <a:pt x="267" y="122"/>
                  </a:lnTo>
                  <a:lnTo>
                    <a:pt x="271" y="120"/>
                  </a:lnTo>
                  <a:lnTo>
                    <a:pt x="276" y="120"/>
                  </a:lnTo>
                  <a:lnTo>
                    <a:pt x="278" y="118"/>
                  </a:lnTo>
                  <a:lnTo>
                    <a:pt x="280" y="115"/>
                  </a:lnTo>
                  <a:lnTo>
                    <a:pt x="285" y="109"/>
                  </a:lnTo>
                  <a:lnTo>
                    <a:pt x="289" y="102"/>
                  </a:lnTo>
                  <a:lnTo>
                    <a:pt x="291" y="98"/>
                  </a:lnTo>
                  <a:lnTo>
                    <a:pt x="294" y="93"/>
                  </a:lnTo>
                  <a:lnTo>
                    <a:pt x="294" y="91"/>
                  </a:lnTo>
                  <a:lnTo>
                    <a:pt x="296" y="86"/>
                  </a:lnTo>
                  <a:lnTo>
                    <a:pt x="300" y="80"/>
                  </a:lnTo>
                  <a:lnTo>
                    <a:pt x="305" y="75"/>
                  </a:lnTo>
                  <a:lnTo>
                    <a:pt x="307" y="71"/>
                  </a:lnTo>
                  <a:lnTo>
                    <a:pt x="305" y="69"/>
                  </a:lnTo>
                  <a:lnTo>
                    <a:pt x="302" y="66"/>
                  </a:lnTo>
                  <a:lnTo>
                    <a:pt x="298" y="66"/>
                  </a:lnTo>
                  <a:lnTo>
                    <a:pt x="298" y="62"/>
                  </a:lnTo>
                  <a:lnTo>
                    <a:pt x="296" y="55"/>
                  </a:lnTo>
                  <a:lnTo>
                    <a:pt x="289" y="51"/>
                  </a:lnTo>
                  <a:lnTo>
                    <a:pt x="285" y="51"/>
                  </a:lnTo>
                  <a:lnTo>
                    <a:pt x="282" y="53"/>
                  </a:lnTo>
                  <a:lnTo>
                    <a:pt x="280" y="55"/>
                  </a:lnTo>
                  <a:lnTo>
                    <a:pt x="280" y="60"/>
                  </a:lnTo>
                  <a:lnTo>
                    <a:pt x="278" y="60"/>
                  </a:lnTo>
                  <a:lnTo>
                    <a:pt x="274" y="62"/>
                  </a:lnTo>
                  <a:lnTo>
                    <a:pt x="269" y="64"/>
                  </a:lnTo>
                  <a:lnTo>
                    <a:pt x="267" y="69"/>
                  </a:lnTo>
                  <a:lnTo>
                    <a:pt x="265" y="73"/>
                  </a:lnTo>
                  <a:lnTo>
                    <a:pt x="262" y="75"/>
                  </a:lnTo>
                  <a:lnTo>
                    <a:pt x="258" y="78"/>
                  </a:lnTo>
                  <a:lnTo>
                    <a:pt x="256" y="73"/>
                  </a:lnTo>
                  <a:lnTo>
                    <a:pt x="256" y="66"/>
                  </a:lnTo>
                  <a:lnTo>
                    <a:pt x="258" y="64"/>
                  </a:lnTo>
                  <a:lnTo>
                    <a:pt x="258" y="60"/>
                  </a:lnTo>
                  <a:lnTo>
                    <a:pt x="256" y="58"/>
                  </a:lnTo>
                  <a:lnTo>
                    <a:pt x="251" y="58"/>
                  </a:lnTo>
                  <a:lnTo>
                    <a:pt x="249" y="53"/>
                  </a:lnTo>
                  <a:lnTo>
                    <a:pt x="249" y="49"/>
                  </a:lnTo>
                  <a:lnTo>
                    <a:pt x="249" y="49"/>
                  </a:lnTo>
                  <a:lnTo>
                    <a:pt x="251" y="44"/>
                  </a:lnTo>
                  <a:lnTo>
                    <a:pt x="251" y="44"/>
                  </a:lnTo>
                  <a:lnTo>
                    <a:pt x="249" y="44"/>
                  </a:lnTo>
                  <a:lnTo>
                    <a:pt x="249" y="44"/>
                  </a:lnTo>
                  <a:lnTo>
                    <a:pt x="247" y="42"/>
                  </a:lnTo>
                  <a:lnTo>
                    <a:pt x="247" y="38"/>
                  </a:lnTo>
                  <a:lnTo>
                    <a:pt x="249" y="33"/>
                  </a:lnTo>
                  <a:lnTo>
                    <a:pt x="247" y="31"/>
                  </a:lnTo>
                  <a:lnTo>
                    <a:pt x="247" y="24"/>
                  </a:lnTo>
                  <a:lnTo>
                    <a:pt x="247" y="20"/>
                  </a:lnTo>
                  <a:lnTo>
                    <a:pt x="245" y="18"/>
                  </a:lnTo>
                  <a:lnTo>
                    <a:pt x="245" y="13"/>
                  </a:lnTo>
                  <a:lnTo>
                    <a:pt x="242" y="11"/>
                  </a:lnTo>
                  <a:lnTo>
                    <a:pt x="240" y="6"/>
                  </a:lnTo>
                  <a:lnTo>
                    <a:pt x="238" y="4"/>
                  </a:lnTo>
                  <a:lnTo>
                    <a:pt x="234" y="0"/>
                  </a:lnTo>
                  <a:lnTo>
                    <a:pt x="231" y="0"/>
                  </a:lnTo>
                  <a:lnTo>
                    <a:pt x="229" y="0"/>
                  </a:lnTo>
                  <a:lnTo>
                    <a:pt x="227" y="0"/>
                  </a:lnTo>
                  <a:lnTo>
                    <a:pt x="225" y="4"/>
                  </a:lnTo>
                  <a:lnTo>
                    <a:pt x="222" y="4"/>
                  </a:lnTo>
                  <a:lnTo>
                    <a:pt x="220" y="4"/>
                  </a:lnTo>
                  <a:lnTo>
                    <a:pt x="222" y="9"/>
                  </a:lnTo>
                  <a:lnTo>
                    <a:pt x="222" y="13"/>
                  </a:lnTo>
                  <a:lnTo>
                    <a:pt x="222" y="20"/>
                  </a:lnTo>
                  <a:lnTo>
                    <a:pt x="222" y="24"/>
                  </a:lnTo>
                  <a:lnTo>
                    <a:pt x="222" y="33"/>
                  </a:lnTo>
                  <a:lnTo>
                    <a:pt x="220" y="42"/>
                  </a:lnTo>
                  <a:lnTo>
                    <a:pt x="218" y="49"/>
                  </a:lnTo>
                  <a:lnTo>
                    <a:pt x="218" y="51"/>
                  </a:lnTo>
                  <a:lnTo>
                    <a:pt x="218" y="58"/>
                  </a:lnTo>
                  <a:lnTo>
                    <a:pt x="216" y="66"/>
                  </a:lnTo>
                  <a:lnTo>
                    <a:pt x="216" y="71"/>
                  </a:lnTo>
                  <a:lnTo>
                    <a:pt x="216" y="75"/>
                  </a:lnTo>
                  <a:lnTo>
                    <a:pt x="216" y="82"/>
                  </a:lnTo>
                  <a:lnTo>
                    <a:pt x="214" y="84"/>
                  </a:lnTo>
                  <a:lnTo>
                    <a:pt x="214" y="93"/>
                  </a:lnTo>
                  <a:lnTo>
                    <a:pt x="216" y="100"/>
                  </a:lnTo>
                  <a:lnTo>
                    <a:pt x="216" y="104"/>
                  </a:lnTo>
                  <a:lnTo>
                    <a:pt x="218" y="113"/>
                  </a:lnTo>
                  <a:lnTo>
                    <a:pt x="220" y="118"/>
                  </a:lnTo>
                  <a:lnTo>
                    <a:pt x="220" y="122"/>
                  </a:lnTo>
                  <a:lnTo>
                    <a:pt x="220" y="126"/>
                  </a:lnTo>
                  <a:lnTo>
                    <a:pt x="222" y="129"/>
                  </a:lnTo>
                  <a:lnTo>
                    <a:pt x="227" y="133"/>
                  </a:lnTo>
                  <a:lnTo>
                    <a:pt x="229" y="133"/>
                  </a:lnTo>
                  <a:lnTo>
                    <a:pt x="227" y="138"/>
                  </a:lnTo>
                  <a:lnTo>
                    <a:pt x="225" y="140"/>
                  </a:lnTo>
                  <a:lnTo>
                    <a:pt x="220" y="144"/>
                  </a:lnTo>
                  <a:lnTo>
                    <a:pt x="216" y="144"/>
                  </a:lnTo>
                  <a:lnTo>
                    <a:pt x="211" y="144"/>
                  </a:lnTo>
                  <a:lnTo>
                    <a:pt x="207" y="146"/>
                  </a:lnTo>
                  <a:lnTo>
                    <a:pt x="202" y="151"/>
                  </a:lnTo>
                  <a:lnTo>
                    <a:pt x="200" y="149"/>
                  </a:lnTo>
                  <a:lnTo>
                    <a:pt x="200" y="144"/>
                  </a:lnTo>
                  <a:lnTo>
                    <a:pt x="200" y="140"/>
                  </a:lnTo>
                  <a:lnTo>
                    <a:pt x="198" y="138"/>
                  </a:lnTo>
                  <a:lnTo>
                    <a:pt x="196" y="135"/>
                  </a:lnTo>
                  <a:lnTo>
                    <a:pt x="194" y="131"/>
                  </a:lnTo>
                  <a:lnTo>
                    <a:pt x="189" y="131"/>
                  </a:lnTo>
                  <a:lnTo>
                    <a:pt x="187" y="133"/>
                  </a:lnTo>
                  <a:lnTo>
                    <a:pt x="185" y="138"/>
                  </a:lnTo>
                  <a:lnTo>
                    <a:pt x="182" y="144"/>
                  </a:lnTo>
                  <a:lnTo>
                    <a:pt x="180" y="149"/>
                  </a:lnTo>
                  <a:lnTo>
                    <a:pt x="180" y="153"/>
                  </a:lnTo>
                  <a:lnTo>
                    <a:pt x="176" y="155"/>
                  </a:lnTo>
                  <a:lnTo>
                    <a:pt x="176" y="158"/>
                  </a:lnTo>
                  <a:lnTo>
                    <a:pt x="171" y="160"/>
                  </a:lnTo>
                  <a:lnTo>
                    <a:pt x="169" y="162"/>
                  </a:lnTo>
                  <a:lnTo>
                    <a:pt x="162" y="162"/>
                  </a:lnTo>
                  <a:lnTo>
                    <a:pt x="160" y="164"/>
                  </a:lnTo>
                  <a:lnTo>
                    <a:pt x="158" y="166"/>
                  </a:lnTo>
                  <a:lnTo>
                    <a:pt x="156" y="169"/>
                  </a:lnTo>
                  <a:lnTo>
                    <a:pt x="154" y="169"/>
                  </a:lnTo>
                  <a:lnTo>
                    <a:pt x="151" y="166"/>
                  </a:lnTo>
                  <a:lnTo>
                    <a:pt x="149" y="164"/>
                  </a:lnTo>
                  <a:lnTo>
                    <a:pt x="149" y="162"/>
                  </a:lnTo>
                  <a:lnTo>
                    <a:pt x="145" y="162"/>
                  </a:lnTo>
                  <a:lnTo>
                    <a:pt x="142" y="162"/>
                  </a:lnTo>
                  <a:lnTo>
                    <a:pt x="138" y="164"/>
                  </a:lnTo>
                  <a:lnTo>
                    <a:pt x="134" y="164"/>
                  </a:lnTo>
                  <a:lnTo>
                    <a:pt x="127" y="164"/>
                  </a:lnTo>
                  <a:lnTo>
                    <a:pt x="125" y="166"/>
                  </a:lnTo>
                  <a:lnTo>
                    <a:pt x="122" y="169"/>
                  </a:lnTo>
                  <a:lnTo>
                    <a:pt x="118" y="169"/>
                  </a:lnTo>
                  <a:lnTo>
                    <a:pt x="111" y="169"/>
                  </a:lnTo>
                  <a:lnTo>
                    <a:pt x="105" y="169"/>
                  </a:lnTo>
                  <a:lnTo>
                    <a:pt x="102" y="169"/>
                  </a:lnTo>
                  <a:lnTo>
                    <a:pt x="98" y="169"/>
                  </a:lnTo>
                  <a:lnTo>
                    <a:pt x="96" y="171"/>
                  </a:lnTo>
                  <a:lnTo>
                    <a:pt x="87" y="171"/>
                  </a:lnTo>
                  <a:lnTo>
                    <a:pt x="82" y="171"/>
                  </a:lnTo>
                  <a:lnTo>
                    <a:pt x="78" y="171"/>
                  </a:lnTo>
                  <a:close/>
                </a:path>
              </a:pathLst>
            </a:custGeom>
            <a:grpFill/>
            <a:ln w="11113">
              <a:solidFill>
                <a:schemeClr val="bg1"/>
              </a:solidFill>
              <a:prstDash val="solid"/>
              <a:round/>
              <a:headEnd/>
              <a:tailEnd/>
            </a:ln>
          </p:spPr>
          <p:txBody>
            <a:bodyPr/>
            <a:lstStyle/>
            <a:p>
              <a:endParaRPr lang="fr-CA"/>
            </a:p>
          </p:txBody>
        </p:sp>
        <p:sp>
          <p:nvSpPr>
            <p:cNvPr id="30" name="Freeform 45"/>
            <p:cNvSpPr>
              <a:spLocks/>
            </p:cNvSpPr>
            <p:nvPr/>
          </p:nvSpPr>
          <p:spPr bwMode="auto">
            <a:xfrm>
              <a:off x="4478" y="3449"/>
              <a:ext cx="11" cy="18"/>
            </a:xfrm>
            <a:custGeom>
              <a:avLst/>
              <a:gdLst/>
              <a:ahLst/>
              <a:cxnLst>
                <a:cxn ang="0">
                  <a:pos x="8" y="0"/>
                </a:cxn>
                <a:cxn ang="0">
                  <a:pos x="4" y="2"/>
                </a:cxn>
                <a:cxn ang="0">
                  <a:pos x="2" y="7"/>
                </a:cxn>
                <a:cxn ang="0">
                  <a:pos x="0" y="11"/>
                </a:cxn>
                <a:cxn ang="0">
                  <a:pos x="0" y="18"/>
                </a:cxn>
                <a:cxn ang="0">
                  <a:pos x="2" y="18"/>
                </a:cxn>
                <a:cxn ang="0">
                  <a:pos x="4" y="16"/>
                </a:cxn>
                <a:cxn ang="0">
                  <a:pos x="6" y="14"/>
                </a:cxn>
                <a:cxn ang="0">
                  <a:pos x="8" y="9"/>
                </a:cxn>
                <a:cxn ang="0">
                  <a:pos x="11" y="5"/>
                </a:cxn>
                <a:cxn ang="0">
                  <a:pos x="8" y="5"/>
                </a:cxn>
                <a:cxn ang="0">
                  <a:pos x="8" y="0"/>
                </a:cxn>
              </a:cxnLst>
              <a:rect l="0" t="0" r="r" b="b"/>
              <a:pathLst>
                <a:path w="11" h="18">
                  <a:moveTo>
                    <a:pt x="8" y="0"/>
                  </a:moveTo>
                  <a:lnTo>
                    <a:pt x="4" y="2"/>
                  </a:lnTo>
                  <a:lnTo>
                    <a:pt x="2" y="7"/>
                  </a:lnTo>
                  <a:lnTo>
                    <a:pt x="0" y="11"/>
                  </a:lnTo>
                  <a:lnTo>
                    <a:pt x="0" y="18"/>
                  </a:lnTo>
                  <a:lnTo>
                    <a:pt x="2" y="18"/>
                  </a:lnTo>
                  <a:lnTo>
                    <a:pt x="4" y="16"/>
                  </a:lnTo>
                  <a:lnTo>
                    <a:pt x="6" y="14"/>
                  </a:lnTo>
                  <a:lnTo>
                    <a:pt x="8" y="9"/>
                  </a:lnTo>
                  <a:lnTo>
                    <a:pt x="11" y="5"/>
                  </a:lnTo>
                  <a:lnTo>
                    <a:pt x="8" y="5"/>
                  </a:lnTo>
                  <a:lnTo>
                    <a:pt x="8" y="0"/>
                  </a:lnTo>
                  <a:close/>
                </a:path>
              </a:pathLst>
            </a:custGeom>
            <a:grpFill/>
            <a:ln w="9525">
              <a:solidFill>
                <a:schemeClr val="bg1"/>
              </a:solidFill>
              <a:round/>
              <a:headEnd/>
              <a:tailEnd/>
            </a:ln>
          </p:spPr>
          <p:txBody>
            <a:bodyPr/>
            <a:lstStyle/>
            <a:p>
              <a:endParaRPr lang="fr-CA"/>
            </a:p>
          </p:txBody>
        </p:sp>
        <p:sp>
          <p:nvSpPr>
            <p:cNvPr id="31" name="Freeform 46"/>
            <p:cNvSpPr>
              <a:spLocks/>
            </p:cNvSpPr>
            <p:nvPr/>
          </p:nvSpPr>
          <p:spPr bwMode="auto">
            <a:xfrm>
              <a:off x="4478" y="3449"/>
              <a:ext cx="11" cy="18"/>
            </a:xfrm>
            <a:custGeom>
              <a:avLst/>
              <a:gdLst/>
              <a:ahLst/>
              <a:cxnLst>
                <a:cxn ang="0">
                  <a:pos x="8" y="0"/>
                </a:cxn>
                <a:cxn ang="0">
                  <a:pos x="4" y="2"/>
                </a:cxn>
                <a:cxn ang="0">
                  <a:pos x="2" y="7"/>
                </a:cxn>
                <a:cxn ang="0">
                  <a:pos x="0" y="11"/>
                </a:cxn>
                <a:cxn ang="0">
                  <a:pos x="0" y="18"/>
                </a:cxn>
                <a:cxn ang="0">
                  <a:pos x="2" y="18"/>
                </a:cxn>
                <a:cxn ang="0">
                  <a:pos x="4" y="16"/>
                </a:cxn>
                <a:cxn ang="0">
                  <a:pos x="6" y="14"/>
                </a:cxn>
                <a:cxn ang="0">
                  <a:pos x="8" y="9"/>
                </a:cxn>
                <a:cxn ang="0">
                  <a:pos x="11" y="5"/>
                </a:cxn>
                <a:cxn ang="0">
                  <a:pos x="8" y="5"/>
                </a:cxn>
              </a:cxnLst>
              <a:rect l="0" t="0" r="r" b="b"/>
              <a:pathLst>
                <a:path w="11" h="18">
                  <a:moveTo>
                    <a:pt x="8" y="0"/>
                  </a:moveTo>
                  <a:lnTo>
                    <a:pt x="4" y="2"/>
                  </a:lnTo>
                  <a:lnTo>
                    <a:pt x="2" y="7"/>
                  </a:lnTo>
                  <a:lnTo>
                    <a:pt x="0" y="11"/>
                  </a:lnTo>
                  <a:lnTo>
                    <a:pt x="0" y="18"/>
                  </a:lnTo>
                  <a:lnTo>
                    <a:pt x="2" y="18"/>
                  </a:lnTo>
                  <a:lnTo>
                    <a:pt x="4" y="16"/>
                  </a:lnTo>
                  <a:lnTo>
                    <a:pt x="6" y="14"/>
                  </a:lnTo>
                  <a:lnTo>
                    <a:pt x="8" y="9"/>
                  </a:lnTo>
                  <a:lnTo>
                    <a:pt x="11" y="5"/>
                  </a:lnTo>
                  <a:lnTo>
                    <a:pt x="8" y="5"/>
                  </a:lnTo>
                </a:path>
              </a:pathLst>
            </a:custGeom>
            <a:grpFill/>
            <a:ln w="11113">
              <a:solidFill>
                <a:schemeClr val="bg1"/>
              </a:solidFill>
              <a:prstDash val="solid"/>
              <a:round/>
              <a:headEnd/>
              <a:tailEnd/>
            </a:ln>
          </p:spPr>
          <p:txBody>
            <a:bodyPr/>
            <a:lstStyle/>
            <a:p>
              <a:endParaRPr lang="fr-CA"/>
            </a:p>
          </p:txBody>
        </p:sp>
        <p:sp>
          <p:nvSpPr>
            <p:cNvPr id="32" name="Freeform 47"/>
            <p:cNvSpPr>
              <a:spLocks/>
            </p:cNvSpPr>
            <p:nvPr/>
          </p:nvSpPr>
          <p:spPr bwMode="auto">
            <a:xfrm>
              <a:off x="4506" y="3194"/>
              <a:ext cx="143" cy="64"/>
            </a:xfrm>
            <a:custGeom>
              <a:avLst/>
              <a:gdLst/>
              <a:ahLst/>
              <a:cxnLst>
                <a:cxn ang="0">
                  <a:pos x="12" y="0"/>
                </a:cxn>
                <a:cxn ang="0">
                  <a:pos x="12" y="6"/>
                </a:cxn>
                <a:cxn ang="0">
                  <a:pos x="9" y="13"/>
                </a:cxn>
                <a:cxn ang="0">
                  <a:pos x="7" y="20"/>
                </a:cxn>
                <a:cxn ang="0">
                  <a:pos x="3" y="24"/>
                </a:cxn>
                <a:cxn ang="0">
                  <a:pos x="0" y="31"/>
                </a:cxn>
                <a:cxn ang="0">
                  <a:pos x="5" y="37"/>
                </a:cxn>
                <a:cxn ang="0">
                  <a:pos x="9" y="42"/>
                </a:cxn>
                <a:cxn ang="0">
                  <a:pos x="16" y="44"/>
                </a:cxn>
                <a:cxn ang="0">
                  <a:pos x="23" y="42"/>
                </a:cxn>
                <a:cxn ang="0">
                  <a:pos x="25" y="48"/>
                </a:cxn>
                <a:cxn ang="0">
                  <a:pos x="29" y="53"/>
                </a:cxn>
                <a:cxn ang="0">
                  <a:pos x="34" y="57"/>
                </a:cxn>
                <a:cxn ang="0">
                  <a:pos x="40" y="57"/>
                </a:cxn>
                <a:cxn ang="0">
                  <a:pos x="45" y="53"/>
                </a:cxn>
                <a:cxn ang="0">
                  <a:pos x="49" y="55"/>
                </a:cxn>
                <a:cxn ang="0">
                  <a:pos x="54" y="60"/>
                </a:cxn>
                <a:cxn ang="0">
                  <a:pos x="63" y="60"/>
                </a:cxn>
                <a:cxn ang="0">
                  <a:pos x="72" y="60"/>
                </a:cxn>
                <a:cxn ang="0">
                  <a:pos x="80" y="57"/>
                </a:cxn>
                <a:cxn ang="0">
                  <a:pos x="87" y="51"/>
                </a:cxn>
                <a:cxn ang="0">
                  <a:pos x="96" y="48"/>
                </a:cxn>
                <a:cxn ang="0">
                  <a:pos x="103" y="55"/>
                </a:cxn>
                <a:cxn ang="0">
                  <a:pos x="107" y="60"/>
                </a:cxn>
                <a:cxn ang="0">
                  <a:pos x="112" y="64"/>
                </a:cxn>
                <a:cxn ang="0">
                  <a:pos x="125" y="62"/>
                </a:cxn>
                <a:cxn ang="0">
                  <a:pos x="132" y="57"/>
                </a:cxn>
                <a:cxn ang="0">
                  <a:pos x="136" y="51"/>
                </a:cxn>
                <a:cxn ang="0">
                  <a:pos x="132" y="44"/>
                </a:cxn>
                <a:cxn ang="0">
                  <a:pos x="125" y="37"/>
                </a:cxn>
                <a:cxn ang="0">
                  <a:pos x="129" y="31"/>
                </a:cxn>
                <a:cxn ang="0">
                  <a:pos x="134" y="17"/>
                </a:cxn>
                <a:cxn ang="0">
                  <a:pos x="143" y="13"/>
                </a:cxn>
                <a:cxn ang="0">
                  <a:pos x="138" y="6"/>
                </a:cxn>
                <a:cxn ang="0">
                  <a:pos x="132" y="11"/>
                </a:cxn>
                <a:cxn ang="0">
                  <a:pos x="125" y="15"/>
                </a:cxn>
                <a:cxn ang="0">
                  <a:pos x="112" y="22"/>
                </a:cxn>
                <a:cxn ang="0">
                  <a:pos x="103" y="31"/>
                </a:cxn>
                <a:cxn ang="0">
                  <a:pos x="92" y="35"/>
                </a:cxn>
                <a:cxn ang="0">
                  <a:pos x="76" y="35"/>
                </a:cxn>
                <a:cxn ang="0">
                  <a:pos x="60" y="35"/>
                </a:cxn>
                <a:cxn ang="0">
                  <a:pos x="52" y="35"/>
                </a:cxn>
                <a:cxn ang="0">
                  <a:pos x="47" y="42"/>
                </a:cxn>
                <a:cxn ang="0">
                  <a:pos x="38" y="42"/>
                </a:cxn>
                <a:cxn ang="0">
                  <a:pos x="34" y="40"/>
                </a:cxn>
                <a:cxn ang="0">
                  <a:pos x="27" y="37"/>
                </a:cxn>
                <a:cxn ang="0">
                  <a:pos x="23" y="31"/>
                </a:cxn>
                <a:cxn ang="0">
                  <a:pos x="18" y="28"/>
                </a:cxn>
                <a:cxn ang="0">
                  <a:pos x="14" y="24"/>
                </a:cxn>
                <a:cxn ang="0">
                  <a:pos x="18" y="17"/>
                </a:cxn>
                <a:cxn ang="0">
                  <a:pos x="20" y="15"/>
                </a:cxn>
                <a:cxn ang="0">
                  <a:pos x="18" y="13"/>
                </a:cxn>
                <a:cxn ang="0">
                  <a:pos x="16" y="6"/>
                </a:cxn>
                <a:cxn ang="0">
                  <a:pos x="14" y="0"/>
                </a:cxn>
              </a:cxnLst>
              <a:rect l="0" t="0" r="r" b="b"/>
              <a:pathLst>
                <a:path w="143" h="64">
                  <a:moveTo>
                    <a:pt x="14" y="0"/>
                  </a:moveTo>
                  <a:lnTo>
                    <a:pt x="12" y="0"/>
                  </a:lnTo>
                  <a:lnTo>
                    <a:pt x="12" y="4"/>
                  </a:lnTo>
                  <a:lnTo>
                    <a:pt x="12" y="6"/>
                  </a:lnTo>
                  <a:lnTo>
                    <a:pt x="9" y="8"/>
                  </a:lnTo>
                  <a:lnTo>
                    <a:pt x="9" y="13"/>
                  </a:lnTo>
                  <a:lnTo>
                    <a:pt x="9" y="15"/>
                  </a:lnTo>
                  <a:lnTo>
                    <a:pt x="7" y="20"/>
                  </a:lnTo>
                  <a:lnTo>
                    <a:pt x="5" y="22"/>
                  </a:lnTo>
                  <a:lnTo>
                    <a:pt x="3" y="24"/>
                  </a:lnTo>
                  <a:lnTo>
                    <a:pt x="3" y="26"/>
                  </a:lnTo>
                  <a:lnTo>
                    <a:pt x="0" y="31"/>
                  </a:lnTo>
                  <a:lnTo>
                    <a:pt x="3" y="33"/>
                  </a:lnTo>
                  <a:lnTo>
                    <a:pt x="5" y="37"/>
                  </a:lnTo>
                  <a:lnTo>
                    <a:pt x="7" y="40"/>
                  </a:lnTo>
                  <a:lnTo>
                    <a:pt x="9" y="42"/>
                  </a:lnTo>
                  <a:lnTo>
                    <a:pt x="12" y="42"/>
                  </a:lnTo>
                  <a:lnTo>
                    <a:pt x="16" y="44"/>
                  </a:lnTo>
                  <a:lnTo>
                    <a:pt x="20" y="42"/>
                  </a:lnTo>
                  <a:lnTo>
                    <a:pt x="23" y="42"/>
                  </a:lnTo>
                  <a:lnTo>
                    <a:pt x="25" y="44"/>
                  </a:lnTo>
                  <a:lnTo>
                    <a:pt x="25" y="48"/>
                  </a:lnTo>
                  <a:lnTo>
                    <a:pt x="27" y="51"/>
                  </a:lnTo>
                  <a:lnTo>
                    <a:pt x="29" y="53"/>
                  </a:lnTo>
                  <a:lnTo>
                    <a:pt x="32" y="55"/>
                  </a:lnTo>
                  <a:lnTo>
                    <a:pt x="34" y="57"/>
                  </a:lnTo>
                  <a:lnTo>
                    <a:pt x="38" y="57"/>
                  </a:lnTo>
                  <a:lnTo>
                    <a:pt x="40" y="57"/>
                  </a:lnTo>
                  <a:lnTo>
                    <a:pt x="43" y="55"/>
                  </a:lnTo>
                  <a:lnTo>
                    <a:pt x="45" y="53"/>
                  </a:lnTo>
                  <a:lnTo>
                    <a:pt x="47" y="53"/>
                  </a:lnTo>
                  <a:lnTo>
                    <a:pt x="49" y="55"/>
                  </a:lnTo>
                  <a:lnTo>
                    <a:pt x="52" y="57"/>
                  </a:lnTo>
                  <a:lnTo>
                    <a:pt x="54" y="60"/>
                  </a:lnTo>
                  <a:lnTo>
                    <a:pt x="56" y="62"/>
                  </a:lnTo>
                  <a:lnTo>
                    <a:pt x="63" y="60"/>
                  </a:lnTo>
                  <a:lnTo>
                    <a:pt x="67" y="60"/>
                  </a:lnTo>
                  <a:lnTo>
                    <a:pt x="72" y="60"/>
                  </a:lnTo>
                  <a:lnTo>
                    <a:pt x="74" y="60"/>
                  </a:lnTo>
                  <a:lnTo>
                    <a:pt x="80" y="57"/>
                  </a:lnTo>
                  <a:lnTo>
                    <a:pt x="83" y="53"/>
                  </a:lnTo>
                  <a:lnTo>
                    <a:pt x="87" y="51"/>
                  </a:lnTo>
                  <a:lnTo>
                    <a:pt x="92" y="48"/>
                  </a:lnTo>
                  <a:lnTo>
                    <a:pt x="96" y="48"/>
                  </a:lnTo>
                  <a:lnTo>
                    <a:pt x="100" y="51"/>
                  </a:lnTo>
                  <a:lnTo>
                    <a:pt x="103" y="55"/>
                  </a:lnTo>
                  <a:lnTo>
                    <a:pt x="105" y="57"/>
                  </a:lnTo>
                  <a:lnTo>
                    <a:pt x="107" y="60"/>
                  </a:lnTo>
                  <a:lnTo>
                    <a:pt x="109" y="62"/>
                  </a:lnTo>
                  <a:lnTo>
                    <a:pt x="112" y="64"/>
                  </a:lnTo>
                  <a:lnTo>
                    <a:pt x="118" y="62"/>
                  </a:lnTo>
                  <a:lnTo>
                    <a:pt x="125" y="62"/>
                  </a:lnTo>
                  <a:lnTo>
                    <a:pt x="127" y="60"/>
                  </a:lnTo>
                  <a:lnTo>
                    <a:pt x="132" y="57"/>
                  </a:lnTo>
                  <a:lnTo>
                    <a:pt x="134" y="55"/>
                  </a:lnTo>
                  <a:lnTo>
                    <a:pt x="136" y="51"/>
                  </a:lnTo>
                  <a:lnTo>
                    <a:pt x="132" y="48"/>
                  </a:lnTo>
                  <a:lnTo>
                    <a:pt x="132" y="44"/>
                  </a:lnTo>
                  <a:lnTo>
                    <a:pt x="129" y="40"/>
                  </a:lnTo>
                  <a:lnTo>
                    <a:pt x="125" y="37"/>
                  </a:lnTo>
                  <a:lnTo>
                    <a:pt x="127" y="33"/>
                  </a:lnTo>
                  <a:lnTo>
                    <a:pt x="129" y="31"/>
                  </a:lnTo>
                  <a:lnTo>
                    <a:pt x="132" y="22"/>
                  </a:lnTo>
                  <a:lnTo>
                    <a:pt x="134" y="17"/>
                  </a:lnTo>
                  <a:lnTo>
                    <a:pt x="138" y="15"/>
                  </a:lnTo>
                  <a:lnTo>
                    <a:pt x="143" y="13"/>
                  </a:lnTo>
                  <a:lnTo>
                    <a:pt x="140" y="8"/>
                  </a:lnTo>
                  <a:lnTo>
                    <a:pt x="138" y="6"/>
                  </a:lnTo>
                  <a:lnTo>
                    <a:pt x="134" y="8"/>
                  </a:lnTo>
                  <a:lnTo>
                    <a:pt x="132" y="11"/>
                  </a:lnTo>
                  <a:lnTo>
                    <a:pt x="127" y="13"/>
                  </a:lnTo>
                  <a:lnTo>
                    <a:pt x="125" y="15"/>
                  </a:lnTo>
                  <a:lnTo>
                    <a:pt x="120" y="17"/>
                  </a:lnTo>
                  <a:lnTo>
                    <a:pt x="112" y="22"/>
                  </a:lnTo>
                  <a:lnTo>
                    <a:pt x="107" y="24"/>
                  </a:lnTo>
                  <a:lnTo>
                    <a:pt x="103" y="31"/>
                  </a:lnTo>
                  <a:lnTo>
                    <a:pt x="96" y="33"/>
                  </a:lnTo>
                  <a:lnTo>
                    <a:pt x="92" y="35"/>
                  </a:lnTo>
                  <a:lnTo>
                    <a:pt x="85" y="35"/>
                  </a:lnTo>
                  <a:lnTo>
                    <a:pt x="76" y="35"/>
                  </a:lnTo>
                  <a:lnTo>
                    <a:pt x="67" y="35"/>
                  </a:lnTo>
                  <a:lnTo>
                    <a:pt x="60" y="35"/>
                  </a:lnTo>
                  <a:lnTo>
                    <a:pt x="54" y="35"/>
                  </a:lnTo>
                  <a:lnTo>
                    <a:pt x="52" y="35"/>
                  </a:lnTo>
                  <a:lnTo>
                    <a:pt x="47" y="40"/>
                  </a:lnTo>
                  <a:lnTo>
                    <a:pt x="47" y="42"/>
                  </a:lnTo>
                  <a:lnTo>
                    <a:pt x="43" y="42"/>
                  </a:lnTo>
                  <a:lnTo>
                    <a:pt x="38" y="42"/>
                  </a:lnTo>
                  <a:lnTo>
                    <a:pt x="36" y="42"/>
                  </a:lnTo>
                  <a:lnTo>
                    <a:pt x="34" y="40"/>
                  </a:lnTo>
                  <a:lnTo>
                    <a:pt x="32" y="37"/>
                  </a:lnTo>
                  <a:lnTo>
                    <a:pt x="27" y="37"/>
                  </a:lnTo>
                  <a:lnTo>
                    <a:pt x="25" y="33"/>
                  </a:lnTo>
                  <a:lnTo>
                    <a:pt x="23" y="31"/>
                  </a:lnTo>
                  <a:lnTo>
                    <a:pt x="20" y="28"/>
                  </a:lnTo>
                  <a:lnTo>
                    <a:pt x="18" y="28"/>
                  </a:lnTo>
                  <a:lnTo>
                    <a:pt x="16" y="26"/>
                  </a:lnTo>
                  <a:lnTo>
                    <a:pt x="14" y="24"/>
                  </a:lnTo>
                  <a:lnTo>
                    <a:pt x="16" y="20"/>
                  </a:lnTo>
                  <a:lnTo>
                    <a:pt x="18" y="17"/>
                  </a:lnTo>
                  <a:lnTo>
                    <a:pt x="20" y="17"/>
                  </a:lnTo>
                  <a:lnTo>
                    <a:pt x="20" y="15"/>
                  </a:lnTo>
                  <a:lnTo>
                    <a:pt x="20" y="13"/>
                  </a:lnTo>
                  <a:lnTo>
                    <a:pt x="18" y="13"/>
                  </a:lnTo>
                  <a:lnTo>
                    <a:pt x="18" y="8"/>
                  </a:lnTo>
                  <a:lnTo>
                    <a:pt x="16" y="6"/>
                  </a:lnTo>
                  <a:lnTo>
                    <a:pt x="16" y="4"/>
                  </a:lnTo>
                  <a:lnTo>
                    <a:pt x="14" y="0"/>
                  </a:lnTo>
                  <a:close/>
                </a:path>
              </a:pathLst>
            </a:custGeom>
            <a:grpFill/>
            <a:ln w="11113">
              <a:solidFill>
                <a:schemeClr val="bg1"/>
              </a:solidFill>
              <a:prstDash val="solid"/>
              <a:round/>
              <a:headEnd/>
              <a:tailEnd/>
            </a:ln>
          </p:spPr>
          <p:txBody>
            <a:bodyPr/>
            <a:lstStyle/>
            <a:p>
              <a:endParaRPr lang="fr-CA"/>
            </a:p>
          </p:txBody>
        </p:sp>
        <p:sp>
          <p:nvSpPr>
            <p:cNvPr id="33" name="Freeform 48"/>
            <p:cNvSpPr>
              <a:spLocks/>
            </p:cNvSpPr>
            <p:nvPr/>
          </p:nvSpPr>
          <p:spPr bwMode="auto">
            <a:xfrm>
              <a:off x="4393" y="2942"/>
              <a:ext cx="173" cy="52"/>
            </a:xfrm>
            <a:custGeom>
              <a:avLst/>
              <a:gdLst/>
              <a:ahLst/>
              <a:cxnLst>
                <a:cxn ang="0">
                  <a:pos x="0" y="18"/>
                </a:cxn>
                <a:cxn ang="0">
                  <a:pos x="7" y="14"/>
                </a:cxn>
                <a:cxn ang="0">
                  <a:pos x="16" y="12"/>
                </a:cxn>
                <a:cxn ang="0">
                  <a:pos x="18" y="9"/>
                </a:cxn>
                <a:cxn ang="0">
                  <a:pos x="22" y="9"/>
                </a:cxn>
                <a:cxn ang="0">
                  <a:pos x="31" y="5"/>
                </a:cxn>
                <a:cxn ang="0">
                  <a:pos x="40" y="5"/>
                </a:cxn>
                <a:cxn ang="0">
                  <a:pos x="53" y="5"/>
                </a:cxn>
                <a:cxn ang="0">
                  <a:pos x="67" y="5"/>
                </a:cxn>
                <a:cxn ang="0">
                  <a:pos x="80" y="3"/>
                </a:cxn>
                <a:cxn ang="0">
                  <a:pos x="93" y="0"/>
                </a:cxn>
                <a:cxn ang="0">
                  <a:pos x="107" y="3"/>
                </a:cxn>
                <a:cxn ang="0">
                  <a:pos x="113" y="5"/>
                </a:cxn>
                <a:cxn ang="0">
                  <a:pos x="120" y="5"/>
                </a:cxn>
                <a:cxn ang="0">
                  <a:pos x="127" y="9"/>
                </a:cxn>
                <a:cxn ang="0">
                  <a:pos x="131" y="14"/>
                </a:cxn>
                <a:cxn ang="0">
                  <a:pos x="136" y="16"/>
                </a:cxn>
                <a:cxn ang="0">
                  <a:pos x="142" y="14"/>
                </a:cxn>
                <a:cxn ang="0">
                  <a:pos x="149" y="9"/>
                </a:cxn>
                <a:cxn ang="0">
                  <a:pos x="151" y="14"/>
                </a:cxn>
                <a:cxn ang="0">
                  <a:pos x="153" y="9"/>
                </a:cxn>
                <a:cxn ang="0">
                  <a:pos x="158" y="7"/>
                </a:cxn>
                <a:cxn ang="0">
                  <a:pos x="165" y="14"/>
                </a:cxn>
                <a:cxn ang="0">
                  <a:pos x="169" y="18"/>
                </a:cxn>
                <a:cxn ang="0">
                  <a:pos x="173" y="23"/>
                </a:cxn>
                <a:cxn ang="0">
                  <a:pos x="173" y="27"/>
                </a:cxn>
                <a:cxn ang="0">
                  <a:pos x="167" y="32"/>
                </a:cxn>
                <a:cxn ang="0">
                  <a:pos x="162" y="34"/>
                </a:cxn>
                <a:cxn ang="0">
                  <a:pos x="158" y="36"/>
                </a:cxn>
                <a:cxn ang="0">
                  <a:pos x="151" y="36"/>
                </a:cxn>
                <a:cxn ang="0">
                  <a:pos x="145" y="40"/>
                </a:cxn>
                <a:cxn ang="0">
                  <a:pos x="136" y="40"/>
                </a:cxn>
                <a:cxn ang="0">
                  <a:pos x="131" y="45"/>
                </a:cxn>
                <a:cxn ang="0">
                  <a:pos x="125" y="47"/>
                </a:cxn>
                <a:cxn ang="0">
                  <a:pos x="116" y="49"/>
                </a:cxn>
                <a:cxn ang="0">
                  <a:pos x="107" y="49"/>
                </a:cxn>
                <a:cxn ang="0">
                  <a:pos x="80" y="49"/>
                </a:cxn>
                <a:cxn ang="0">
                  <a:pos x="71" y="45"/>
                </a:cxn>
                <a:cxn ang="0">
                  <a:pos x="62" y="40"/>
                </a:cxn>
                <a:cxn ang="0">
                  <a:pos x="58" y="36"/>
                </a:cxn>
                <a:cxn ang="0">
                  <a:pos x="49" y="32"/>
                </a:cxn>
                <a:cxn ang="0">
                  <a:pos x="38" y="27"/>
                </a:cxn>
                <a:cxn ang="0">
                  <a:pos x="29" y="27"/>
                </a:cxn>
                <a:cxn ang="0">
                  <a:pos x="13" y="25"/>
                </a:cxn>
                <a:cxn ang="0">
                  <a:pos x="2" y="23"/>
                </a:cxn>
              </a:cxnLst>
              <a:rect l="0" t="0" r="r" b="b"/>
              <a:pathLst>
                <a:path w="173" h="52">
                  <a:moveTo>
                    <a:pt x="0" y="20"/>
                  </a:moveTo>
                  <a:lnTo>
                    <a:pt x="0" y="18"/>
                  </a:lnTo>
                  <a:lnTo>
                    <a:pt x="5" y="16"/>
                  </a:lnTo>
                  <a:lnTo>
                    <a:pt x="7" y="14"/>
                  </a:lnTo>
                  <a:lnTo>
                    <a:pt x="9" y="14"/>
                  </a:lnTo>
                  <a:lnTo>
                    <a:pt x="16" y="12"/>
                  </a:lnTo>
                  <a:lnTo>
                    <a:pt x="16" y="12"/>
                  </a:lnTo>
                  <a:lnTo>
                    <a:pt x="18" y="9"/>
                  </a:lnTo>
                  <a:lnTo>
                    <a:pt x="20" y="9"/>
                  </a:lnTo>
                  <a:lnTo>
                    <a:pt x="22" y="9"/>
                  </a:lnTo>
                  <a:lnTo>
                    <a:pt x="27" y="7"/>
                  </a:lnTo>
                  <a:lnTo>
                    <a:pt x="31" y="5"/>
                  </a:lnTo>
                  <a:lnTo>
                    <a:pt x="36" y="5"/>
                  </a:lnTo>
                  <a:lnTo>
                    <a:pt x="40" y="5"/>
                  </a:lnTo>
                  <a:lnTo>
                    <a:pt x="47" y="5"/>
                  </a:lnTo>
                  <a:lnTo>
                    <a:pt x="53" y="5"/>
                  </a:lnTo>
                  <a:lnTo>
                    <a:pt x="60" y="5"/>
                  </a:lnTo>
                  <a:lnTo>
                    <a:pt x="67" y="5"/>
                  </a:lnTo>
                  <a:lnTo>
                    <a:pt x="76" y="3"/>
                  </a:lnTo>
                  <a:lnTo>
                    <a:pt x="80" y="3"/>
                  </a:lnTo>
                  <a:lnTo>
                    <a:pt x="85" y="3"/>
                  </a:lnTo>
                  <a:lnTo>
                    <a:pt x="93" y="0"/>
                  </a:lnTo>
                  <a:lnTo>
                    <a:pt x="98" y="3"/>
                  </a:lnTo>
                  <a:lnTo>
                    <a:pt x="107" y="3"/>
                  </a:lnTo>
                  <a:lnTo>
                    <a:pt x="113" y="3"/>
                  </a:lnTo>
                  <a:lnTo>
                    <a:pt x="113" y="5"/>
                  </a:lnTo>
                  <a:lnTo>
                    <a:pt x="116" y="5"/>
                  </a:lnTo>
                  <a:lnTo>
                    <a:pt x="120" y="5"/>
                  </a:lnTo>
                  <a:lnTo>
                    <a:pt x="122" y="9"/>
                  </a:lnTo>
                  <a:lnTo>
                    <a:pt x="127" y="9"/>
                  </a:lnTo>
                  <a:lnTo>
                    <a:pt x="131" y="12"/>
                  </a:lnTo>
                  <a:lnTo>
                    <a:pt x="131" y="14"/>
                  </a:lnTo>
                  <a:lnTo>
                    <a:pt x="133" y="14"/>
                  </a:lnTo>
                  <a:lnTo>
                    <a:pt x="136" y="16"/>
                  </a:lnTo>
                  <a:lnTo>
                    <a:pt x="138" y="16"/>
                  </a:lnTo>
                  <a:lnTo>
                    <a:pt x="142" y="14"/>
                  </a:lnTo>
                  <a:lnTo>
                    <a:pt x="145" y="12"/>
                  </a:lnTo>
                  <a:lnTo>
                    <a:pt x="149" y="9"/>
                  </a:lnTo>
                  <a:lnTo>
                    <a:pt x="149" y="12"/>
                  </a:lnTo>
                  <a:lnTo>
                    <a:pt x="151" y="14"/>
                  </a:lnTo>
                  <a:lnTo>
                    <a:pt x="153" y="12"/>
                  </a:lnTo>
                  <a:lnTo>
                    <a:pt x="153" y="9"/>
                  </a:lnTo>
                  <a:lnTo>
                    <a:pt x="158" y="7"/>
                  </a:lnTo>
                  <a:lnTo>
                    <a:pt x="158" y="7"/>
                  </a:lnTo>
                  <a:lnTo>
                    <a:pt x="162" y="9"/>
                  </a:lnTo>
                  <a:lnTo>
                    <a:pt x="165" y="14"/>
                  </a:lnTo>
                  <a:lnTo>
                    <a:pt x="167" y="16"/>
                  </a:lnTo>
                  <a:lnTo>
                    <a:pt x="169" y="18"/>
                  </a:lnTo>
                  <a:lnTo>
                    <a:pt x="171" y="20"/>
                  </a:lnTo>
                  <a:lnTo>
                    <a:pt x="173" y="23"/>
                  </a:lnTo>
                  <a:lnTo>
                    <a:pt x="173" y="25"/>
                  </a:lnTo>
                  <a:lnTo>
                    <a:pt x="173" y="27"/>
                  </a:lnTo>
                  <a:lnTo>
                    <a:pt x="171" y="32"/>
                  </a:lnTo>
                  <a:lnTo>
                    <a:pt x="167" y="32"/>
                  </a:lnTo>
                  <a:lnTo>
                    <a:pt x="167" y="34"/>
                  </a:lnTo>
                  <a:lnTo>
                    <a:pt x="162" y="34"/>
                  </a:lnTo>
                  <a:lnTo>
                    <a:pt x="160" y="34"/>
                  </a:lnTo>
                  <a:lnTo>
                    <a:pt x="158" y="36"/>
                  </a:lnTo>
                  <a:lnTo>
                    <a:pt x="156" y="36"/>
                  </a:lnTo>
                  <a:lnTo>
                    <a:pt x="151" y="36"/>
                  </a:lnTo>
                  <a:lnTo>
                    <a:pt x="145" y="38"/>
                  </a:lnTo>
                  <a:lnTo>
                    <a:pt x="145" y="40"/>
                  </a:lnTo>
                  <a:lnTo>
                    <a:pt x="140" y="40"/>
                  </a:lnTo>
                  <a:lnTo>
                    <a:pt x="136" y="40"/>
                  </a:lnTo>
                  <a:lnTo>
                    <a:pt x="131" y="40"/>
                  </a:lnTo>
                  <a:lnTo>
                    <a:pt x="131" y="45"/>
                  </a:lnTo>
                  <a:lnTo>
                    <a:pt x="127" y="45"/>
                  </a:lnTo>
                  <a:lnTo>
                    <a:pt x="125" y="47"/>
                  </a:lnTo>
                  <a:lnTo>
                    <a:pt x="120" y="47"/>
                  </a:lnTo>
                  <a:lnTo>
                    <a:pt x="116" y="49"/>
                  </a:lnTo>
                  <a:lnTo>
                    <a:pt x="111" y="52"/>
                  </a:lnTo>
                  <a:lnTo>
                    <a:pt x="107" y="49"/>
                  </a:lnTo>
                  <a:lnTo>
                    <a:pt x="102" y="49"/>
                  </a:lnTo>
                  <a:lnTo>
                    <a:pt x="80" y="49"/>
                  </a:lnTo>
                  <a:lnTo>
                    <a:pt x="76" y="47"/>
                  </a:lnTo>
                  <a:lnTo>
                    <a:pt x="71" y="45"/>
                  </a:lnTo>
                  <a:lnTo>
                    <a:pt x="67" y="43"/>
                  </a:lnTo>
                  <a:lnTo>
                    <a:pt x="62" y="40"/>
                  </a:lnTo>
                  <a:lnTo>
                    <a:pt x="60" y="36"/>
                  </a:lnTo>
                  <a:lnTo>
                    <a:pt x="58" y="36"/>
                  </a:lnTo>
                  <a:lnTo>
                    <a:pt x="56" y="32"/>
                  </a:lnTo>
                  <a:lnTo>
                    <a:pt x="49" y="32"/>
                  </a:lnTo>
                  <a:lnTo>
                    <a:pt x="42" y="29"/>
                  </a:lnTo>
                  <a:lnTo>
                    <a:pt x="38" y="27"/>
                  </a:lnTo>
                  <a:lnTo>
                    <a:pt x="33" y="25"/>
                  </a:lnTo>
                  <a:lnTo>
                    <a:pt x="29" y="27"/>
                  </a:lnTo>
                  <a:lnTo>
                    <a:pt x="22" y="27"/>
                  </a:lnTo>
                  <a:lnTo>
                    <a:pt x="13" y="25"/>
                  </a:lnTo>
                  <a:lnTo>
                    <a:pt x="7" y="25"/>
                  </a:lnTo>
                  <a:lnTo>
                    <a:pt x="2" y="23"/>
                  </a:lnTo>
                  <a:lnTo>
                    <a:pt x="0" y="20"/>
                  </a:lnTo>
                  <a:close/>
                </a:path>
              </a:pathLst>
            </a:custGeom>
            <a:grpFill/>
            <a:ln w="11113">
              <a:solidFill>
                <a:schemeClr val="bg1"/>
              </a:solidFill>
              <a:prstDash val="solid"/>
              <a:round/>
              <a:headEnd/>
              <a:tailEnd/>
            </a:ln>
          </p:spPr>
          <p:txBody>
            <a:bodyPr/>
            <a:lstStyle/>
            <a:p>
              <a:endParaRPr lang="fr-CA"/>
            </a:p>
          </p:txBody>
        </p:sp>
        <p:sp>
          <p:nvSpPr>
            <p:cNvPr id="34" name="Freeform 49"/>
            <p:cNvSpPr>
              <a:spLocks/>
            </p:cNvSpPr>
            <p:nvPr/>
          </p:nvSpPr>
          <p:spPr bwMode="auto">
            <a:xfrm>
              <a:off x="4729" y="2605"/>
              <a:ext cx="398" cy="435"/>
            </a:xfrm>
            <a:custGeom>
              <a:avLst/>
              <a:gdLst/>
              <a:ahLst/>
              <a:cxnLst>
                <a:cxn ang="0">
                  <a:pos x="51" y="29"/>
                </a:cxn>
                <a:cxn ang="0">
                  <a:pos x="57" y="46"/>
                </a:cxn>
                <a:cxn ang="0">
                  <a:pos x="60" y="77"/>
                </a:cxn>
                <a:cxn ang="0">
                  <a:pos x="53" y="89"/>
                </a:cxn>
                <a:cxn ang="0">
                  <a:pos x="62" y="122"/>
                </a:cxn>
                <a:cxn ang="0">
                  <a:pos x="62" y="166"/>
                </a:cxn>
                <a:cxn ang="0">
                  <a:pos x="77" y="197"/>
                </a:cxn>
                <a:cxn ang="0">
                  <a:pos x="80" y="153"/>
                </a:cxn>
                <a:cxn ang="0">
                  <a:pos x="93" y="153"/>
                </a:cxn>
                <a:cxn ang="0">
                  <a:pos x="126" y="137"/>
                </a:cxn>
                <a:cxn ang="0">
                  <a:pos x="113" y="164"/>
                </a:cxn>
                <a:cxn ang="0">
                  <a:pos x="124" y="175"/>
                </a:cxn>
                <a:cxn ang="0">
                  <a:pos x="153" y="173"/>
                </a:cxn>
                <a:cxn ang="0">
                  <a:pos x="164" y="180"/>
                </a:cxn>
                <a:cxn ang="0">
                  <a:pos x="191" y="155"/>
                </a:cxn>
                <a:cxn ang="0">
                  <a:pos x="220" y="140"/>
                </a:cxn>
                <a:cxn ang="0">
                  <a:pos x="253" y="129"/>
                </a:cxn>
                <a:cxn ang="0">
                  <a:pos x="255" y="155"/>
                </a:cxn>
                <a:cxn ang="0">
                  <a:pos x="258" y="182"/>
                </a:cxn>
                <a:cxn ang="0">
                  <a:pos x="266" y="215"/>
                </a:cxn>
                <a:cxn ang="0">
                  <a:pos x="298" y="182"/>
                </a:cxn>
                <a:cxn ang="0">
                  <a:pos x="300" y="204"/>
                </a:cxn>
                <a:cxn ang="0">
                  <a:pos x="298" y="240"/>
                </a:cxn>
                <a:cxn ang="0">
                  <a:pos x="324" y="273"/>
                </a:cxn>
                <a:cxn ang="0">
                  <a:pos x="326" y="226"/>
                </a:cxn>
                <a:cxn ang="0">
                  <a:pos x="342" y="215"/>
                </a:cxn>
                <a:cxn ang="0">
                  <a:pos x="353" y="266"/>
                </a:cxn>
                <a:cxn ang="0">
                  <a:pos x="384" y="275"/>
                </a:cxn>
                <a:cxn ang="0">
                  <a:pos x="395" y="324"/>
                </a:cxn>
                <a:cxn ang="0">
                  <a:pos x="382" y="344"/>
                </a:cxn>
                <a:cxn ang="0">
                  <a:pos x="358" y="331"/>
                </a:cxn>
                <a:cxn ang="0">
                  <a:pos x="335" y="349"/>
                </a:cxn>
                <a:cxn ang="0">
                  <a:pos x="322" y="304"/>
                </a:cxn>
                <a:cxn ang="0">
                  <a:pos x="289" y="266"/>
                </a:cxn>
                <a:cxn ang="0">
                  <a:pos x="289" y="297"/>
                </a:cxn>
                <a:cxn ang="0">
                  <a:pos x="273" y="344"/>
                </a:cxn>
                <a:cxn ang="0">
                  <a:pos x="264" y="382"/>
                </a:cxn>
                <a:cxn ang="0">
                  <a:pos x="235" y="384"/>
                </a:cxn>
                <a:cxn ang="0">
                  <a:pos x="255" y="340"/>
                </a:cxn>
                <a:cxn ang="0">
                  <a:pos x="264" y="309"/>
                </a:cxn>
                <a:cxn ang="0">
                  <a:pos x="235" y="322"/>
                </a:cxn>
                <a:cxn ang="0">
                  <a:pos x="209" y="353"/>
                </a:cxn>
                <a:cxn ang="0">
                  <a:pos x="211" y="335"/>
                </a:cxn>
                <a:cxn ang="0">
                  <a:pos x="195" y="331"/>
                </a:cxn>
                <a:cxn ang="0">
                  <a:pos x="178" y="351"/>
                </a:cxn>
                <a:cxn ang="0">
                  <a:pos x="146" y="371"/>
                </a:cxn>
                <a:cxn ang="0">
                  <a:pos x="102" y="389"/>
                </a:cxn>
                <a:cxn ang="0">
                  <a:pos x="60" y="417"/>
                </a:cxn>
                <a:cxn ang="0">
                  <a:pos x="20" y="424"/>
                </a:cxn>
                <a:cxn ang="0">
                  <a:pos x="29" y="366"/>
                </a:cxn>
                <a:cxn ang="0">
                  <a:pos x="20" y="340"/>
                </a:cxn>
                <a:cxn ang="0">
                  <a:pos x="6" y="333"/>
                </a:cxn>
                <a:cxn ang="0">
                  <a:pos x="17" y="309"/>
                </a:cxn>
                <a:cxn ang="0">
                  <a:pos x="29" y="280"/>
                </a:cxn>
                <a:cxn ang="0">
                  <a:pos x="15" y="246"/>
                </a:cxn>
                <a:cxn ang="0">
                  <a:pos x="13" y="202"/>
                </a:cxn>
                <a:cxn ang="0">
                  <a:pos x="13" y="162"/>
                </a:cxn>
                <a:cxn ang="0">
                  <a:pos x="6" y="124"/>
                </a:cxn>
                <a:cxn ang="0">
                  <a:pos x="6" y="93"/>
                </a:cxn>
                <a:cxn ang="0">
                  <a:pos x="11" y="42"/>
                </a:cxn>
                <a:cxn ang="0">
                  <a:pos x="46" y="2"/>
                </a:cxn>
              </a:cxnLst>
              <a:rect l="0" t="0" r="r" b="b"/>
              <a:pathLst>
                <a:path w="398" h="435">
                  <a:moveTo>
                    <a:pt x="49" y="0"/>
                  </a:moveTo>
                  <a:lnTo>
                    <a:pt x="51" y="4"/>
                  </a:lnTo>
                  <a:lnTo>
                    <a:pt x="53" y="4"/>
                  </a:lnTo>
                  <a:lnTo>
                    <a:pt x="53" y="9"/>
                  </a:lnTo>
                  <a:lnTo>
                    <a:pt x="53" y="11"/>
                  </a:lnTo>
                  <a:lnTo>
                    <a:pt x="55" y="17"/>
                  </a:lnTo>
                  <a:lnTo>
                    <a:pt x="55" y="20"/>
                  </a:lnTo>
                  <a:lnTo>
                    <a:pt x="53" y="24"/>
                  </a:lnTo>
                  <a:lnTo>
                    <a:pt x="53" y="26"/>
                  </a:lnTo>
                  <a:lnTo>
                    <a:pt x="53" y="29"/>
                  </a:lnTo>
                  <a:lnTo>
                    <a:pt x="51" y="29"/>
                  </a:lnTo>
                  <a:lnTo>
                    <a:pt x="49" y="29"/>
                  </a:lnTo>
                  <a:lnTo>
                    <a:pt x="46" y="31"/>
                  </a:lnTo>
                  <a:lnTo>
                    <a:pt x="44" y="33"/>
                  </a:lnTo>
                  <a:lnTo>
                    <a:pt x="44" y="35"/>
                  </a:lnTo>
                  <a:lnTo>
                    <a:pt x="44" y="37"/>
                  </a:lnTo>
                  <a:lnTo>
                    <a:pt x="46" y="40"/>
                  </a:lnTo>
                  <a:lnTo>
                    <a:pt x="46" y="42"/>
                  </a:lnTo>
                  <a:lnTo>
                    <a:pt x="51" y="44"/>
                  </a:lnTo>
                  <a:lnTo>
                    <a:pt x="53" y="42"/>
                  </a:lnTo>
                  <a:lnTo>
                    <a:pt x="55" y="44"/>
                  </a:lnTo>
                  <a:lnTo>
                    <a:pt x="57" y="46"/>
                  </a:lnTo>
                  <a:lnTo>
                    <a:pt x="60" y="49"/>
                  </a:lnTo>
                  <a:lnTo>
                    <a:pt x="62" y="53"/>
                  </a:lnTo>
                  <a:lnTo>
                    <a:pt x="62" y="55"/>
                  </a:lnTo>
                  <a:lnTo>
                    <a:pt x="62" y="57"/>
                  </a:lnTo>
                  <a:lnTo>
                    <a:pt x="64" y="62"/>
                  </a:lnTo>
                  <a:lnTo>
                    <a:pt x="64" y="64"/>
                  </a:lnTo>
                  <a:lnTo>
                    <a:pt x="64" y="69"/>
                  </a:lnTo>
                  <a:lnTo>
                    <a:pt x="64" y="71"/>
                  </a:lnTo>
                  <a:lnTo>
                    <a:pt x="62" y="71"/>
                  </a:lnTo>
                  <a:lnTo>
                    <a:pt x="62" y="75"/>
                  </a:lnTo>
                  <a:lnTo>
                    <a:pt x="60" y="77"/>
                  </a:lnTo>
                  <a:lnTo>
                    <a:pt x="60" y="80"/>
                  </a:lnTo>
                  <a:lnTo>
                    <a:pt x="57" y="80"/>
                  </a:lnTo>
                  <a:lnTo>
                    <a:pt x="55" y="80"/>
                  </a:lnTo>
                  <a:lnTo>
                    <a:pt x="53" y="77"/>
                  </a:lnTo>
                  <a:lnTo>
                    <a:pt x="51" y="77"/>
                  </a:lnTo>
                  <a:lnTo>
                    <a:pt x="46" y="75"/>
                  </a:lnTo>
                  <a:lnTo>
                    <a:pt x="46" y="77"/>
                  </a:lnTo>
                  <a:lnTo>
                    <a:pt x="49" y="80"/>
                  </a:lnTo>
                  <a:lnTo>
                    <a:pt x="51" y="82"/>
                  </a:lnTo>
                  <a:lnTo>
                    <a:pt x="53" y="86"/>
                  </a:lnTo>
                  <a:lnTo>
                    <a:pt x="53" y="89"/>
                  </a:lnTo>
                  <a:lnTo>
                    <a:pt x="55" y="89"/>
                  </a:lnTo>
                  <a:lnTo>
                    <a:pt x="57" y="93"/>
                  </a:lnTo>
                  <a:lnTo>
                    <a:pt x="60" y="95"/>
                  </a:lnTo>
                  <a:lnTo>
                    <a:pt x="60" y="97"/>
                  </a:lnTo>
                  <a:lnTo>
                    <a:pt x="62" y="100"/>
                  </a:lnTo>
                  <a:lnTo>
                    <a:pt x="62" y="104"/>
                  </a:lnTo>
                  <a:lnTo>
                    <a:pt x="62" y="106"/>
                  </a:lnTo>
                  <a:lnTo>
                    <a:pt x="64" y="111"/>
                  </a:lnTo>
                  <a:lnTo>
                    <a:pt x="62" y="117"/>
                  </a:lnTo>
                  <a:lnTo>
                    <a:pt x="62" y="120"/>
                  </a:lnTo>
                  <a:lnTo>
                    <a:pt x="62" y="122"/>
                  </a:lnTo>
                  <a:lnTo>
                    <a:pt x="60" y="126"/>
                  </a:lnTo>
                  <a:lnTo>
                    <a:pt x="60" y="133"/>
                  </a:lnTo>
                  <a:lnTo>
                    <a:pt x="60" y="137"/>
                  </a:lnTo>
                  <a:lnTo>
                    <a:pt x="60" y="142"/>
                  </a:lnTo>
                  <a:lnTo>
                    <a:pt x="57" y="146"/>
                  </a:lnTo>
                  <a:lnTo>
                    <a:pt x="57" y="149"/>
                  </a:lnTo>
                  <a:lnTo>
                    <a:pt x="57" y="153"/>
                  </a:lnTo>
                  <a:lnTo>
                    <a:pt x="57" y="160"/>
                  </a:lnTo>
                  <a:lnTo>
                    <a:pt x="60" y="164"/>
                  </a:lnTo>
                  <a:lnTo>
                    <a:pt x="60" y="164"/>
                  </a:lnTo>
                  <a:lnTo>
                    <a:pt x="62" y="166"/>
                  </a:lnTo>
                  <a:lnTo>
                    <a:pt x="64" y="169"/>
                  </a:lnTo>
                  <a:lnTo>
                    <a:pt x="66" y="173"/>
                  </a:lnTo>
                  <a:lnTo>
                    <a:pt x="66" y="177"/>
                  </a:lnTo>
                  <a:lnTo>
                    <a:pt x="66" y="182"/>
                  </a:lnTo>
                  <a:lnTo>
                    <a:pt x="69" y="184"/>
                  </a:lnTo>
                  <a:lnTo>
                    <a:pt x="69" y="186"/>
                  </a:lnTo>
                  <a:lnTo>
                    <a:pt x="71" y="189"/>
                  </a:lnTo>
                  <a:lnTo>
                    <a:pt x="71" y="191"/>
                  </a:lnTo>
                  <a:lnTo>
                    <a:pt x="75" y="193"/>
                  </a:lnTo>
                  <a:lnTo>
                    <a:pt x="75" y="195"/>
                  </a:lnTo>
                  <a:lnTo>
                    <a:pt x="77" y="197"/>
                  </a:lnTo>
                  <a:lnTo>
                    <a:pt x="77" y="195"/>
                  </a:lnTo>
                  <a:lnTo>
                    <a:pt x="77" y="191"/>
                  </a:lnTo>
                  <a:lnTo>
                    <a:pt x="77" y="186"/>
                  </a:lnTo>
                  <a:lnTo>
                    <a:pt x="80" y="182"/>
                  </a:lnTo>
                  <a:lnTo>
                    <a:pt x="80" y="177"/>
                  </a:lnTo>
                  <a:lnTo>
                    <a:pt x="80" y="173"/>
                  </a:lnTo>
                  <a:lnTo>
                    <a:pt x="80" y="169"/>
                  </a:lnTo>
                  <a:lnTo>
                    <a:pt x="82" y="164"/>
                  </a:lnTo>
                  <a:lnTo>
                    <a:pt x="82" y="160"/>
                  </a:lnTo>
                  <a:lnTo>
                    <a:pt x="80" y="155"/>
                  </a:lnTo>
                  <a:lnTo>
                    <a:pt x="80" y="153"/>
                  </a:lnTo>
                  <a:lnTo>
                    <a:pt x="80" y="149"/>
                  </a:lnTo>
                  <a:lnTo>
                    <a:pt x="82" y="146"/>
                  </a:lnTo>
                  <a:lnTo>
                    <a:pt x="84" y="140"/>
                  </a:lnTo>
                  <a:lnTo>
                    <a:pt x="86" y="137"/>
                  </a:lnTo>
                  <a:lnTo>
                    <a:pt x="89" y="137"/>
                  </a:lnTo>
                  <a:lnTo>
                    <a:pt x="91" y="137"/>
                  </a:lnTo>
                  <a:lnTo>
                    <a:pt x="93" y="140"/>
                  </a:lnTo>
                  <a:lnTo>
                    <a:pt x="91" y="146"/>
                  </a:lnTo>
                  <a:lnTo>
                    <a:pt x="93" y="149"/>
                  </a:lnTo>
                  <a:lnTo>
                    <a:pt x="93" y="151"/>
                  </a:lnTo>
                  <a:lnTo>
                    <a:pt x="93" y="153"/>
                  </a:lnTo>
                  <a:lnTo>
                    <a:pt x="98" y="151"/>
                  </a:lnTo>
                  <a:lnTo>
                    <a:pt x="100" y="149"/>
                  </a:lnTo>
                  <a:lnTo>
                    <a:pt x="102" y="146"/>
                  </a:lnTo>
                  <a:lnTo>
                    <a:pt x="106" y="146"/>
                  </a:lnTo>
                  <a:lnTo>
                    <a:pt x="109" y="144"/>
                  </a:lnTo>
                  <a:lnTo>
                    <a:pt x="111" y="142"/>
                  </a:lnTo>
                  <a:lnTo>
                    <a:pt x="115" y="140"/>
                  </a:lnTo>
                  <a:lnTo>
                    <a:pt x="118" y="140"/>
                  </a:lnTo>
                  <a:lnTo>
                    <a:pt x="120" y="140"/>
                  </a:lnTo>
                  <a:lnTo>
                    <a:pt x="122" y="140"/>
                  </a:lnTo>
                  <a:lnTo>
                    <a:pt x="126" y="137"/>
                  </a:lnTo>
                  <a:lnTo>
                    <a:pt x="126" y="140"/>
                  </a:lnTo>
                  <a:lnTo>
                    <a:pt x="126" y="142"/>
                  </a:lnTo>
                  <a:lnTo>
                    <a:pt x="126" y="144"/>
                  </a:lnTo>
                  <a:lnTo>
                    <a:pt x="124" y="149"/>
                  </a:lnTo>
                  <a:lnTo>
                    <a:pt x="122" y="151"/>
                  </a:lnTo>
                  <a:lnTo>
                    <a:pt x="120" y="153"/>
                  </a:lnTo>
                  <a:lnTo>
                    <a:pt x="120" y="155"/>
                  </a:lnTo>
                  <a:lnTo>
                    <a:pt x="118" y="157"/>
                  </a:lnTo>
                  <a:lnTo>
                    <a:pt x="118" y="160"/>
                  </a:lnTo>
                  <a:lnTo>
                    <a:pt x="115" y="162"/>
                  </a:lnTo>
                  <a:lnTo>
                    <a:pt x="113" y="164"/>
                  </a:lnTo>
                  <a:lnTo>
                    <a:pt x="113" y="166"/>
                  </a:lnTo>
                  <a:lnTo>
                    <a:pt x="113" y="169"/>
                  </a:lnTo>
                  <a:lnTo>
                    <a:pt x="111" y="171"/>
                  </a:lnTo>
                  <a:lnTo>
                    <a:pt x="109" y="171"/>
                  </a:lnTo>
                  <a:lnTo>
                    <a:pt x="109" y="173"/>
                  </a:lnTo>
                  <a:lnTo>
                    <a:pt x="111" y="173"/>
                  </a:lnTo>
                  <a:lnTo>
                    <a:pt x="113" y="171"/>
                  </a:lnTo>
                  <a:lnTo>
                    <a:pt x="115" y="171"/>
                  </a:lnTo>
                  <a:lnTo>
                    <a:pt x="120" y="171"/>
                  </a:lnTo>
                  <a:lnTo>
                    <a:pt x="122" y="173"/>
                  </a:lnTo>
                  <a:lnTo>
                    <a:pt x="124" y="175"/>
                  </a:lnTo>
                  <a:lnTo>
                    <a:pt x="124" y="177"/>
                  </a:lnTo>
                  <a:lnTo>
                    <a:pt x="124" y="182"/>
                  </a:lnTo>
                  <a:lnTo>
                    <a:pt x="126" y="182"/>
                  </a:lnTo>
                  <a:lnTo>
                    <a:pt x="129" y="182"/>
                  </a:lnTo>
                  <a:lnTo>
                    <a:pt x="133" y="182"/>
                  </a:lnTo>
                  <a:lnTo>
                    <a:pt x="138" y="180"/>
                  </a:lnTo>
                  <a:lnTo>
                    <a:pt x="140" y="177"/>
                  </a:lnTo>
                  <a:lnTo>
                    <a:pt x="144" y="177"/>
                  </a:lnTo>
                  <a:lnTo>
                    <a:pt x="146" y="175"/>
                  </a:lnTo>
                  <a:lnTo>
                    <a:pt x="149" y="173"/>
                  </a:lnTo>
                  <a:lnTo>
                    <a:pt x="153" y="173"/>
                  </a:lnTo>
                  <a:lnTo>
                    <a:pt x="153" y="171"/>
                  </a:lnTo>
                  <a:lnTo>
                    <a:pt x="155" y="166"/>
                  </a:lnTo>
                  <a:lnTo>
                    <a:pt x="158" y="164"/>
                  </a:lnTo>
                  <a:lnTo>
                    <a:pt x="158" y="162"/>
                  </a:lnTo>
                  <a:lnTo>
                    <a:pt x="160" y="157"/>
                  </a:lnTo>
                  <a:lnTo>
                    <a:pt x="162" y="160"/>
                  </a:lnTo>
                  <a:lnTo>
                    <a:pt x="162" y="162"/>
                  </a:lnTo>
                  <a:lnTo>
                    <a:pt x="162" y="169"/>
                  </a:lnTo>
                  <a:lnTo>
                    <a:pt x="162" y="171"/>
                  </a:lnTo>
                  <a:lnTo>
                    <a:pt x="162" y="173"/>
                  </a:lnTo>
                  <a:lnTo>
                    <a:pt x="164" y="180"/>
                  </a:lnTo>
                  <a:lnTo>
                    <a:pt x="164" y="184"/>
                  </a:lnTo>
                  <a:lnTo>
                    <a:pt x="164" y="186"/>
                  </a:lnTo>
                  <a:lnTo>
                    <a:pt x="166" y="189"/>
                  </a:lnTo>
                  <a:lnTo>
                    <a:pt x="171" y="186"/>
                  </a:lnTo>
                  <a:lnTo>
                    <a:pt x="173" y="182"/>
                  </a:lnTo>
                  <a:lnTo>
                    <a:pt x="178" y="177"/>
                  </a:lnTo>
                  <a:lnTo>
                    <a:pt x="180" y="173"/>
                  </a:lnTo>
                  <a:lnTo>
                    <a:pt x="184" y="169"/>
                  </a:lnTo>
                  <a:lnTo>
                    <a:pt x="186" y="164"/>
                  </a:lnTo>
                  <a:lnTo>
                    <a:pt x="189" y="160"/>
                  </a:lnTo>
                  <a:lnTo>
                    <a:pt x="191" y="155"/>
                  </a:lnTo>
                  <a:lnTo>
                    <a:pt x="195" y="146"/>
                  </a:lnTo>
                  <a:lnTo>
                    <a:pt x="200" y="144"/>
                  </a:lnTo>
                  <a:lnTo>
                    <a:pt x="202" y="142"/>
                  </a:lnTo>
                  <a:lnTo>
                    <a:pt x="202" y="146"/>
                  </a:lnTo>
                  <a:lnTo>
                    <a:pt x="204" y="146"/>
                  </a:lnTo>
                  <a:lnTo>
                    <a:pt x="206" y="146"/>
                  </a:lnTo>
                  <a:lnTo>
                    <a:pt x="209" y="149"/>
                  </a:lnTo>
                  <a:lnTo>
                    <a:pt x="211" y="149"/>
                  </a:lnTo>
                  <a:lnTo>
                    <a:pt x="213" y="146"/>
                  </a:lnTo>
                  <a:lnTo>
                    <a:pt x="218" y="142"/>
                  </a:lnTo>
                  <a:lnTo>
                    <a:pt x="220" y="140"/>
                  </a:lnTo>
                  <a:lnTo>
                    <a:pt x="222" y="137"/>
                  </a:lnTo>
                  <a:lnTo>
                    <a:pt x="226" y="135"/>
                  </a:lnTo>
                  <a:lnTo>
                    <a:pt x="229" y="135"/>
                  </a:lnTo>
                  <a:lnTo>
                    <a:pt x="233" y="133"/>
                  </a:lnTo>
                  <a:lnTo>
                    <a:pt x="240" y="131"/>
                  </a:lnTo>
                  <a:lnTo>
                    <a:pt x="242" y="131"/>
                  </a:lnTo>
                  <a:lnTo>
                    <a:pt x="242" y="133"/>
                  </a:lnTo>
                  <a:lnTo>
                    <a:pt x="246" y="133"/>
                  </a:lnTo>
                  <a:lnTo>
                    <a:pt x="246" y="129"/>
                  </a:lnTo>
                  <a:lnTo>
                    <a:pt x="251" y="129"/>
                  </a:lnTo>
                  <a:lnTo>
                    <a:pt x="253" y="129"/>
                  </a:lnTo>
                  <a:lnTo>
                    <a:pt x="255" y="131"/>
                  </a:lnTo>
                  <a:lnTo>
                    <a:pt x="258" y="135"/>
                  </a:lnTo>
                  <a:lnTo>
                    <a:pt x="255" y="137"/>
                  </a:lnTo>
                  <a:lnTo>
                    <a:pt x="255" y="140"/>
                  </a:lnTo>
                  <a:lnTo>
                    <a:pt x="255" y="144"/>
                  </a:lnTo>
                  <a:lnTo>
                    <a:pt x="255" y="146"/>
                  </a:lnTo>
                  <a:lnTo>
                    <a:pt x="258" y="149"/>
                  </a:lnTo>
                  <a:lnTo>
                    <a:pt x="258" y="151"/>
                  </a:lnTo>
                  <a:lnTo>
                    <a:pt x="258" y="153"/>
                  </a:lnTo>
                  <a:lnTo>
                    <a:pt x="255" y="153"/>
                  </a:lnTo>
                  <a:lnTo>
                    <a:pt x="255" y="155"/>
                  </a:lnTo>
                  <a:lnTo>
                    <a:pt x="255" y="160"/>
                  </a:lnTo>
                  <a:lnTo>
                    <a:pt x="253" y="162"/>
                  </a:lnTo>
                  <a:lnTo>
                    <a:pt x="253" y="164"/>
                  </a:lnTo>
                  <a:lnTo>
                    <a:pt x="251" y="169"/>
                  </a:lnTo>
                  <a:lnTo>
                    <a:pt x="251" y="171"/>
                  </a:lnTo>
                  <a:lnTo>
                    <a:pt x="251" y="175"/>
                  </a:lnTo>
                  <a:lnTo>
                    <a:pt x="251" y="180"/>
                  </a:lnTo>
                  <a:lnTo>
                    <a:pt x="253" y="182"/>
                  </a:lnTo>
                  <a:lnTo>
                    <a:pt x="253" y="184"/>
                  </a:lnTo>
                  <a:lnTo>
                    <a:pt x="255" y="184"/>
                  </a:lnTo>
                  <a:lnTo>
                    <a:pt x="258" y="182"/>
                  </a:lnTo>
                  <a:lnTo>
                    <a:pt x="262" y="182"/>
                  </a:lnTo>
                  <a:lnTo>
                    <a:pt x="264" y="182"/>
                  </a:lnTo>
                  <a:lnTo>
                    <a:pt x="266" y="184"/>
                  </a:lnTo>
                  <a:lnTo>
                    <a:pt x="266" y="189"/>
                  </a:lnTo>
                  <a:lnTo>
                    <a:pt x="269" y="191"/>
                  </a:lnTo>
                  <a:lnTo>
                    <a:pt x="266" y="197"/>
                  </a:lnTo>
                  <a:lnTo>
                    <a:pt x="264" y="200"/>
                  </a:lnTo>
                  <a:lnTo>
                    <a:pt x="264" y="204"/>
                  </a:lnTo>
                  <a:lnTo>
                    <a:pt x="264" y="206"/>
                  </a:lnTo>
                  <a:lnTo>
                    <a:pt x="264" y="211"/>
                  </a:lnTo>
                  <a:lnTo>
                    <a:pt x="266" y="215"/>
                  </a:lnTo>
                  <a:lnTo>
                    <a:pt x="269" y="215"/>
                  </a:lnTo>
                  <a:lnTo>
                    <a:pt x="273" y="213"/>
                  </a:lnTo>
                  <a:lnTo>
                    <a:pt x="275" y="211"/>
                  </a:lnTo>
                  <a:lnTo>
                    <a:pt x="278" y="206"/>
                  </a:lnTo>
                  <a:lnTo>
                    <a:pt x="284" y="204"/>
                  </a:lnTo>
                  <a:lnTo>
                    <a:pt x="286" y="197"/>
                  </a:lnTo>
                  <a:lnTo>
                    <a:pt x="289" y="195"/>
                  </a:lnTo>
                  <a:lnTo>
                    <a:pt x="291" y="191"/>
                  </a:lnTo>
                  <a:lnTo>
                    <a:pt x="295" y="189"/>
                  </a:lnTo>
                  <a:lnTo>
                    <a:pt x="298" y="184"/>
                  </a:lnTo>
                  <a:lnTo>
                    <a:pt x="298" y="182"/>
                  </a:lnTo>
                  <a:lnTo>
                    <a:pt x="300" y="177"/>
                  </a:lnTo>
                  <a:lnTo>
                    <a:pt x="302" y="173"/>
                  </a:lnTo>
                  <a:lnTo>
                    <a:pt x="304" y="173"/>
                  </a:lnTo>
                  <a:lnTo>
                    <a:pt x="306" y="177"/>
                  </a:lnTo>
                  <a:lnTo>
                    <a:pt x="309" y="180"/>
                  </a:lnTo>
                  <a:lnTo>
                    <a:pt x="311" y="184"/>
                  </a:lnTo>
                  <a:lnTo>
                    <a:pt x="309" y="189"/>
                  </a:lnTo>
                  <a:lnTo>
                    <a:pt x="309" y="193"/>
                  </a:lnTo>
                  <a:lnTo>
                    <a:pt x="306" y="195"/>
                  </a:lnTo>
                  <a:lnTo>
                    <a:pt x="302" y="200"/>
                  </a:lnTo>
                  <a:lnTo>
                    <a:pt x="300" y="204"/>
                  </a:lnTo>
                  <a:lnTo>
                    <a:pt x="302" y="206"/>
                  </a:lnTo>
                  <a:lnTo>
                    <a:pt x="300" y="213"/>
                  </a:lnTo>
                  <a:lnTo>
                    <a:pt x="300" y="217"/>
                  </a:lnTo>
                  <a:lnTo>
                    <a:pt x="298" y="220"/>
                  </a:lnTo>
                  <a:lnTo>
                    <a:pt x="291" y="224"/>
                  </a:lnTo>
                  <a:lnTo>
                    <a:pt x="289" y="229"/>
                  </a:lnTo>
                  <a:lnTo>
                    <a:pt x="286" y="231"/>
                  </a:lnTo>
                  <a:lnTo>
                    <a:pt x="286" y="233"/>
                  </a:lnTo>
                  <a:lnTo>
                    <a:pt x="289" y="235"/>
                  </a:lnTo>
                  <a:lnTo>
                    <a:pt x="293" y="237"/>
                  </a:lnTo>
                  <a:lnTo>
                    <a:pt x="298" y="240"/>
                  </a:lnTo>
                  <a:lnTo>
                    <a:pt x="300" y="242"/>
                  </a:lnTo>
                  <a:lnTo>
                    <a:pt x="304" y="244"/>
                  </a:lnTo>
                  <a:lnTo>
                    <a:pt x="306" y="249"/>
                  </a:lnTo>
                  <a:lnTo>
                    <a:pt x="306" y="253"/>
                  </a:lnTo>
                  <a:lnTo>
                    <a:pt x="309" y="255"/>
                  </a:lnTo>
                  <a:lnTo>
                    <a:pt x="309" y="260"/>
                  </a:lnTo>
                  <a:lnTo>
                    <a:pt x="311" y="264"/>
                  </a:lnTo>
                  <a:lnTo>
                    <a:pt x="313" y="269"/>
                  </a:lnTo>
                  <a:lnTo>
                    <a:pt x="315" y="271"/>
                  </a:lnTo>
                  <a:lnTo>
                    <a:pt x="320" y="271"/>
                  </a:lnTo>
                  <a:lnTo>
                    <a:pt x="324" y="273"/>
                  </a:lnTo>
                  <a:lnTo>
                    <a:pt x="329" y="271"/>
                  </a:lnTo>
                  <a:lnTo>
                    <a:pt x="329" y="266"/>
                  </a:lnTo>
                  <a:lnTo>
                    <a:pt x="329" y="262"/>
                  </a:lnTo>
                  <a:lnTo>
                    <a:pt x="329" y="257"/>
                  </a:lnTo>
                  <a:lnTo>
                    <a:pt x="324" y="253"/>
                  </a:lnTo>
                  <a:lnTo>
                    <a:pt x="324" y="249"/>
                  </a:lnTo>
                  <a:lnTo>
                    <a:pt x="324" y="244"/>
                  </a:lnTo>
                  <a:lnTo>
                    <a:pt x="324" y="240"/>
                  </a:lnTo>
                  <a:lnTo>
                    <a:pt x="324" y="233"/>
                  </a:lnTo>
                  <a:lnTo>
                    <a:pt x="324" y="231"/>
                  </a:lnTo>
                  <a:lnTo>
                    <a:pt x="326" y="226"/>
                  </a:lnTo>
                  <a:lnTo>
                    <a:pt x="331" y="222"/>
                  </a:lnTo>
                  <a:lnTo>
                    <a:pt x="331" y="217"/>
                  </a:lnTo>
                  <a:lnTo>
                    <a:pt x="333" y="213"/>
                  </a:lnTo>
                  <a:lnTo>
                    <a:pt x="335" y="211"/>
                  </a:lnTo>
                  <a:lnTo>
                    <a:pt x="335" y="206"/>
                  </a:lnTo>
                  <a:lnTo>
                    <a:pt x="338" y="204"/>
                  </a:lnTo>
                  <a:lnTo>
                    <a:pt x="340" y="204"/>
                  </a:lnTo>
                  <a:lnTo>
                    <a:pt x="340" y="206"/>
                  </a:lnTo>
                  <a:lnTo>
                    <a:pt x="342" y="209"/>
                  </a:lnTo>
                  <a:lnTo>
                    <a:pt x="342" y="213"/>
                  </a:lnTo>
                  <a:lnTo>
                    <a:pt x="342" y="215"/>
                  </a:lnTo>
                  <a:lnTo>
                    <a:pt x="342" y="222"/>
                  </a:lnTo>
                  <a:lnTo>
                    <a:pt x="342" y="226"/>
                  </a:lnTo>
                  <a:lnTo>
                    <a:pt x="340" y="233"/>
                  </a:lnTo>
                  <a:lnTo>
                    <a:pt x="342" y="235"/>
                  </a:lnTo>
                  <a:lnTo>
                    <a:pt x="342" y="242"/>
                  </a:lnTo>
                  <a:lnTo>
                    <a:pt x="342" y="246"/>
                  </a:lnTo>
                  <a:lnTo>
                    <a:pt x="344" y="253"/>
                  </a:lnTo>
                  <a:lnTo>
                    <a:pt x="346" y="255"/>
                  </a:lnTo>
                  <a:lnTo>
                    <a:pt x="349" y="260"/>
                  </a:lnTo>
                  <a:lnTo>
                    <a:pt x="351" y="264"/>
                  </a:lnTo>
                  <a:lnTo>
                    <a:pt x="353" y="266"/>
                  </a:lnTo>
                  <a:lnTo>
                    <a:pt x="358" y="271"/>
                  </a:lnTo>
                  <a:lnTo>
                    <a:pt x="360" y="271"/>
                  </a:lnTo>
                  <a:lnTo>
                    <a:pt x="364" y="269"/>
                  </a:lnTo>
                  <a:lnTo>
                    <a:pt x="366" y="264"/>
                  </a:lnTo>
                  <a:lnTo>
                    <a:pt x="369" y="262"/>
                  </a:lnTo>
                  <a:lnTo>
                    <a:pt x="375" y="257"/>
                  </a:lnTo>
                  <a:lnTo>
                    <a:pt x="378" y="257"/>
                  </a:lnTo>
                  <a:lnTo>
                    <a:pt x="380" y="262"/>
                  </a:lnTo>
                  <a:lnTo>
                    <a:pt x="382" y="264"/>
                  </a:lnTo>
                  <a:lnTo>
                    <a:pt x="384" y="271"/>
                  </a:lnTo>
                  <a:lnTo>
                    <a:pt x="384" y="275"/>
                  </a:lnTo>
                  <a:lnTo>
                    <a:pt x="386" y="280"/>
                  </a:lnTo>
                  <a:lnTo>
                    <a:pt x="386" y="284"/>
                  </a:lnTo>
                  <a:lnTo>
                    <a:pt x="389" y="291"/>
                  </a:lnTo>
                  <a:lnTo>
                    <a:pt x="389" y="293"/>
                  </a:lnTo>
                  <a:lnTo>
                    <a:pt x="391" y="297"/>
                  </a:lnTo>
                  <a:lnTo>
                    <a:pt x="391" y="304"/>
                  </a:lnTo>
                  <a:lnTo>
                    <a:pt x="391" y="306"/>
                  </a:lnTo>
                  <a:lnTo>
                    <a:pt x="391" y="309"/>
                  </a:lnTo>
                  <a:lnTo>
                    <a:pt x="393" y="313"/>
                  </a:lnTo>
                  <a:lnTo>
                    <a:pt x="395" y="317"/>
                  </a:lnTo>
                  <a:lnTo>
                    <a:pt x="395" y="324"/>
                  </a:lnTo>
                  <a:lnTo>
                    <a:pt x="395" y="324"/>
                  </a:lnTo>
                  <a:lnTo>
                    <a:pt x="398" y="324"/>
                  </a:lnTo>
                  <a:lnTo>
                    <a:pt x="398" y="324"/>
                  </a:lnTo>
                  <a:lnTo>
                    <a:pt x="398" y="331"/>
                  </a:lnTo>
                  <a:lnTo>
                    <a:pt x="395" y="333"/>
                  </a:lnTo>
                  <a:lnTo>
                    <a:pt x="393" y="335"/>
                  </a:lnTo>
                  <a:lnTo>
                    <a:pt x="389" y="335"/>
                  </a:lnTo>
                  <a:lnTo>
                    <a:pt x="386" y="335"/>
                  </a:lnTo>
                  <a:lnTo>
                    <a:pt x="384" y="337"/>
                  </a:lnTo>
                  <a:lnTo>
                    <a:pt x="382" y="340"/>
                  </a:lnTo>
                  <a:lnTo>
                    <a:pt x="382" y="344"/>
                  </a:lnTo>
                  <a:lnTo>
                    <a:pt x="382" y="344"/>
                  </a:lnTo>
                  <a:lnTo>
                    <a:pt x="380" y="349"/>
                  </a:lnTo>
                  <a:lnTo>
                    <a:pt x="380" y="353"/>
                  </a:lnTo>
                  <a:lnTo>
                    <a:pt x="378" y="351"/>
                  </a:lnTo>
                  <a:lnTo>
                    <a:pt x="373" y="349"/>
                  </a:lnTo>
                  <a:lnTo>
                    <a:pt x="369" y="346"/>
                  </a:lnTo>
                  <a:lnTo>
                    <a:pt x="366" y="342"/>
                  </a:lnTo>
                  <a:lnTo>
                    <a:pt x="366" y="342"/>
                  </a:lnTo>
                  <a:lnTo>
                    <a:pt x="362" y="340"/>
                  </a:lnTo>
                  <a:lnTo>
                    <a:pt x="360" y="335"/>
                  </a:lnTo>
                  <a:lnTo>
                    <a:pt x="358" y="331"/>
                  </a:lnTo>
                  <a:lnTo>
                    <a:pt x="355" y="329"/>
                  </a:lnTo>
                  <a:lnTo>
                    <a:pt x="355" y="317"/>
                  </a:lnTo>
                  <a:lnTo>
                    <a:pt x="353" y="313"/>
                  </a:lnTo>
                  <a:lnTo>
                    <a:pt x="351" y="309"/>
                  </a:lnTo>
                  <a:lnTo>
                    <a:pt x="346" y="309"/>
                  </a:lnTo>
                  <a:lnTo>
                    <a:pt x="344" y="311"/>
                  </a:lnTo>
                  <a:lnTo>
                    <a:pt x="344" y="337"/>
                  </a:lnTo>
                  <a:lnTo>
                    <a:pt x="344" y="342"/>
                  </a:lnTo>
                  <a:lnTo>
                    <a:pt x="342" y="346"/>
                  </a:lnTo>
                  <a:lnTo>
                    <a:pt x="340" y="349"/>
                  </a:lnTo>
                  <a:lnTo>
                    <a:pt x="335" y="349"/>
                  </a:lnTo>
                  <a:lnTo>
                    <a:pt x="333" y="349"/>
                  </a:lnTo>
                  <a:lnTo>
                    <a:pt x="331" y="346"/>
                  </a:lnTo>
                  <a:lnTo>
                    <a:pt x="331" y="344"/>
                  </a:lnTo>
                  <a:lnTo>
                    <a:pt x="331" y="340"/>
                  </a:lnTo>
                  <a:lnTo>
                    <a:pt x="331" y="333"/>
                  </a:lnTo>
                  <a:lnTo>
                    <a:pt x="329" y="329"/>
                  </a:lnTo>
                  <a:lnTo>
                    <a:pt x="329" y="322"/>
                  </a:lnTo>
                  <a:lnTo>
                    <a:pt x="326" y="315"/>
                  </a:lnTo>
                  <a:lnTo>
                    <a:pt x="324" y="313"/>
                  </a:lnTo>
                  <a:lnTo>
                    <a:pt x="324" y="309"/>
                  </a:lnTo>
                  <a:lnTo>
                    <a:pt x="322" y="304"/>
                  </a:lnTo>
                  <a:lnTo>
                    <a:pt x="320" y="300"/>
                  </a:lnTo>
                  <a:lnTo>
                    <a:pt x="315" y="295"/>
                  </a:lnTo>
                  <a:lnTo>
                    <a:pt x="313" y="293"/>
                  </a:lnTo>
                  <a:lnTo>
                    <a:pt x="311" y="291"/>
                  </a:lnTo>
                  <a:lnTo>
                    <a:pt x="309" y="286"/>
                  </a:lnTo>
                  <a:lnTo>
                    <a:pt x="306" y="282"/>
                  </a:lnTo>
                  <a:lnTo>
                    <a:pt x="302" y="277"/>
                  </a:lnTo>
                  <a:lnTo>
                    <a:pt x="298" y="275"/>
                  </a:lnTo>
                  <a:lnTo>
                    <a:pt x="293" y="271"/>
                  </a:lnTo>
                  <a:lnTo>
                    <a:pt x="293" y="266"/>
                  </a:lnTo>
                  <a:lnTo>
                    <a:pt x="289" y="266"/>
                  </a:lnTo>
                  <a:lnTo>
                    <a:pt x="289" y="264"/>
                  </a:lnTo>
                  <a:lnTo>
                    <a:pt x="286" y="262"/>
                  </a:lnTo>
                  <a:lnTo>
                    <a:pt x="284" y="264"/>
                  </a:lnTo>
                  <a:lnTo>
                    <a:pt x="282" y="264"/>
                  </a:lnTo>
                  <a:lnTo>
                    <a:pt x="282" y="269"/>
                  </a:lnTo>
                  <a:lnTo>
                    <a:pt x="284" y="275"/>
                  </a:lnTo>
                  <a:lnTo>
                    <a:pt x="284" y="282"/>
                  </a:lnTo>
                  <a:lnTo>
                    <a:pt x="286" y="284"/>
                  </a:lnTo>
                  <a:lnTo>
                    <a:pt x="289" y="289"/>
                  </a:lnTo>
                  <a:lnTo>
                    <a:pt x="289" y="293"/>
                  </a:lnTo>
                  <a:lnTo>
                    <a:pt x="289" y="297"/>
                  </a:lnTo>
                  <a:lnTo>
                    <a:pt x="291" y="304"/>
                  </a:lnTo>
                  <a:lnTo>
                    <a:pt x="291" y="309"/>
                  </a:lnTo>
                  <a:lnTo>
                    <a:pt x="291" y="313"/>
                  </a:lnTo>
                  <a:lnTo>
                    <a:pt x="291" y="315"/>
                  </a:lnTo>
                  <a:lnTo>
                    <a:pt x="286" y="317"/>
                  </a:lnTo>
                  <a:lnTo>
                    <a:pt x="284" y="320"/>
                  </a:lnTo>
                  <a:lnTo>
                    <a:pt x="280" y="322"/>
                  </a:lnTo>
                  <a:lnTo>
                    <a:pt x="278" y="329"/>
                  </a:lnTo>
                  <a:lnTo>
                    <a:pt x="275" y="333"/>
                  </a:lnTo>
                  <a:lnTo>
                    <a:pt x="273" y="340"/>
                  </a:lnTo>
                  <a:lnTo>
                    <a:pt x="273" y="344"/>
                  </a:lnTo>
                  <a:lnTo>
                    <a:pt x="273" y="351"/>
                  </a:lnTo>
                  <a:lnTo>
                    <a:pt x="273" y="355"/>
                  </a:lnTo>
                  <a:lnTo>
                    <a:pt x="273" y="360"/>
                  </a:lnTo>
                  <a:lnTo>
                    <a:pt x="273" y="364"/>
                  </a:lnTo>
                  <a:lnTo>
                    <a:pt x="273" y="369"/>
                  </a:lnTo>
                  <a:lnTo>
                    <a:pt x="271" y="371"/>
                  </a:lnTo>
                  <a:lnTo>
                    <a:pt x="271" y="375"/>
                  </a:lnTo>
                  <a:lnTo>
                    <a:pt x="271" y="375"/>
                  </a:lnTo>
                  <a:lnTo>
                    <a:pt x="266" y="377"/>
                  </a:lnTo>
                  <a:lnTo>
                    <a:pt x="266" y="380"/>
                  </a:lnTo>
                  <a:lnTo>
                    <a:pt x="264" y="382"/>
                  </a:lnTo>
                  <a:lnTo>
                    <a:pt x="260" y="384"/>
                  </a:lnTo>
                  <a:lnTo>
                    <a:pt x="255" y="389"/>
                  </a:lnTo>
                  <a:lnTo>
                    <a:pt x="255" y="391"/>
                  </a:lnTo>
                  <a:lnTo>
                    <a:pt x="251" y="393"/>
                  </a:lnTo>
                  <a:lnTo>
                    <a:pt x="246" y="395"/>
                  </a:lnTo>
                  <a:lnTo>
                    <a:pt x="242" y="395"/>
                  </a:lnTo>
                  <a:lnTo>
                    <a:pt x="238" y="395"/>
                  </a:lnTo>
                  <a:lnTo>
                    <a:pt x="235" y="395"/>
                  </a:lnTo>
                  <a:lnTo>
                    <a:pt x="233" y="391"/>
                  </a:lnTo>
                  <a:lnTo>
                    <a:pt x="233" y="386"/>
                  </a:lnTo>
                  <a:lnTo>
                    <a:pt x="235" y="384"/>
                  </a:lnTo>
                  <a:lnTo>
                    <a:pt x="238" y="382"/>
                  </a:lnTo>
                  <a:lnTo>
                    <a:pt x="242" y="377"/>
                  </a:lnTo>
                  <a:lnTo>
                    <a:pt x="244" y="375"/>
                  </a:lnTo>
                  <a:lnTo>
                    <a:pt x="251" y="369"/>
                  </a:lnTo>
                  <a:lnTo>
                    <a:pt x="251" y="364"/>
                  </a:lnTo>
                  <a:lnTo>
                    <a:pt x="251" y="357"/>
                  </a:lnTo>
                  <a:lnTo>
                    <a:pt x="251" y="353"/>
                  </a:lnTo>
                  <a:lnTo>
                    <a:pt x="253" y="349"/>
                  </a:lnTo>
                  <a:lnTo>
                    <a:pt x="253" y="344"/>
                  </a:lnTo>
                  <a:lnTo>
                    <a:pt x="255" y="342"/>
                  </a:lnTo>
                  <a:lnTo>
                    <a:pt x="255" y="340"/>
                  </a:lnTo>
                  <a:lnTo>
                    <a:pt x="255" y="337"/>
                  </a:lnTo>
                  <a:lnTo>
                    <a:pt x="258" y="335"/>
                  </a:lnTo>
                  <a:lnTo>
                    <a:pt x="258" y="331"/>
                  </a:lnTo>
                  <a:lnTo>
                    <a:pt x="260" y="326"/>
                  </a:lnTo>
                  <a:lnTo>
                    <a:pt x="260" y="324"/>
                  </a:lnTo>
                  <a:lnTo>
                    <a:pt x="262" y="322"/>
                  </a:lnTo>
                  <a:lnTo>
                    <a:pt x="262" y="320"/>
                  </a:lnTo>
                  <a:lnTo>
                    <a:pt x="264" y="315"/>
                  </a:lnTo>
                  <a:lnTo>
                    <a:pt x="266" y="313"/>
                  </a:lnTo>
                  <a:lnTo>
                    <a:pt x="266" y="311"/>
                  </a:lnTo>
                  <a:lnTo>
                    <a:pt x="264" y="309"/>
                  </a:lnTo>
                  <a:lnTo>
                    <a:pt x="260" y="309"/>
                  </a:lnTo>
                  <a:lnTo>
                    <a:pt x="258" y="309"/>
                  </a:lnTo>
                  <a:lnTo>
                    <a:pt x="255" y="313"/>
                  </a:lnTo>
                  <a:lnTo>
                    <a:pt x="255" y="313"/>
                  </a:lnTo>
                  <a:lnTo>
                    <a:pt x="253" y="315"/>
                  </a:lnTo>
                  <a:lnTo>
                    <a:pt x="253" y="317"/>
                  </a:lnTo>
                  <a:lnTo>
                    <a:pt x="251" y="317"/>
                  </a:lnTo>
                  <a:lnTo>
                    <a:pt x="246" y="317"/>
                  </a:lnTo>
                  <a:lnTo>
                    <a:pt x="240" y="317"/>
                  </a:lnTo>
                  <a:lnTo>
                    <a:pt x="238" y="320"/>
                  </a:lnTo>
                  <a:lnTo>
                    <a:pt x="235" y="322"/>
                  </a:lnTo>
                  <a:lnTo>
                    <a:pt x="233" y="322"/>
                  </a:lnTo>
                  <a:lnTo>
                    <a:pt x="233" y="326"/>
                  </a:lnTo>
                  <a:lnTo>
                    <a:pt x="233" y="329"/>
                  </a:lnTo>
                  <a:lnTo>
                    <a:pt x="233" y="333"/>
                  </a:lnTo>
                  <a:lnTo>
                    <a:pt x="233" y="335"/>
                  </a:lnTo>
                  <a:lnTo>
                    <a:pt x="233" y="340"/>
                  </a:lnTo>
                  <a:lnTo>
                    <a:pt x="229" y="342"/>
                  </a:lnTo>
                  <a:lnTo>
                    <a:pt x="224" y="346"/>
                  </a:lnTo>
                  <a:lnTo>
                    <a:pt x="220" y="349"/>
                  </a:lnTo>
                  <a:lnTo>
                    <a:pt x="215" y="351"/>
                  </a:lnTo>
                  <a:lnTo>
                    <a:pt x="209" y="353"/>
                  </a:lnTo>
                  <a:lnTo>
                    <a:pt x="206" y="353"/>
                  </a:lnTo>
                  <a:lnTo>
                    <a:pt x="202" y="355"/>
                  </a:lnTo>
                  <a:lnTo>
                    <a:pt x="200" y="355"/>
                  </a:lnTo>
                  <a:lnTo>
                    <a:pt x="198" y="353"/>
                  </a:lnTo>
                  <a:lnTo>
                    <a:pt x="198" y="351"/>
                  </a:lnTo>
                  <a:lnTo>
                    <a:pt x="204" y="346"/>
                  </a:lnTo>
                  <a:lnTo>
                    <a:pt x="204" y="344"/>
                  </a:lnTo>
                  <a:lnTo>
                    <a:pt x="206" y="342"/>
                  </a:lnTo>
                  <a:lnTo>
                    <a:pt x="209" y="342"/>
                  </a:lnTo>
                  <a:lnTo>
                    <a:pt x="211" y="340"/>
                  </a:lnTo>
                  <a:lnTo>
                    <a:pt x="211" y="335"/>
                  </a:lnTo>
                  <a:lnTo>
                    <a:pt x="211" y="333"/>
                  </a:lnTo>
                  <a:lnTo>
                    <a:pt x="209" y="331"/>
                  </a:lnTo>
                  <a:lnTo>
                    <a:pt x="209" y="326"/>
                  </a:lnTo>
                  <a:lnTo>
                    <a:pt x="209" y="324"/>
                  </a:lnTo>
                  <a:lnTo>
                    <a:pt x="206" y="320"/>
                  </a:lnTo>
                  <a:lnTo>
                    <a:pt x="202" y="317"/>
                  </a:lnTo>
                  <a:lnTo>
                    <a:pt x="200" y="320"/>
                  </a:lnTo>
                  <a:lnTo>
                    <a:pt x="200" y="324"/>
                  </a:lnTo>
                  <a:lnTo>
                    <a:pt x="198" y="326"/>
                  </a:lnTo>
                  <a:lnTo>
                    <a:pt x="198" y="329"/>
                  </a:lnTo>
                  <a:lnTo>
                    <a:pt x="195" y="331"/>
                  </a:lnTo>
                  <a:lnTo>
                    <a:pt x="193" y="333"/>
                  </a:lnTo>
                  <a:lnTo>
                    <a:pt x="191" y="335"/>
                  </a:lnTo>
                  <a:lnTo>
                    <a:pt x="191" y="337"/>
                  </a:lnTo>
                  <a:lnTo>
                    <a:pt x="191" y="342"/>
                  </a:lnTo>
                  <a:lnTo>
                    <a:pt x="191" y="344"/>
                  </a:lnTo>
                  <a:lnTo>
                    <a:pt x="189" y="346"/>
                  </a:lnTo>
                  <a:lnTo>
                    <a:pt x="186" y="346"/>
                  </a:lnTo>
                  <a:lnTo>
                    <a:pt x="182" y="349"/>
                  </a:lnTo>
                  <a:lnTo>
                    <a:pt x="180" y="351"/>
                  </a:lnTo>
                  <a:lnTo>
                    <a:pt x="178" y="351"/>
                  </a:lnTo>
                  <a:lnTo>
                    <a:pt x="178" y="351"/>
                  </a:lnTo>
                  <a:lnTo>
                    <a:pt x="178" y="353"/>
                  </a:lnTo>
                  <a:lnTo>
                    <a:pt x="175" y="355"/>
                  </a:lnTo>
                  <a:lnTo>
                    <a:pt x="175" y="355"/>
                  </a:lnTo>
                  <a:lnTo>
                    <a:pt x="173" y="355"/>
                  </a:lnTo>
                  <a:lnTo>
                    <a:pt x="169" y="357"/>
                  </a:lnTo>
                  <a:lnTo>
                    <a:pt x="166" y="360"/>
                  </a:lnTo>
                  <a:lnTo>
                    <a:pt x="162" y="362"/>
                  </a:lnTo>
                  <a:lnTo>
                    <a:pt x="160" y="362"/>
                  </a:lnTo>
                  <a:lnTo>
                    <a:pt x="153" y="366"/>
                  </a:lnTo>
                  <a:lnTo>
                    <a:pt x="149" y="371"/>
                  </a:lnTo>
                  <a:lnTo>
                    <a:pt x="146" y="371"/>
                  </a:lnTo>
                  <a:lnTo>
                    <a:pt x="144" y="373"/>
                  </a:lnTo>
                  <a:lnTo>
                    <a:pt x="142" y="375"/>
                  </a:lnTo>
                  <a:lnTo>
                    <a:pt x="140" y="377"/>
                  </a:lnTo>
                  <a:lnTo>
                    <a:pt x="135" y="380"/>
                  </a:lnTo>
                  <a:lnTo>
                    <a:pt x="129" y="382"/>
                  </a:lnTo>
                  <a:lnTo>
                    <a:pt x="124" y="382"/>
                  </a:lnTo>
                  <a:lnTo>
                    <a:pt x="122" y="382"/>
                  </a:lnTo>
                  <a:lnTo>
                    <a:pt x="118" y="382"/>
                  </a:lnTo>
                  <a:lnTo>
                    <a:pt x="111" y="384"/>
                  </a:lnTo>
                  <a:lnTo>
                    <a:pt x="109" y="386"/>
                  </a:lnTo>
                  <a:lnTo>
                    <a:pt x="102" y="389"/>
                  </a:lnTo>
                  <a:lnTo>
                    <a:pt x="98" y="389"/>
                  </a:lnTo>
                  <a:lnTo>
                    <a:pt x="95" y="391"/>
                  </a:lnTo>
                  <a:lnTo>
                    <a:pt x="89" y="393"/>
                  </a:lnTo>
                  <a:lnTo>
                    <a:pt x="86" y="395"/>
                  </a:lnTo>
                  <a:lnTo>
                    <a:pt x="82" y="400"/>
                  </a:lnTo>
                  <a:lnTo>
                    <a:pt x="77" y="402"/>
                  </a:lnTo>
                  <a:lnTo>
                    <a:pt x="75" y="404"/>
                  </a:lnTo>
                  <a:lnTo>
                    <a:pt x="66" y="409"/>
                  </a:lnTo>
                  <a:lnTo>
                    <a:pt x="66" y="411"/>
                  </a:lnTo>
                  <a:lnTo>
                    <a:pt x="62" y="415"/>
                  </a:lnTo>
                  <a:lnTo>
                    <a:pt x="60" y="417"/>
                  </a:lnTo>
                  <a:lnTo>
                    <a:pt x="55" y="420"/>
                  </a:lnTo>
                  <a:lnTo>
                    <a:pt x="51" y="424"/>
                  </a:lnTo>
                  <a:lnTo>
                    <a:pt x="46" y="426"/>
                  </a:lnTo>
                  <a:lnTo>
                    <a:pt x="44" y="429"/>
                  </a:lnTo>
                  <a:lnTo>
                    <a:pt x="40" y="431"/>
                  </a:lnTo>
                  <a:lnTo>
                    <a:pt x="33" y="433"/>
                  </a:lnTo>
                  <a:lnTo>
                    <a:pt x="31" y="435"/>
                  </a:lnTo>
                  <a:lnTo>
                    <a:pt x="26" y="433"/>
                  </a:lnTo>
                  <a:lnTo>
                    <a:pt x="24" y="431"/>
                  </a:lnTo>
                  <a:lnTo>
                    <a:pt x="20" y="426"/>
                  </a:lnTo>
                  <a:lnTo>
                    <a:pt x="20" y="424"/>
                  </a:lnTo>
                  <a:lnTo>
                    <a:pt x="17" y="420"/>
                  </a:lnTo>
                  <a:lnTo>
                    <a:pt x="15" y="415"/>
                  </a:lnTo>
                  <a:lnTo>
                    <a:pt x="13" y="409"/>
                  </a:lnTo>
                  <a:lnTo>
                    <a:pt x="13" y="404"/>
                  </a:lnTo>
                  <a:lnTo>
                    <a:pt x="17" y="402"/>
                  </a:lnTo>
                  <a:lnTo>
                    <a:pt x="20" y="395"/>
                  </a:lnTo>
                  <a:lnTo>
                    <a:pt x="20" y="391"/>
                  </a:lnTo>
                  <a:lnTo>
                    <a:pt x="24" y="384"/>
                  </a:lnTo>
                  <a:lnTo>
                    <a:pt x="26" y="377"/>
                  </a:lnTo>
                  <a:lnTo>
                    <a:pt x="29" y="373"/>
                  </a:lnTo>
                  <a:lnTo>
                    <a:pt x="29" y="366"/>
                  </a:lnTo>
                  <a:lnTo>
                    <a:pt x="31" y="362"/>
                  </a:lnTo>
                  <a:lnTo>
                    <a:pt x="33" y="357"/>
                  </a:lnTo>
                  <a:lnTo>
                    <a:pt x="35" y="353"/>
                  </a:lnTo>
                  <a:lnTo>
                    <a:pt x="35" y="349"/>
                  </a:lnTo>
                  <a:lnTo>
                    <a:pt x="35" y="344"/>
                  </a:lnTo>
                  <a:lnTo>
                    <a:pt x="35" y="340"/>
                  </a:lnTo>
                  <a:lnTo>
                    <a:pt x="33" y="335"/>
                  </a:lnTo>
                  <a:lnTo>
                    <a:pt x="29" y="335"/>
                  </a:lnTo>
                  <a:lnTo>
                    <a:pt x="24" y="335"/>
                  </a:lnTo>
                  <a:lnTo>
                    <a:pt x="24" y="337"/>
                  </a:lnTo>
                  <a:lnTo>
                    <a:pt x="20" y="340"/>
                  </a:lnTo>
                  <a:lnTo>
                    <a:pt x="17" y="342"/>
                  </a:lnTo>
                  <a:lnTo>
                    <a:pt x="13" y="344"/>
                  </a:lnTo>
                  <a:lnTo>
                    <a:pt x="11" y="346"/>
                  </a:lnTo>
                  <a:lnTo>
                    <a:pt x="6" y="349"/>
                  </a:lnTo>
                  <a:lnTo>
                    <a:pt x="4" y="351"/>
                  </a:lnTo>
                  <a:lnTo>
                    <a:pt x="2" y="353"/>
                  </a:lnTo>
                  <a:lnTo>
                    <a:pt x="0" y="349"/>
                  </a:lnTo>
                  <a:lnTo>
                    <a:pt x="0" y="342"/>
                  </a:lnTo>
                  <a:lnTo>
                    <a:pt x="2" y="340"/>
                  </a:lnTo>
                  <a:lnTo>
                    <a:pt x="4" y="337"/>
                  </a:lnTo>
                  <a:lnTo>
                    <a:pt x="6" y="333"/>
                  </a:lnTo>
                  <a:lnTo>
                    <a:pt x="9" y="331"/>
                  </a:lnTo>
                  <a:lnTo>
                    <a:pt x="11" y="331"/>
                  </a:lnTo>
                  <a:lnTo>
                    <a:pt x="13" y="333"/>
                  </a:lnTo>
                  <a:lnTo>
                    <a:pt x="15" y="335"/>
                  </a:lnTo>
                  <a:lnTo>
                    <a:pt x="17" y="331"/>
                  </a:lnTo>
                  <a:lnTo>
                    <a:pt x="20" y="329"/>
                  </a:lnTo>
                  <a:lnTo>
                    <a:pt x="20" y="322"/>
                  </a:lnTo>
                  <a:lnTo>
                    <a:pt x="20" y="317"/>
                  </a:lnTo>
                  <a:lnTo>
                    <a:pt x="20" y="313"/>
                  </a:lnTo>
                  <a:lnTo>
                    <a:pt x="20" y="311"/>
                  </a:lnTo>
                  <a:lnTo>
                    <a:pt x="17" y="309"/>
                  </a:lnTo>
                  <a:lnTo>
                    <a:pt x="17" y="304"/>
                  </a:lnTo>
                  <a:lnTo>
                    <a:pt x="17" y="304"/>
                  </a:lnTo>
                  <a:lnTo>
                    <a:pt x="17" y="300"/>
                  </a:lnTo>
                  <a:lnTo>
                    <a:pt x="17" y="300"/>
                  </a:lnTo>
                  <a:lnTo>
                    <a:pt x="17" y="293"/>
                  </a:lnTo>
                  <a:lnTo>
                    <a:pt x="15" y="291"/>
                  </a:lnTo>
                  <a:lnTo>
                    <a:pt x="15" y="286"/>
                  </a:lnTo>
                  <a:lnTo>
                    <a:pt x="17" y="284"/>
                  </a:lnTo>
                  <a:lnTo>
                    <a:pt x="22" y="282"/>
                  </a:lnTo>
                  <a:lnTo>
                    <a:pt x="26" y="280"/>
                  </a:lnTo>
                  <a:lnTo>
                    <a:pt x="29" y="280"/>
                  </a:lnTo>
                  <a:lnTo>
                    <a:pt x="33" y="277"/>
                  </a:lnTo>
                  <a:lnTo>
                    <a:pt x="33" y="273"/>
                  </a:lnTo>
                  <a:lnTo>
                    <a:pt x="33" y="271"/>
                  </a:lnTo>
                  <a:lnTo>
                    <a:pt x="31" y="266"/>
                  </a:lnTo>
                  <a:lnTo>
                    <a:pt x="26" y="266"/>
                  </a:lnTo>
                  <a:lnTo>
                    <a:pt x="20" y="266"/>
                  </a:lnTo>
                  <a:lnTo>
                    <a:pt x="17" y="264"/>
                  </a:lnTo>
                  <a:lnTo>
                    <a:pt x="13" y="255"/>
                  </a:lnTo>
                  <a:lnTo>
                    <a:pt x="13" y="251"/>
                  </a:lnTo>
                  <a:lnTo>
                    <a:pt x="13" y="249"/>
                  </a:lnTo>
                  <a:lnTo>
                    <a:pt x="15" y="246"/>
                  </a:lnTo>
                  <a:lnTo>
                    <a:pt x="17" y="242"/>
                  </a:lnTo>
                  <a:lnTo>
                    <a:pt x="20" y="237"/>
                  </a:lnTo>
                  <a:lnTo>
                    <a:pt x="24" y="233"/>
                  </a:lnTo>
                  <a:lnTo>
                    <a:pt x="26" y="233"/>
                  </a:lnTo>
                  <a:lnTo>
                    <a:pt x="24" y="229"/>
                  </a:lnTo>
                  <a:lnTo>
                    <a:pt x="20" y="226"/>
                  </a:lnTo>
                  <a:lnTo>
                    <a:pt x="20" y="224"/>
                  </a:lnTo>
                  <a:lnTo>
                    <a:pt x="17" y="220"/>
                  </a:lnTo>
                  <a:lnTo>
                    <a:pt x="15" y="215"/>
                  </a:lnTo>
                  <a:lnTo>
                    <a:pt x="13" y="211"/>
                  </a:lnTo>
                  <a:lnTo>
                    <a:pt x="13" y="202"/>
                  </a:lnTo>
                  <a:lnTo>
                    <a:pt x="13" y="195"/>
                  </a:lnTo>
                  <a:lnTo>
                    <a:pt x="11" y="189"/>
                  </a:lnTo>
                  <a:lnTo>
                    <a:pt x="9" y="182"/>
                  </a:lnTo>
                  <a:lnTo>
                    <a:pt x="13" y="180"/>
                  </a:lnTo>
                  <a:lnTo>
                    <a:pt x="15" y="175"/>
                  </a:lnTo>
                  <a:lnTo>
                    <a:pt x="20" y="173"/>
                  </a:lnTo>
                  <a:lnTo>
                    <a:pt x="22" y="171"/>
                  </a:lnTo>
                  <a:lnTo>
                    <a:pt x="26" y="164"/>
                  </a:lnTo>
                  <a:lnTo>
                    <a:pt x="22" y="164"/>
                  </a:lnTo>
                  <a:lnTo>
                    <a:pt x="17" y="164"/>
                  </a:lnTo>
                  <a:lnTo>
                    <a:pt x="13" y="162"/>
                  </a:lnTo>
                  <a:lnTo>
                    <a:pt x="13" y="155"/>
                  </a:lnTo>
                  <a:lnTo>
                    <a:pt x="11" y="153"/>
                  </a:lnTo>
                  <a:lnTo>
                    <a:pt x="11" y="149"/>
                  </a:lnTo>
                  <a:lnTo>
                    <a:pt x="11" y="144"/>
                  </a:lnTo>
                  <a:lnTo>
                    <a:pt x="9" y="140"/>
                  </a:lnTo>
                  <a:lnTo>
                    <a:pt x="9" y="137"/>
                  </a:lnTo>
                  <a:lnTo>
                    <a:pt x="9" y="133"/>
                  </a:lnTo>
                  <a:lnTo>
                    <a:pt x="11" y="131"/>
                  </a:lnTo>
                  <a:lnTo>
                    <a:pt x="11" y="126"/>
                  </a:lnTo>
                  <a:lnTo>
                    <a:pt x="9" y="126"/>
                  </a:lnTo>
                  <a:lnTo>
                    <a:pt x="6" y="124"/>
                  </a:lnTo>
                  <a:lnTo>
                    <a:pt x="2" y="124"/>
                  </a:lnTo>
                  <a:lnTo>
                    <a:pt x="0" y="122"/>
                  </a:lnTo>
                  <a:lnTo>
                    <a:pt x="0" y="120"/>
                  </a:lnTo>
                  <a:lnTo>
                    <a:pt x="2" y="115"/>
                  </a:lnTo>
                  <a:lnTo>
                    <a:pt x="6" y="113"/>
                  </a:lnTo>
                  <a:lnTo>
                    <a:pt x="9" y="111"/>
                  </a:lnTo>
                  <a:lnTo>
                    <a:pt x="9" y="109"/>
                  </a:lnTo>
                  <a:lnTo>
                    <a:pt x="11" y="104"/>
                  </a:lnTo>
                  <a:lnTo>
                    <a:pt x="11" y="102"/>
                  </a:lnTo>
                  <a:lnTo>
                    <a:pt x="9" y="95"/>
                  </a:lnTo>
                  <a:lnTo>
                    <a:pt x="6" y="93"/>
                  </a:lnTo>
                  <a:lnTo>
                    <a:pt x="4" y="89"/>
                  </a:lnTo>
                  <a:lnTo>
                    <a:pt x="2" y="84"/>
                  </a:lnTo>
                  <a:lnTo>
                    <a:pt x="4" y="82"/>
                  </a:lnTo>
                  <a:lnTo>
                    <a:pt x="9" y="80"/>
                  </a:lnTo>
                  <a:lnTo>
                    <a:pt x="9" y="77"/>
                  </a:lnTo>
                  <a:lnTo>
                    <a:pt x="9" y="69"/>
                  </a:lnTo>
                  <a:lnTo>
                    <a:pt x="11" y="62"/>
                  </a:lnTo>
                  <a:lnTo>
                    <a:pt x="9" y="55"/>
                  </a:lnTo>
                  <a:lnTo>
                    <a:pt x="6" y="51"/>
                  </a:lnTo>
                  <a:lnTo>
                    <a:pt x="9" y="46"/>
                  </a:lnTo>
                  <a:lnTo>
                    <a:pt x="11" y="42"/>
                  </a:lnTo>
                  <a:lnTo>
                    <a:pt x="15" y="37"/>
                  </a:lnTo>
                  <a:lnTo>
                    <a:pt x="17" y="33"/>
                  </a:lnTo>
                  <a:lnTo>
                    <a:pt x="20" y="29"/>
                  </a:lnTo>
                  <a:lnTo>
                    <a:pt x="22" y="24"/>
                  </a:lnTo>
                  <a:lnTo>
                    <a:pt x="26" y="20"/>
                  </a:lnTo>
                  <a:lnTo>
                    <a:pt x="29" y="15"/>
                  </a:lnTo>
                  <a:lnTo>
                    <a:pt x="33" y="11"/>
                  </a:lnTo>
                  <a:lnTo>
                    <a:pt x="37" y="11"/>
                  </a:lnTo>
                  <a:lnTo>
                    <a:pt x="44" y="11"/>
                  </a:lnTo>
                  <a:lnTo>
                    <a:pt x="44" y="6"/>
                  </a:lnTo>
                  <a:lnTo>
                    <a:pt x="46" y="2"/>
                  </a:lnTo>
                  <a:lnTo>
                    <a:pt x="49" y="0"/>
                  </a:lnTo>
                  <a:close/>
                </a:path>
              </a:pathLst>
            </a:custGeom>
            <a:grpFill/>
            <a:ln w="11113">
              <a:solidFill>
                <a:schemeClr val="bg1"/>
              </a:solidFill>
              <a:prstDash val="solid"/>
              <a:round/>
              <a:headEnd/>
              <a:tailEnd/>
            </a:ln>
          </p:spPr>
          <p:txBody>
            <a:bodyPr/>
            <a:lstStyle/>
            <a:p>
              <a:endParaRPr lang="fr-CA"/>
            </a:p>
          </p:txBody>
        </p:sp>
        <p:sp>
          <p:nvSpPr>
            <p:cNvPr id="35" name="Freeform 50"/>
            <p:cNvSpPr>
              <a:spLocks/>
            </p:cNvSpPr>
            <p:nvPr/>
          </p:nvSpPr>
          <p:spPr bwMode="auto">
            <a:xfrm>
              <a:off x="4933" y="2998"/>
              <a:ext cx="18" cy="27"/>
            </a:xfrm>
            <a:custGeom>
              <a:avLst/>
              <a:gdLst/>
              <a:ahLst/>
              <a:cxnLst>
                <a:cxn ang="0">
                  <a:pos x="7" y="2"/>
                </a:cxn>
                <a:cxn ang="0">
                  <a:pos x="7" y="2"/>
                </a:cxn>
                <a:cxn ang="0">
                  <a:pos x="7" y="2"/>
                </a:cxn>
                <a:cxn ang="0">
                  <a:pos x="5" y="2"/>
                </a:cxn>
                <a:cxn ang="0">
                  <a:pos x="5" y="0"/>
                </a:cxn>
                <a:cxn ang="0">
                  <a:pos x="0" y="2"/>
                </a:cxn>
                <a:cxn ang="0">
                  <a:pos x="0" y="7"/>
                </a:cxn>
                <a:cxn ang="0">
                  <a:pos x="5" y="9"/>
                </a:cxn>
                <a:cxn ang="0">
                  <a:pos x="5" y="11"/>
                </a:cxn>
                <a:cxn ang="0">
                  <a:pos x="7" y="13"/>
                </a:cxn>
                <a:cxn ang="0">
                  <a:pos x="9" y="18"/>
                </a:cxn>
                <a:cxn ang="0">
                  <a:pos x="11" y="20"/>
                </a:cxn>
                <a:cxn ang="0">
                  <a:pos x="14" y="24"/>
                </a:cxn>
                <a:cxn ang="0">
                  <a:pos x="16" y="27"/>
                </a:cxn>
                <a:cxn ang="0">
                  <a:pos x="16" y="27"/>
                </a:cxn>
                <a:cxn ang="0">
                  <a:pos x="18" y="24"/>
                </a:cxn>
                <a:cxn ang="0">
                  <a:pos x="18" y="22"/>
                </a:cxn>
                <a:cxn ang="0">
                  <a:pos x="18" y="20"/>
                </a:cxn>
                <a:cxn ang="0">
                  <a:pos x="18" y="18"/>
                </a:cxn>
                <a:cxn ang="0">
                  <a:pos x="18" y="16"/>
                </a:cxn>
                <a:cxn ang="0">
                  <a:pos x="16" y="11"/>
                </a:cxn>
                <a:cxn ang="0">
                  <a:pos x="11" y="7"/>
                </a:cxn>
                <a:cxn ang="0">
                  <a:pos x="9" y="7"/>
                </a:cxn>
                <a:cxn ang="0">
                  <a:pos x="9" y="4"/>
                </a:cxn>
                <a:cxn ang="0">
                  <a:pos x="7" y="2"/>
                </a:cxn>
              </a:cxnLst>
              <a:rect l="0" t="0" r="r" b="b"/>
              <a:pathLst>
                <a:path w="18" h="27">
                  <a:moveTo>
                    <a:pt x="7" y="2"/>
                  </a:moveTo>
                  <a:lnTo>
                    <a:pt x="7" y="2"/>
                  </a:lnTo>
                  <a:lnTo>
                    <a:pt x="7" y="2"/>
                  </a:lnTo>
                  <a:lnTo>
                    <a:pt x="5" y="2"/>
                  </a:lnTo>
                  <a:lnTo>
                    <a:pt x="5" y="0"/>
                  </a:lnTo>
                  <a:lnTo>
                    <a:pt x="0" y="2"/>
                  </a:lnTo>
                  <a:lnTo>
                    <a:pt x="0" y="7"/>
                  </a:lnTo>
                  <a:lnTo>
                    <a:pt x="5" y="9"/>
                  </a:lnTo>
                  <a:lnTo>
                    <a:pt x="5" y="11"/>
                  </a:lnTo>
                  <a:lnTo>
                    <a:pt x="7" y="13"/>
                  </a:lnTo>
                  <a:lnTo>
                    <a:pt x="9" y="18"/>
                  </a:lnTo>
                  <a:lnTo>
                    <a:pt x="11" y="20"/>
                  </a:lnTo>
                  <a:lnTo>
                    <a:pt x="14" y="24"/>
                  </a:lnTo>
                  <a:lnTo>
                    <a:pt x="16" y="27"/>
                  </a:lnTo>
                  <a:lnTo>
                    <a:pt x="16" y="27"/>
                  </a:lnTo>
                  <a:lnTo>
                    <a:pt x="18" y="24"/>
                  </a:lnTo>
                  <a:lnTo>
                    <a:pt x="18" y="22"/>
                  </a:lnTo>
                  <a:lnTo>
                    <a:pt x="18" y="20"/>
                  </a:lnTo>
                  <a:lnTo>
                    <a:pt x="18" y="18"/>
                  </a:lnTo>
                  <a:lnTo>
                    <a:pt x="18" y="16"/>
                  </a:lnTo>
                  <a:lnTo>
                    <a:pt x="16" y="11"/>
                  </a:lnTo>
                  <a:lnTo>
                    <a:pt x="11" y="7"/>
                  </a:lnTo>
                  <a:lnTo>
                    <a:pt x="9" y="7"/>
                  </a:lnTo>
                  <a:lnTo>
                    <a:pt x="9" y="4"/>
                  </a:lnTo>
                  <a:lnTo>
                    <a:pt x="7" y="2"/>
                  </a:lnTo>
                  <a:close/>
                </a:path>
              </a:pathLst>
            </a:custGeom>
            <a:grpFill/>
            <a:ln w="11113">
              <a:solidFill>
                <a:schemeClr val="bg1"/>
              </a:solidFill>
              <a:prstDash val="solid"/>
              <a:round/>
              <a:headEnd/>
              <a:tailEnd/>
            </a:ln>
          </p:spPr>
          <p:txBody>
            <a:bodyPr/>
            <a:lstStyle/>
            <a:p>
              <a:endParaRPr lang="fr-CA"/>
            </a:p>
          </p:txBody>
        </p:sp>
        <p:sp>
          <p:nvSpPr>
            <p:cNvPr id="36" name="Freeform 51"/>
            <p:cNvSpPr>
              <a:spLocks/>
            </p:cNvSpPr>
            <p:nvPr/>
          </p:nvSpPr>
          <p:spPr bwMode="auto">
            <a:xfrm>
              <a:off x="4002" y="2089"/>
              <a:ext cx="747" cy="736"/>
            </a:xfrm>
            <a:custGeom>
              <a:avLst/>
              <a:gdLst/>
              <a:ahLst/>
              <a:cxnLst>
                <a:cxn ang="0">
                  <a:pos x="47" y="40"/>
                </a:cxn>
                <a:cxn ang="0">
                  <a:pos x="73" y="67"/>
                </a:cxn>
                <a:cxn ang="0">
                  <a:pos x="82" y="93"/>
                </a:cxn>
                <a:cxn ang="0">
                  <a:pos x="127" y="102"/>
                </a:cxn>
                <a:cxn ang="0">
                  <a:pos x="122" y="129"/>
                </a:cxn>
                <a:cxn ang="0">
                  <a:pos x="171" y="125"/>
                </a:cxn>
                <a:cxn ang="0">
                  <a:pos x="167" y="156"/>
                </a:cxn>
                <a:cxn ang="0">
                  <a:pos x="191" y="162"/>
                </a:cxn>
                <a:cxn ang="0">
                  <a:pos x="227" y="180"/>
                </a:cxn>
                <a:cxn ang="0">
                  <a:pos x="251" y="205"/>
                </a:cxn>
                <a:cxn ang="0">
                  <a:pos x="269" y="238"/>
                </a:cxn>
                <a:cxn ang="0">
                  <a:pos x="251" y="256"/>
                </a:cxn>
                <a:cxn ang="0">
                  <a:pos x="269" y="260"/>
                </a:cxn>
                <a:cxn ang="0">
                  <a:pos x="287" y="282"/>
                </a:cxn>
                <a:cxn ang="0">
                  <a:pos x="313" y="280"/>
                </a:cxn>
                <a:cxn ang="0">
                  <a:pos x="367" y="300"/>
                </a:cxn>
                <a:cxn ang="0">
                  <a:pos x="389" y="331"/>
                </a:cxn>
                <a:cxn ang="0">
                  <a:pos x="424" y="316"/>
                </a:cxn>
                <a:cxn ang="0">
                  <a:pos x="451" y="313"/>
                </a:cxn>
                <a:cxn ang="0">
                  <a:pos x="504" y="329"/>
                </a:cxn>
                <a:cxn ang="0">
                  <a:pos x="558" y="320"/>
                </a:cxn>
                <a:cxn ang="0">
                  <a:pos x="507" y="391"/>
                </a:cxn>
                <a:cxn ang="0">
                  <a:pos x="509" y="400"/>
                </a:cxn>
                <a:cxn ang="0">
                  <a:pos x="456" y="467"/>
                </a:cxn>
                <a:cxn ang="0">
                  <a:pos x="469" y="476"/>
                </a:cxn>
                <a:cxn ang="0">
                  <a:pos x="504" y="445"/>
                </a:cxn>
                <a:cxn ang="0">
                  <a:pos x="544" y="376"/>
                </a:cxn>
                <a:cxn ang="0">
                  <a:pos x="584" y="356"/>
                </a:cxn>
                <a:cxn ang="0">
                  <a:pos x="613" y="413"/>
                </a:cxn>
                <a:cxn ang="0">
                  <a:pos x="660" y="369"/>
                </a:cxn>
                <a:cxn ang="0">
                  <a:pos x="684" y="407"/>
                </a:cxn>
                <a:cxn ang="0">
                  <a:pos x="704" y="431"/>
                </a:cxn>
                <a:cxn ang="0">
                  <a:pos x="736" y="451"/>
                </a:cxn>
                <a:cxn ang="0">
                  <a:pos x="744" y="485"/>
                </a:cxn>
                <a:cxn ang="0">
                  <a:pos x="720" y="558"/>
                </a:cxn>
                <a:cxn ang="0">
                  <a:pos x="342" y="653"/>
                </a:cxn>
                <a:cxn ang="0">
                  <a:pos x="331" y="600"/>
                </a:cxn>
                <a:cxn ang="0">
                  <a:pos x="302" y="622"/>
                </a:cxn>
                <a:cxn ang="0">
                  <a:pos x="324" y="689"/>
                </a:cxn>
                <a:cxn ang="0">
                  <a:pos x="320" y="729"/>
                </a:cxn>
                <a:cxn ang="0">
                  <a:pos x="262" y="698"/>
                </a:cxn>
                <a:cxn ang="0">
                  <a:pos x="216" y="707"/>
                </a:cxn>
                <a:cxn ang="0">
                  <a:pos x="200" y="671"/>
                </a:cxn>
                <a:cxn ang="0">
                  <a:pos x="182" y="682"/>
                </a:cxn>
                <a:cxn ang="0">
                  <a:pos x="147" y="629"/>
                </a:cxn>
                <a:cxn ang="0">
                  <a:pos x="98" y="596"/>
                </a:cxn>
                <a:cxn ang="0">
                  <a:pos x="84" y="551"/>
                </a:cxn>
                <a:cxn ang="0">
                  <a:pos x="73" y="505"/>
                </a:cxn>
                <a:cxn ang="0">
                  <a:pos x="107" y="485"/>
                </a:cxn>
                <a:cxn ang="0">
                  <a:pos x="131" y="482"/>
                </a:cxn>
                <a:cxn ang="0">
                  <a:pos x="198" y="480"/>
                </a:cxn>
                <a:cxn ang="0">
                  <a:pos x="260" y="427"/>
                </a:cxn>
                <a:cxn ang="0">
                  <a:pos x="244" y="378"/>
                </a:cxn>
                <a:cxn ang="0">
                  <a:pos x="207" y="345"/>
                </a:cxn>
                <a:cxn ang="0">
                  <a:pos x="167" y="289"/>
                </a:cxn>
                <a:cxn ang="0">
                  <a:pos x="153" y="225"/>
                </a:cxn>
                <a:cxn ang="0">
                  <a:pos x="115" y="193"/>
                </a:cxn>
                <a:cxn ang="0">
                  <a:pos x="107" y="136"/>
                </a:cxn>
                <a:cxn ang="0">
                  <a:pos x="95" y="116"/>
                </a:cxn>
                <a:cxn ang="0">
                  <a:pos x="53" y="111"/>
                </a:cxn>
                <a:cxn ang="0">
                  <a:pos x="49" y="69"/>
                </a:cxn>
                <a:cxn ang="0">
                  <a:pos x="24" y="42"/>
                </a:cxn>
              </a:cxnLst>
              <a:rect l="0" t="0" r="r" b="b"/>
              <a:pathLst>
                <a:path w="747" h="736">
                  <a:moveTo>
                    <a:pt x="0" y="13"/>
                  </a:moveTo>
                  <a:lnTo>
                    <a:pt x="7" y="7"/>
                  </a:lnTo>
                  <a:lnTo>
                    <a:pt x="9" y="0"/>
                  </a:lnTo>
                  <a:lnTo>
                    <a:pt x="11" y="0"/>
                  </a:lnTo>
                  <a:lnTo>
                    <a:pt x="13" y="0"/>
                  </a:lnTo>
                  <a:lnTo>
                    <a:pt x="18" y="2"/>
                  </a:lnTo>
                  <a:lnTo>
                    <a:pt x="20" y="7"/>
                  </a:lnTo>
                  <a:lnTo>
                    <a:pt x="22" y="9"/>
                  </a:lnTo>
                  <a:lnTo>
                    <a:pt x="24" y="11"/>
                  </a:lnTo>
                  <a:lnTo>
                    <a:pt x="27" y="16"/>
                  </a:lnTo>
                  <a:lnTo>
                    <a:pt x="29" y="18"/>
                  </a:lnTo>
                  <a:lnTo>
                    <a:pt x="31" y="20"/>
                  </a:lnTo>
                  <a:lnTo>
                    <a:pt x="31" y="22"/>
                  </a:lnTo>
                  <a:lnTo>
                    <a:pt x="33" y="27"/>
                  </a:lnTo>
                  <a:lnTo>
                    <a:pt x="31" y="33"/>
                  </a:lnTo>
                  <a:lnTo>
                    <a:pt x="35" y="31"/>
                  </a:lnTo>
                  <a:lnTo>
                    <a:pt x="40" y="29"/>
                  </a:lnTo>
                  <a:lnTo>
                    <a:pt x="42" y="29"/>
                  </a:lnTo>
                  <a:lnTo>
                    <a:pt x="47" y="31"/>
                  </a:lnTo>
                  <a:lnTo>
                    <a:pt x="47" y="36"/>
                  </a:lnTo>
                  <a:lnTo>
                    <a:pt x="47" y="38"/>
                  </a:lnTo>
                  <a:lnTo>
                    <a:pt x="47" y="40"/>
                  </a:lnTo>
                  <a:lnTo>
                    <a:pt x="47" y="42"/>
                  </a:lnTo>
                  <a:lnTo>
                    <a:pt x="49" y="45"/>
                  </a:lnTo>
                  <a:lnTo>
                    <a:pt x="49" y="47"/>
                  </a:lnTo>
                  <a:lnTo>
                    <a:pt x="51" y="47"/>
                  </a:lnTo>
                  <a:lnTo>
                    <a:pt x="55" y="47"/>
                  </a:lnTo>
                  <a:lnTo>
                    <a:pt x="58" y="45"/>
                  </a:lnTo>
                  <a:lnTo>
                    <a:pt x="60" y="49"/>
                  </a:lnTo>
                  <a:lnTo>
                    <a:pt x="58" y="51"/>
                  </a:lnTo>
                  <a:lnTo>
                    <a:pt x="60" y="56"/>
                  </a:lnTo>
                  <a:lnTo>
                    <a:pt x="60" y="53"/>
                  </a:lnTo>
                  <a:lnTo>
                    <a:pt x="62" y="51"/>
                  </a:lnTo>
                  <a:lnTo>
                    <a:pt x="64" y="51"/>
                  </a:lnTo>
                  <a:lnTo>
                    <a:pt x="67" y="49"/>
                  </a:lnTo>
                  <a:lnTo>
                    <a:pt x="69" y="49"/>
                  </a:lnTo>
                  <a:lnTo>
                    <a:pt x="71" y="51"/>
                  </a:lnTo>
                  <a:lnTo>
                    <a:pt x="73" y="51"/>
                  </a:lnTo>
                  <a:lnTo>
                    <a:pt x="75" y="56"/>
                  </a:lnTo>
                  <a:lnTo>
                    <a:pt x="75" y="58"/>
                  </a:lnTo>
                  <a:lnTo>
                    <a:pt x="73" y="60"/>
                  </a:lnTo>
                  <a:lnTo>
                    <a:pt x="71" y="62"/>
                  </a:lnTo>
                  <a:lnTo>
                    <a:pt x="71" y="65"/>
                  </a:lnTo>
                  <a:lnTo>
                    <a:pt x="73" y="67"/>
                  </a:lnTo>
                  <a:lnTo>
                    <a:pt x="75" y="67"/>
                  </a:lnTo>
                  <a:lnTo>
                    <a:pt x="78" y="67"/>
                  </a:lnTo>
                  <a:lnTo>
                    <a:pt x="82" y="65"/>
                  </a:lnTo>
                  <a:lnTo>
                    <a:pt x="84" y="67"/>
                  </a:lnTo>
                  <a:lnTo>
                    <a:pt x="87" y="65"/>
                  </a:lnTo>
                  <a:lnTo>
                    <a:pt x="91" y="60"/>
                  </a:lnTo>
                  <a:lnTo>
                    <a:pt x="91" y="62"/>
                  </a:lnTo>
                  <a:lnTo>
                    <a:pt x="93" y="67"/>
                  </a:lnTo>
                  <a:lnTo>
                    <a:pt x="93" y="69"/>
                  </a:lnTo>
                  <a:lnTo>
                    <a:pt x="95" y="69"/>
                  </a:lnTo>
                  <a:lnTo>
                    <a:pt x="100" y="67"/>
                  </a:lnTo>
                  <a:lnTo>
                    <a:pt x="102" y="69"/>
                  </a:lnTo>
                  <a:lnTo>
                    <a:pt x="104" y="73"/>
                  </a:lnTo>
                  <a:lnTo>
                    <a:pt x="107" y="76"/>
                  </a:lnTo>
                  <a:lnTo>
                    <a:pt x="102" y="78"/>
                  </a:lnTo>
                  <a:lnTo>
                    <a:pt x="100" y="80"/>
                  </a:lnTo>
                  <a:lnTo>
                    <a:pt x="98" y="82"/>
                  </a:lnTo>
                  <a:lnTo>
                    <a:pt x="95" y="85"/>
                  </a:lnTo>
                  <a:lnTo>
                    <a:pt x="91" y="85"/>
                  </a:lnTo>
                  <a:lnTo>
                    <a:pt x="89" y="87"/>
                  </a:lnTo>
                  <a:lnTo>
                    <a:pt x="84" y="89"/>
                  </a:lnTo>
                  <a:lnTo>
                    <a:pt x="82" y="93"/>
                  </a:lnTo>
                  <a:lnTo>
                    <a:pt x="78" y="93"/>
                  </a:lnTo>
                  <a:lnTo>
                    <a:pt x="75" y="98"/>
                  </a:lnTo>
                  <a:lnTo>
                    <a:pt x="75" y="102"/>
                  </a:lnTo>
                  <a:lnTo>
                    <a:pt x="80" y="100"/>
                  </a:lnTo>
                  <a:lnTo>
                    <a:pt x="82" y="96"/>
                  </a:lnTo>
                  <a:lnTo>
                    <a:pt x="87" y="93"/>
                  </a:lnTo>
                  <a:lnTo>
                    <a:pt x="91" y="91"/>
                  </a:lnTo>
                  <a:lnTo>
                    <a:pt x="95" y="89"/>
                  </a:lnTo>
                  <a:lnTo>
                    <a:pt x="100" y="87"/>
                  </a:lnTo>
                  <a:lnTo>
                    <a:pt x="104" y="82"/>
                  </a:lnTo>
                  <a:lnTo>
                    <a:pt x="109" y="82"/>
                  </a:lnTo>
                  <a:lnTo>
                    <a:pt x="111" y="80"/>
                  </a:lnTo>
                  <a:lnTo>
                    <a:pt x="115" y="78"/>
                  </a:lnTo>
                  <a:lnTo>
                    <a:pt x="118" y="78"/>
                  </a:lnTo>
                  <a:lnTo>
                    <a:pt x="118" y="82"/>
                  </a:lnTo>
                  <a:lnTo>
                    <a:pt x="118" y="85"/>
                  </a:lnTo>
                  <a:lnTo>
                    <a:pt x="120" y="87"/>
                  </a:lnTo>
                  <a:lnTo>
                    <a:pt x="122" y="89"/>
                  </a:lnTo>
                  <a:lnTo>
                    <a:pt x="122" y="96"/>
                  </a:lnTo>
                  <a:lnTo>
                    <a:pt x="122" y="100"/>
                  </a:lnTo>
                  <a:lnTo>
                    <a:pt x="124" y="102"/>
                  </a:lnTo>
                  <a:lnTo>
                    <a:pt x="127" y="102"/>
                  </a:lnTo>
                  <a:lnTo>
                    <a:pt x="127" y="100"/>
                  </a:lnTo>
                  <a:lnTo>
                    <a:pt x="131" y="96"/>
                  </a:lnTo>
                  <a:lnTo>
                    <a:pt x="135" y="96"/>
                  </a:lnTo>
                  <a:lnTo>
                    <a:pt x="138" y="93"/>
                  </a:lnTo>
                  <a:lnTo>
                    <a:pt x="140" y="98"/>
                  </a:lnTo>
                  <a:lnTo>
                    <a:pt x="140" y="102"/>
                  </a:lnTo>
                  <a:lnTo>
                    <a:pt x="142" y="105"/>
                  </a:lnTo>
                  <a:lnTo>
                    <a:pt x="144" y="107"/>
                  </a:lnTo>
                  <a:lnTo>
                    <a:pt x="147" y="107"/>
                  </a:lnTo>
                  <a:lnTo>
                    <a:pt x="149" y="107"/>
                  </a:lnTo>
                  <a:lnTo>
                    <a:pt x="149" y="111"/>
                  </a:lnTo>
                  <a:lnTo>
                    <a:pt x="147" y="113"/>
                  </a:lnTo>
                  <a:lnTo>
                    <a:pt x="144" y="113"/>
                  </a:lnTo>
                  <a:lnTo>
                    <a:pt x="142" y="116"/>
                  </a:lnTo>
                  <a:lnTo>
                    <a:pt x="138" y="118"/>
                  </a:lnTo>
                  <a:lnTo>
                    <a:pt x="135" y="120"/>
                  </a:lnTo>
                  <a:lnTo>
                    <a:pt x="131" y="120"/>
                  </a:lnTo>
                  <a:lnTo>
                    <a:pt x="129" y="120"/>
                  </a:lnTo>
                  <a:lnTo>
                    <a:pt x="124" y="122"/>
                  </a:lnTo>
                  <a:lnTo>
                    <a:pt x="124" y="125"/>
                  </a:lnTo>
                  <a:lnTo>
                    <a:pt x="124" y="125"/>
                  </a:lnTo>
                  <a:lnTo>
                    <a:pt x="122" y="129"/>
                  </a:lnTo>
                  <a:lnTo>
                    <a:pt x="124" y="129"/>
                  </a:lnTo>
                  <a:lnTo>
                    <a:pt x="127" y="131"/>
                  </a:lnTo>
                  <a:lnTo>
                    <a:pt x="129" y="131"/>
                  </a:lnTo>
                  <a:lnTo>
                    <a:pt x="131" y="131"/>
                  </a:lnTo>
                  <a:lnTo>
                    <a:pt x="133" y="129"/>
                  </a:lnTo>
                  <a:lnTo>
                    <a:pt x="135" y="127"/>
                  </a:lnTo>
                  <a:lnTo>
                    <a:pt x="135" y="127"/>
                  </a:lnTo>
                  <a:lnTo>
                    <a:pt x="140" y="125"/>
                  </a:lnTo>
                  <a:lnTo>
                    <a:pt x="142" y="125"/>
                  </a:lnTo>
                  <a:lnTo>
                    <a:pt x="144" y="125"/>
                  </a:lnTo>
                  <a:lnTo>
                    <a:pt x="147" y="122"/>
                  </a:lnTo>
                  <a:lnTo>
                    <a:pt x="151" y="120"/>
                  </a:lnTo>
                  <a:lnTo>
                    <a:pt x="153" y="120"/>
                  </a:lnTo>
                  <a:lnTo>
                    <a:pt x="158" y="118"/>
                  </a:lnTo>
                  <a:lnTo>
                    <a:pt x="160" y="116"/>
                  </a:lnTo>
                  <a:lnTo>
                    <a:pt x="162" y="113"/>
                  </a:lnTo>
                  <a:lnTo>
                    <a:pt x="164" y="116"/>
                  </a:lnTo>
                  <a:lnTo>
                    <a:pt x="167" y="116"/>
                  </a:lnTo>
                  <a:lnTo>
                    <a:pt x="169" y="118"/>
                  </a:lnTo>
                  <a:lnTo>
                    <a:pt x="171" y="120"/>
                  </a:lnTo>
                  <a:lnTo>
                    <a:pt x="171" y="122"/>
                  </a:lnTo>
                  <a:lnTo>
                    <a:pt x="171" y="125"/>
                  </a:lnTo>
                  <a:lnTo>
                    <a:pt x="167" y="127"/>
                  </a:lnTo>
                  <a:lnTo>
                    <a:pt x="167" y="129"/>
                  </a:lnTo>
                  <a:lnTo>
                    <a:pt x="167" y="131"/>
                  </a:lnTo>
                  <a:lnTo>
                    <a:pt x="169" y="133"/>
                  </a:lnTo>
                  <a:lnTo>
                    <a:pt x="171" y="133"/>
                  </a:lnTo>
                  <a:lnTo>
                    <a:pt x="171" y="136"/>
                  </a:lnTo>
                  <a:lnTo>
                    <a:pt x="173" y="136"/>
                  </a:lnTo>
                  <a:lnTo>
                    <a:pt x="169" y="140"/>
                  </a:lnTo>
                  <a:lnTo>
                    <a:pt x="167" y="142"/>
                  </a:lnTo>
                  <a:lnTo>
                    <a:pt x="164" y="145"/>
                  </a:lnTo>
                  <a:lnTo>
                    <a:pt x="162" y="147"/>
                  </a:lnTo>
                  <a:lnTo>
                    <a:pt x="160" y="149"/>
                  </a:lnTo>
                  <a:lnTo>
                    <a:pt x="158" y="151"/>
                  </a:lnTo>
                  <a:lnTo>
                    <a:pt x="158" y="153"/>
                  </a:lnTo>
                  <a:lnTo>
                    <a:pt x="155" y="158"/>
                  </a:lnTo>
                  <a:lnTo>
                    <a:pt x="155" y="160"/>
                  </a:lnTo>
                  <a:lnTo>
                    <a:pt x="158" y="162"/>
                  </a:lnTo>
                  <a:lnTo>
                    <a:pt x="160" y="162"/>
                  </a:lnTo>
                  <a:lnTo>
                    <a:pt x="162" y="160"/>
                  </a:lnTo>
                  <a:lnTo>
                    <a:pt x="164" y="160"/>
                  </a:lnTo>
                  <a:lnTo>
                    <a:pt x="167" y="158"/>
                  </a:lnTo>
                  <a:lnTo>
                    <a:pt x="167" y="156"/>
                  </a:lnTo>
                  <a:lnTo>
                    <a:pt x="169" y="153"/>
                  </a:lnTo>
                  <a:lnTo>
                    <a:pt x="171" y="151"/>
                  </a:lnTo>
                  <a:lnTo>
                    <a:pt x="173" y="149"/>
                  </a:lnTo>
                  <a:lnTo>
                    <a:pt x="175" y="147"/>
                  </a:lnTo>
                  <a:lnTo>
                    <a:pt x="175" y="145"/>
                  </a:lnTo>
                  <a:lnTo>
                    <a:pt x="178" y="142"/>
                  </a:lnTo>
                  <a:lnTo>
                    <a:pt x="180" y="140"/>
                  </a:lnTo>
                  <a:lnTo>
                    <a:pt x="182" y="138"/>
                  </a:lnTo>
                  <a:lnTo>
                    <a:pt x="184" y="142"/>
                  </a:lnTo>
                  <a:lnTo>
                    <a:pt x="187" y="142"/>
                  </a:lnTo>
                  <a:lnTo>
                    <a:pt x="187" y="145"/>
                  </a:lnTo>
                  <a:lnTo>
                    <a:pt x="187" y="145"/>
                  </a:lnTo>
                  <a:lnTo>
                    <a:pt x="191" y="147"/>
                  </a:lnTo>
                  <a:lnTo>
                    <a:pt x="193" y="149"/>
                  </a:lnTo>
                  <a:lnTo>
                    <a:pt x="193" y="151"/>
                  </a:lnTo>
                  <a:lnTo>
                    <a:pt x="191" y="151"/>
                  </a:lnTo>
                  <a:lnTo>
                    <a:pt x="187" y="153"/>
                  </a:lnTo>
                  <a:lnTo>
                    <a:pt x="187" y="156"/>
                  </a:lnTo>
                  <a:lnTo>
                    <a:pt x="187" y="158"/>
                  </a:lnTo>
                  <a:lnTo>
                    <a:pt x="187" y="160"/>
                  </a:lnTo>
                  <a:lnTo>
                    <a:pt x="189" y="162"/>
                  </a:lnTo>
                  <a:lnTo>
                    <a:pt x="191" y="162"/>
                  </a:lnTo>
                  <a:lnTo>
                    <a:pt x="193" y="160"/>
                  </a:lnTo>
                  <a:lnTo>
                    <a:pt x="196" y="158"/>
                  </a:lnTo>
                  <a:lnTo>
                    <a:pt x="198" y="156"/>
                  </a:lnTo>
                  <a:lnTo>
                    <a:pt x="202" y="158"/>
                  </a:lnTo>
                  <a:lnTo>
                    <a:pt x="204" y="153"/>
                  </a:lnTo>
                  <a:lnTo>
                    <a:pt x="207" y="156"/>
                  </a:lnTo>
                  <a:lnTo>
                    <a:pt x="207" y="158"/>
                  </a:lnTo>
                  <a:lnTo>
                    <a:pt x="207" y="160"/>
                  </a:lnTo>
                  <a:lnTo>
                    <a:pt x="211" y="160"/>
                  </a:lnTo>
                  <a:lnTo>
                    <a:pt x="213" y="165"/>
                  </a:lnTo>
                  <a:lnTo>
                    <a:pt x="213" y="165"/>
                  </a:lnTo>
                  <a:lnTo>
                    <a:pt x="218" y="165"/>
                  </a:lnTo>
                  <a:lnTo>
                    <a:pt x="220" y="165"/>
                  </a:lnTo>
                  <a:lnTo>
                    <a:pt x="224" y="165"/>
                  </a:lnTo>
                  <a:lnTo>
                    <a:pt x="227" y="167"/>
                  </a:lnTo>
                  <a:lnTo>
                    <a:pt x="227" y="165"/>
                  </a:lnTo>
                  <a:lnTo>
                    <a:pt x="229" y="167"/>
                  </a:lnTo>
                  <a:lnTo>
                    <a:pt x="229" y="171"/>
                  </a:lnTo>
                  <a:lnTo>
                    <a:pt x="229" y="173"/>
                  </a:lnTo>
                  <a:lnTo>
                    <a:pt x="229" y="176"/>
                  </a:lnTo>
                  <a:lnTo>
                    <a:pt x="227" y="178"/>
                  </a:lnTo>
                  <a:lnTo>
                    <a:pt x="227" y="180"/>
                  </a:lnTo>
                  <a:lnTo>
                    <a:pt x="224" y="185"/>
                  </a:lnTo>
                  <a:lnTo>
                    <a:pt x="222" y="187"/>
                  </a:lnTo>
                  <a:lnTo>
                    <a:pt x="220" y="189"/>
                  </a:lnTo>
                  <a:lnTo>
                    <a:pt x="216" y="191"/>
                  </a:lnTo>
                  <a:lnTo>
                    <a:pt x="213" y="193"/>
                  </a:lnTo>
                  <a:lnTo>
                    <a:pt x="213" y="196"/>
                  </a:lnTo>
                  <a:lnTo>
                    <a:pt x="213" y="198"/>
                  </a:lnTo>
                  <a:lnTo>
                    <a:pt x="218" y="198"/>
                  </a:lnTo>
                  <a:lnTo>
                    <a:pt x="220" y="196"/>
                  </a:lnTo>
                  <a:lnTo>
                    <a:pt x="222" y="196"/>
                  </a:lnTo>
                  <a:lnTo>
                    <a:pt x="227" y="193"/>
                  </a:lnTo>
                  <a:lnTo>
                    <a:pt x="231" y="191"/>
                  </a:lnTo>
                  <a:lnTo>
                    <a:pt x="233" y="189"/>
                  </a:lnTo>
                  <a:lnTo>
                    <a:pt x="236" y="189"/>
                  </a:lnTo>
                  <a:lnTo>
                    <a:pt x="238" y="191"/>
                  </a:lnTo>
                  <a:lnTo>
                    <a:pt x="242" y="193"/>
                  </a:lnTo>
                  <a:lnTo>
                    <a:pt x="244" y="193"/>
                  </a:lnTo>
                  <a:lnTo>
                    <a:pt x="244" y="196"/>
                  </a:lnTo>
                  <a:lnTo>
                    <a:pt x="244" y="198"/>
                  </a:lnTo>
                  <a:lnTo>
                    <a:pt x="244" y="202"/>
                  </a:lnTo>
                  <a:lnTo>
                    <a:pt x="247" y="205"/>
                  </a:lnTo>
                  <a:lnTo>
                    <a:pt x="251" y="205"/>
                  </a:lnTo>
                  <a:lnTo>
                    <a:pt x="256" y="202"/>
                  </a:lnTo>
                  <a:lnTo>
                    <a:pt x="260" y="202"/>
                  </a:lnTo>
                  <a:lnTo>
                    <a:pt x="262" y="202"/>
                  </a:lnTo>
                  <a:lnTo>
                    <a:pt x="267" y="202"/>
                  </a:lnTo>
                  <a:lnTo>
                    <a:pt x="267" y="205"/>
                  </a:lnTo>
                  <a:lnTo>
                    <a:pt x="269" y="205"/>
                  </a:lnTo>
                  <a:lnTo>
                    <a:pt x="271" y="207"/>
                  </a:lnTo>
                  <a:lnTo>
                    <a:pt x="276" y="209"/>
                  </a:lnTo>
                  <a:lnTo>
                    <a:pt x="276" y="211"/>
                  </a:lnTo>
                  <a:lnTo>
                    <a:pt x="273" y="213"/>
                  </a:lnTo>
                  <a:lnTo>
                    <a:pt x="273" y="218"/>
                  </a:lnTo>
                  <a:lnTo>
                    <a:pt x="271" y="222"/>
                  </a:lnTo>
                  <a:lnTo>
                    <a:pt x="271" y="225"/>
                  </a:lnTo>
                  <a:lnTo>
                    <a:pt x="269" y="227"/>
                  </a:lnTo>
                  <a:lnTo>
                    <a:pt x="269" y="229"/>
                  </a:lnTo>
                  <a:lnTo>
                    <a:pt x="267" y="231"/>
                  </a:lnTo>
                  <a:lnTo>
                    <a:pt x="267" y="231"/>
                  </a:lnTo>
                  <a:lnTo>
                    <a:pt x="267" y="233"/>
                  </a:lnTo>
                  <a:lnTo>
                    <a:pt x="267" y="236"/>
                  </a:lnTo>
                  <a:lnTo>
                    <a:pt x="267" y="236"/>
                  </a:lnTo>
                  <a:lnTo>
                    <a:pt x="267" y="238"/>
                  </a:lnTo>
                  <a:lnTo>
                    <a:pt x="269" y="238"/>
                  </a:lnTo>
                  <a:lnTo>
                    <a:pt x="271" y="240"/>
                  </a:lnTo>
                  <a:lnTo>
                    <a:pt x="273" y="242"/>
                  </a:lnTo>
                  <a:lnTo>
                    <a:pt x="276" y="245"/>
                  </a:lnTo>
                  <a:lnTo>
                    <a:pt x="276" y="247"/>
                  </a:lnTo>
                  <a:lnTo>
                    <a:pt x="273" y="249"/>
                  </a:lnTo>
                  <a:lnTo>
                    <a:pt x="271" y="249"/>
                  </a:lnTo>
                  <a:lnTo>
                    <a:pt x="267" y="249"/>
                  </a:lnTo>
                  <a:lnTo>
                    <a:pt x="262" y="249"/>
                  </a:lnTo>
                  <a:lnTo>
                    <a:pt x="258" y="249"/>
                  </a:lnTo>
                  <a:lnTo>
                    <a:pt x="253" y="249"/>
                  </a:lnTo>
                  <a:lnTo>
                    <a:pt x="251" y="249"/>
                  </a:lnTo>
                  <a:lnTo>
                    <a:pt x="247" y="249"/>
                  </a:lnTo>
                  <a:lnTo>
                    <a:pt x="244" y="247"/>
                  </a:lnTo>
                  <a:lnTo>
                    <a:pt x="242" y="245"/>
                  </a:lnTo>
                  <a:lnTo>
                    <a:pt x="240" y="247"/>
                  </a:lnTo>
                  <a:lnTo>
                    <a:pt x="240" y="249"/>
                  </a:lnTo>
                  <a:lnTo>
                    <a:pt x="242" y="251"/>
                  </a:lnTo>
                  <a:lnTo>
                    <a:pt x="244" y="251"/>
                  </a:lnTo>
                  <a:lnTo>
                    <a:pt x="251" y="253"/>
                  </a:lnTo>
                  <a:lnTo>
                    <a:pt x="253" y="251"/>
                  </a:lnTo>
                  <a:lnTo>
                    <a:pt x="253" y="253"/>
                  </a:lnTo>
                  <a:lnTo>
                    <a:pt x="251" y="256"/>
                  </a:lnTo>
                  <a:lnTo>
                    <a:pt x="249" y="260"/>
                  </a:lnTo>
                  <a:lnTo>
                    <a:pt x="244" y="262"/>
                  </a:lnTo>
                  <a:lnTo>
                    <a:pt x="244" y="262"/>
                  </a:lnTo>
                  <a:lnTo>
                    <a:pt x="238" y="265"/>
                  </a:lnTo>
                  <a:lnTo>
                    <a:pt x="236" y="265"/>
                  </a:lnTo>
                  <a:lnTo>
                    <a:pt x="233" y="267"/>
                  </a:lnTo>
                  <a:lnTo>
                    <a:pt x="231" y="269"/>
                  </a:lnTo>
                  <a:lnTo>
                    <a:pt x="229" y="271"/>
                  </a:lnTo>
                  <a:lnTo>
                    <a:pt x="224" y="273"/>
                  </a:lnTo>
                  <a:lnTo>
                    <a:pt x="222" y="273"/>
                  </a:lnTo>
                  <a:lnTo>
                    <a:pt x="227" y="273"/>
                  </a:lnTo>
                  <a:lnTo>
                    <a:pt x="229" y="273"/>
                  </a:lnTo>
                  <a:lnTo>
                    <a:pt x="233" y="273"/>
                  </a:lnTo>
                  <a:lnTo>
                    <a:pt x="236" y="269"/>
                  </a:lnTo>
                  <a:lnTo>
                    <a:pt x="240" y="269"/>
                  </a:lnTo>
                  <a:lnTo>
                    <a:pt x="242" y="267"/>
                  </a:lnTo>
                  <a:lnTo>
                    <a:pt x="247" y="265"/>
                  </a:lnTo>
                  <a:lnTo>
                    <a:pt x="256" y="262"/>
                  </a:lnTo>
                  <a:lnTo>
                    <a:pt x="260" y="262"/>
                  </a:lnTo>
                  <a:lnTo>
                    <a:pt x="262" y="260"/>
                  </a:lnTo>
                  <a:lnTo>
                    <a:pt x="269" y="260"/>
                  </a:lnTo>
                  <a:lnTo>
                    <a:pt x="269" y="260"/>
                  </a:lnTo>
                  <a:lnTo>
                    <a:pt x="271" y="258"/>
                  </a:lnTo>
                  <a:lnTo>
                    <a:pt x="271" y="258"/>
                  </a:lnTo>
                  <a:lnTo>
                    <a:pt x="276" y="256"/>
                  </a:lnTo>
                  <a:lnTo>
                    <a:pt x="280" y="256"/>
                  </a:lnTo>
                  <a:lnTo>
                    <a:pt x="280" y="256"/>
                  </a:lnTo>
                  <a:lnTo>
                    <a:pt x="280" y="260"/>
                  </a:lnTo>
                  <a:lnTo>
                    <a:pt x="278" y="262"/>
                  </a:lnTo>
                  <a:lnTo>
                    <a:pt x="278" y="262"/>
                  </a:lnTo>
                  <a:lnTo>
                    <a:pt x="276" y="262"/>
                  </a:lnTo>
                  <a:lnTo>
                    <a:pt x="276" y="262"/>
                  </a:lnTo>
                  <a:lnTo>
                    <a:pt x="276" y="262"/>
                  </a:lnTo>
                  <a:lnTo>
                    <a:pt x="271" y="269"/>
                  </a:lnTo>
                  <a:lnTo>
                    <a:pt x="273" y="271"/>
                  </a:lnTo>
                  <a:lnTo>
                    <a:pt x="276" y="271"/>
                  </a:lnTo>
                  <a:lnTo>
                    <a:pt x="278" y="271"/>
                  </a:lnTo>
                  <a:lnTo>
                    <a:pt x="282" y="271"/>
                  </a:lnTo>
                  <a:lnTo>
                    <a:pt x="284" y="273"/>
                  </a:lnTo>
                  <a:lnTo>
                    <a:pt x="289" y="273"/>
                  </a:lnTo>
                  <a:lnTo>
                    <a:pt x="291" y="278"/>
                  </a:lnTo>
                  <a:lnTo>
                    <a:pt x="293" y="280"/>
                  </a:lnTo>
                  <a:lnTo>
                    <a:pt x="291" y="282"/>
                  </a:lnTo>
                  <a:lnTo>
                    <a:pt x="287" y="282"/>
                  </a:lnTo>
                  <a:lnTo>
                    <a:pt x="284" y="282"/>
                  </a:lnTo>
                  <a:lnTo>
                    <a:pt x="284" y="287"/>
                  </a:lnTo>
                  <a:lnTo>
                    <a:pt x="284" y="289"/>
                  </a:lnTo>
                  <a:lnTo>
                    <a:pt x="284" y="289"/>
                  </a:lnTo>
                  <a:lnTo>
                    <a:pt x="287" y="289"/>
                  </a:lnTo>
                  <a:lnTo>
                    <a:pt x="287" y="289"/>
                  </a:lnTo>
                  <a:lnTo>
                    <a:pt x="289" y="289"/>
                  </a:lnTo>
                  <a:lnTo>
                    <a:pt x="289" y="289"/>
                  </a:lnTo>
                  <a:lnTo>
                    <a:pt x="289" y="289"/>
                  </a:lnTo>
                  <a:lnTo>
                    <a:pt x="291" y="289"/>
                  </a:lnTo>
                  <a:lnTo>
                    <a:pt x="291" y="289"/>
                  </a:lnTo>
                  <a:lnTo>
                    <a:pt x="293" y="287"/>
                  </a:lnTo>
                  <a:lnTo>
                    <a:pt x="296" y="287"/>
                  </a:lnTo>
                  <a:lnTo>
                    <a:pt x="300" y="285"/>
                  </a:lnTo>
                  <a:lnTo>
                    <a:pt x="302" y="282"/>
                  </a:lnTo>
                  <a:lnTo>
                    <a:pt x="302" y="280"/>
                  </a:lnTo>
                  <a:lnTo>
                    <a:pt x="307" y="280"/>
                  </a:lnTo>
                  <a:lnTo>
                    <a:pt x="307" y="280"/>
                  </a:lnTo>
                  <a:lnTo>
                    <a:pt x="307" y="278"/>
                  </a:lnTo>
                  <a:lnTo>
                    <a:pt x="311" y="276"/>
                  </a:lnTo>
                  <a:lnTo>
                    <a:pt x="311" y="278"/>
                  </a:lnTo>
                  <a:lnTo>
                    <a:pt x="313" y="280"/>
                  </a:lnTo>
                  <a:lnTo>
                    <a:pt x="316" y="282"/>
                  </a:lnTo>
                  <a:lnTo>
                    <a:pt x="318" y="287"/>
                  </a:lnTo>
                  <a:lnTo>
                    <a:pt x="320" y="289"/>
                  </a:lnTo>
                  <a:lnTo>
                    <a:pt x="322" y="289"/>
                  </a:lnTo>
                  <a:lnTo>
                    <a:pt x="327" y="293"/>
                  </a:lnTo>
                  <a:lnTo>
                    <a:pt x="327" y="293"/>
                  </a:lnTo>
                  <a:lnTo>
                    <a:pt x="329" y="298"/>
                  </a:lnTo>
                  <a:lnTo>
                    <a:pt x="329" y="300"/>
                  </a:lnTo>
                  <a:lnTo>
                    <a:pt x="329" y="302"/>
                  </a:lnTo>
                  <a:lnTo>
                    <a:pt x="331" y="300"/>
                  </a:lnTo>
                  <a:lnTo>
                    <a:pt x="336" y="298"/>
                  </a:lnTo>
                  <a:lnTo>
                    <a:pt x="338" y="298"/>
                  </a:lnTo>
                  <a:lnTo>
                    <a:pt x="340" y="296"/>
                  </a:lnTo>
                  <a:lnTo>
                    <a:pt x="342" y="296"/>
                  </a:lnTo>
                  <a:lnTo>
                    <a:pt x="347" y="293"/>
                  </a:lnTo>
                  <a:lnTo>
                    <a:pt x="349" y="291"/>
                  </a:lnTo>
                  <a:lnTo>
                    <a:pt x="353" y="289"/>
                  </a:lnTo>
                  <a:lnTo>
                    <a:pt x="356" y="293"/>
                  </a:lnTo>
                  <a:lnTo>
                    <a:pt x="362" y="296"/>
                  </a:lnTo>
                  <a:lnTo>
                    <a:pt x="362" y="300"/>
                  </a:lnTo>
                  <a:lnTo>
                    <a:pt x="364" y="302"/>
                  </a:lnTo>
                  <a:lnTo>
                    <a:pt x="367" y="300"/>
                  </a:lnTo>
                  <a:lnTo>
                    <a:pt x="369" y="298"/>
                  </a:lnTo>
                  <a:lnTo>
                    <a:pt x="371" y="296"/>
                  </a:lnTo>
                  <a:lnTo>
                    <a:pt x="371" y="293"/>
                  </a:lnTo>
                  <a:lnTo>
                    <a:pt x="373" y="291"/>
                  </a:lnTo>
                  <a:lnTo>
                    <a:pt x="376" y="293"/>
                  </a:lnTo>
                  <a:lnTo>
                    <a:pt x="378" y="296"/>
                  </a:lnTo>
                  <a:lnTo>
                    <a:pt x="382" y="296"/>
                  </a:lnTo>
                  <a:lnTo>
                    <a:pt x="380" y="300"/>
                  </a:lnTo>
                  <a:lnTo>
                    <a:pt x="380" y="302"/>
                  </a:lnTo>
                  <a:lnTo>
                    <a:pt x="380" y="305"/>
                  </a:lnTo>
                  <a:lnTo>
                    <a:pt x="380" y="307"/>
                  </a:lnTo>
                  <a:lnTo>
                    <a:pt x="382" y="311"/>
                  </a:lnTo>
                  <a:lnTo>
                    <a:pt x="384" y="311"/>
                  </a:lnTo>
                  <a:lnTo>
                    <a:pt x="387" y="311"/>
                  </a:lnTo>
                  <a:lnTo>
                    <a:pt x="389" y="311"/>
                  </a:lnTo>
                  <a:lnTo>
                    <a:pt x="389" y="313"/>
                  </a:lnTo>
                  <a:lnTo>
                    <a:pt x="391" y="316"/>
                  </a:lnTo>
                  <a:lnTo>
                    <a:pt x="391" y="320"/>
                  </a:lnTo>
                  <a:lnTo>
                    <a:pt x="393" y="322"/>
                  </a:lnTo>
                  <a:lnTo>
                    <a:pt x="391" y="325"/>
                  </a:lnTo>
                  <a:lnTo>
                    <a:pt x="389" y="329"/>
                  </a:lnTo>
                  <a:lnTo>
                    <a:pt x="389" y="331"/>
                  </a:lnTo>
                  <a:lnTo>
                    <a:pt x="387" y="333"/>
                  </a:lnTo>
                  <a:lnTo>
                    <a:pt x="389" y="336"/>
                  </a:lnTo>
                  <a:lnTo>
                    <a:pt x="389" y="336"/>
                  </a:lnTo>
                  <a:lnTo>
                    <a:pt x="391" y="331"/>
                  </a:lnTo>
                  <a:lnTo>
                    <a:pt x="391" y="329"/>
                  </a:lnTo>
                  <a:lnTo>
                    <a:pt x="396" y="329"/>
                  </a:lnTo>
                  <a:lnTo>
                    <a:pt x="396" y="325"/>
                  </a:lnTo>
                  <a:lnTo>
                    <a:pt x="398" y="325"/>
                  </a:lnTo>
                  <a:lnTo>
                    <a:pt x="402" y="325"/>
                  </a:lnTo>
                  <a:lnTo>
                    <a:pt x="404" y="327"/>
                  </a:lnTo>
                  <a:lnTo>
                    <a:pt x="407" y="327"/>
                  </a:lnTo>
                  <a:lnTo>
                    <a:pt x="409" y="329"/>
                  </a:lnTo>
                  <a:lnTo>
                    <a:pt x="411" y="329"/>
                  </a:lnTo>
                  <a:lnTo>
                    <a:pt x="413" y="331"/>
                  </a:lnTo>
                  <a:lnTo>
                    <a:pt x="413" y="331"/>
                  </a:lnTo>
                  <a:lnTo>
                    <a:pt x="413" y="329"/>
                  </a:lnTo>
                  <a:lnTo>
                    <a:pt x="416" y="325"/>
                  </a:lnTo>
                  <a:lnTo>
                    <a:pt x="416" y="320"/>
                  </a:lnTo>
                  <a:lnTo>
                    <a:pt x="420" y="316"/>
                  </a:lnTo>
                  <a:lnTo>
                    <a:pt x="422" y="313"/>
                  </a:lnTo>
                  <a:lnTo>
                    <a:pt x="424" y="313"/>
                  </a:lnTo>
                  <a:lnTo>
                    <a:pt x="424" y="316"/>
                  </a:lnTo>
                  <a:lnTo>
                    <a:pt x="427" y="318"/>
                  </a:lnTo>
                  <a:lnTo>
                    <a:pt x="429" y="320"/>
                  </a:lnTo>
                  <a:lnTo>
                    <a:pt x="431" y="320"/>
                  </a:lnTo>
                  <a:lnTo>
                    <a:pt x="433" y="320"/>
                  </a:lnTo>
                  <a:lnTo>
                    <a:pt x="436" y="322"/>
                  </a:lnTo>
                  <a:lnTo>
                    <a:pt x="436" y="325"/>
                  </a:lnTo>
                  <a:lnTo>
                    <a:pt x="438" y="329"/>
                  </a:lnTo>
                  <a:lnTo>
                    <a:pt x="438" y="333"/>
                  </a:lnTo>
                  <a:lnTo>
                    <a:pt x="438" y="340"/>
                  </a:lnTo>
                  <a:lnTo>
                    <a:pt x="438" y="345"/>
                  </a:lnTo>
                  <a:lnTo>
                    <a:pt x="438" y="349"/>
                  </a:lnTo>
                  <a:lnTo>
                    <a:pt x="440" y="345"/>
                  </a:lnTo>
                  <a:lnTo>
                    <a:pt x="442" y="340"/>
                  </a:lnTo>
                  <a:lnTo>
                    <a:pt x="442" y="336"/>
                  </a:lnTo>
                  <a:lnTo>
                    <a:pt x="442" y="329"/>
                  </a:lnTo>
                  <a:lnTo>
                    <a:pt x="444" y="322"/>
                  </a:lnTo>
                  <a:lnTo>
                    <a:pt x="444" y="320"/>
                  </a:lnTo>
                  <a:lnTo>
                    <a:pt x="447" y="316"/>
                  </a:lnTo>
                  <a:lnTo>
                    <a:pt x="449" y="313"/>
                  </a:lnTo>
                  <a:lnTo>
                    <a:pt x="449" y="309"/>
                  </a:lnTo>
                  <a:lnTo>
                    <a:pt x="451" y="309"/>
                  </a:lnTo>
                  <a:lnTo>
                    <a:pt x="451" y="313"/>
                  </a:lnTo>
                  <a:lnTo>
                    <a:pt x="453" y="318"/>
                  </a:lnTo>
                  <a:lnTo>
                    <a:pt x="456" y="322"/>
                  </a:lnTo>
                  <a:lnTo>
                    <a:pt x="458" y="322"/>
                  </a:lnTo>
                  <a:lnTo>
                    <a:pt x="458" y="318"/>
                  </a:lnTo>
                  <a:lnTo>
                    <a:pt x="458" y="316"/>
                  </a:lnTo>
                  <a:lnTo>
                    <a:pt x="460" y="313"/>
                  </a:lnTo>
                  <a:lnTo>
                    <a:pt x="462" y="316"/>
                  </a:lnTo>
                  <a:lnTo>
                    <a:pt x="464" y="316"/>
                  </a:lnTo>
                  <a:lnTo>
                    <a:pt x="467" y="320"/>
                  </a:lnTo>
                  <a:lnTo>
                    <a:pt x="467" y="322"/>
                  </a:lnTo>
                  <a:lnTo>
                    <a:pt x="471" y="325"/>
                  </a:lnTo>
                  <a:lnTo>
                    <a:pt x="473" y="329"/>
                  </a:lnTo>
                  <a:lnTo>
                    <a:pt x="476" y="331"/>
                  </a:lnTo>
                  <a:lnTo>
                    <a:pt x="478" y="331"/>
                  </a:lnTo>
                  <a:lnTo>
                    <a:pt x="480" y="333"/>
                  </a:lnTo>
                  <a:lnTo>
                    <a:pt x="482" y="333"/>
                  </a:lnTo>
                  <a:lnTo>
                    <a:pt x="487" y="333"/>
                  </a:lnTo>
                  <a:lnTo>
                    <a:pt x="489" y="331"/>
                  </a:lnTo>
                  <a:lnTo>
                    <a:pt x="493" y="329"/>
                  </a:lnTo>
                  <a:lnTo>
                    <a:pt x="498" y="331"/>
                  </a:lnTo>
                  <a:lnTo>
                    <a:pt x="500" y="329"/>
                  </a:lnTo>
                  <a:lnTo>
                    <a:pt x="504" y="329"/>
                  </a:lnTo>
                  <a:lnTo>
                    <a:pt x="509" y="327"/>
                  </a:lnTo>
                  <a:lnTo>
                    <a:pt x="513" y="322"/>
                  </a:lnTo>
                  <a:lnTo>
                    <a:pt x="511" y="320"/>
                  </a:lnTo>
                  <a:lnTo>
                    <a:pt x="509" y="318"/>
                  </a:lnTo>
                  <a:lnTo>
                    <a:pt x="507" y="316"/>
                  </a:lnTo>
                  <a:lnTo>
                    <a:pt x="507" y="313"/>
                  </a:lnTo>
                  <a:lnTo>
                    <a:pt x="509" y="309"/>
                  </a:lnTo>
                  <a:lnTo>
                    <a:pt x="511" y="307"/>
                  </a:lnTo>
                  <a:lnTo>
                    <a:pt x="513" y="305"/>
                  </a:lnTo>
                  <a:lnTo>
                    <a:pt x="516" y="305"/>
                  </a:lnTo>
                  <a:lnTo>
                    <a:pt x="518" y="307"/>
                  </a:lnTo>
                  <a:lnTo>
                    <a:pt x="524" y="309"/>
                  </a:lnTo>
                  <a:lnTo>
                    <a:pt x="524" y="313"/>
                  </a:lnTo>
                  <a:lnTo>
                    <a:pt x="524" y="316"/>
                  </a:lnTo>
                  <a:lnTo>
                    <a:pt x="527" y="318"/>
                  </a:lnTo>
                  <a:lnTo>
                    <a:pt x="533" y="318"/>
                  </a:lnTo>
                  <a:lnTo>
                    <a:pt x="536" y="318"/>
                  </a:lnTo>
                  <a:lnTo>
                    <a:pt x="540" y="316"/>
                  </a:lnTo>
                  <a:lnTo>
                    <a:pt x="544" y="316"/>
                  </a:lnTo>
                  <a:lnTo>
                    <a:pt x="549" y="316"/>
                  </a:lnTo>
                  <a:lnTo>
                    <a:pt x="551" y="318"/>
                  </a:lnTo>
                  <a:lnTo>
                    <a:pt x="558" y="320"/>
                  </a:lnTo>
                  <a:lnTo>
                    <a:pt x="560" y="325"/>
                  </a:lnTo>
                  <a:lnTo>
                    <a:pt x="560" y="331"/>
                  </a:lnTo>
                  <a:lnTo>
                    <a:pt x="560" y="333"/>
                  </a:lnTo>
                  <a:lnTo>
                    <a:pt x="560" y="338"/>
                  </a:lnTo>
                  <a:lnTo>
                    <a:pt x="560" y="342"/>
                  </a:lnTo>
                  <a:lnTo>
                    <a:pt x="556" y="345"/>
                  </a:lnTo>
                  <a:lnTo>
                    <a:pt x="551" y="345"/>
                  </a:lnTo>
                  <a:lnTo>
                    <a:pt x="549" y="347"/>
                  </a:lnTo>
                  <a:lnTo>
                    <a:pt x="544" y="347"/>
                  </a:lnTo>
                  <a:lnTo>
                    <a:pt x="542" y="349"/>
                  </a:lnTo>
                  <a:lnTo>
                    <a:pt x="540" y="353"/>
                  </a:lnTo>
                  <a:lnTo>
                    <a:pt x="538" y="356"/>
                  </a:lnTo>
                  <a:lnTo>
                    <a:pt x="533" y="360"/>
                  </a:lnTo>
                  <a:lnTo>
                    <a:pt x="531" y="362"/>
                  </a:lnTo>
                  <a:lnTo>
                    <a:pt x="529" y="367"/>
                  </a:lnTo>
                  <a:lnTo>
                    <a:pt x="529" y="371"/>
                  </a:lnTo>
                  <a:lnTo>
                    <a:pt x="527" y="373"/>
                  </a:lnTo>
                  <a:lnTo>
                    <a:pt x="524" y="378"/>
                  </a:lnTo>
                  <a:lnTo>
                    <a:pt x="520" y="382"/>
                  </a:lnTo>
                  <a:lnTo>
                    <a:pt x="516" y="387"/>
                  </a:lnTo>
                  <a:lnTo>
                    <a:pt x="511" y="391"/>
                  </a:lnTo>
                  <a:lnTo>
                    <a:pt x="507" y="391"/>
                  </a:lnTo>
                  <a:lnTo>
                    <a:pt x="502" y="396"/>
                  </a:lnTo>
                  <a:lnTo>
                    <a:pt x="498" y="398"/>
                  </a:lnTo>
                  <a:lnTo>
                    <a:pt x="496" y="402"/>
                  </a:lnTo>
                  <a:lnTo>
                    <a:pt x="493" y="407"/>
                  </a:lnTo>
                  <a:lnTo>
                    <a:pt x="491" y="409"/>
                  </a:lnTo>
                  <a:lnTo>
                    <a:pt x="487" y="413"/>
                  </a:lnTo>
                  <a:lnTo>
                    <a:pt x="484" y="416"/>
                  </a:lnTo>
                  <a:lnTo>
                    <a:pt x="484" y="420"/>
                  </a:lnTo>
                  <a:lnTo>
                    <a:pt x="484" y="422"/>
                  </a:lnTo>
                  <a:lnTo>
                    <a:pt x="487" y="420"/>
                  </a:lnTo>
                  <a:lnTo>
                    <a:pt x="489" y="418"/>
                  </a:lnTo>
                  <a:lnTo>
                    <a:pt x="493" y="416"/>
                  </a:lnTo>
                  <a:lnTo>
                    <a:pt x="496" y="413"/>
                  </a:lnTo>
                  <a:lnTo>
                    <a:pt x="500" y="407"/>
                  </a:lnTo>
                  <a:lnTo>
                    <a:pt x="502" y="405"/>
                  </a:lnTo>
                  <a:lnTo>
                    <a:pt x="504" y="398"/>
                  </a:lnTo>
                  <a:lnTo>
                    <a:pt x="509" y="393"/>
                  </a:lnTo>
                  <a:lnTo>
                    <a:pt x="516" y="389"/>
                  </a:lnTo>
                  <a:lnTo>
                    <a:pt x="518" y="391"/>
                  </a:lnTo>
                  <a:lnTo>
                    <a:pt x="516" y="393"/>
                  </a:lnTo>
                  <a:lnTo>
                    <a:pt x="513" y="398"/>
                  </a:lnTo>
                  <a:lnTo>
                    <a:pt x="509" y="400"/>
                  </a:lnTo>
                  <a:lnTo>
                    <a:pt x="507" y="405"/>
                  </a:lnTo>
                  <a:lnTo>
                    <a:pt x="504" y="409"/>
                  </a:lnTo>
                  <a:lnTo>
                    <a:pt x="500" y="413"/>
                  </a:lnTo>
                  <a:lnTo>
                    <a:pt x="498" y="416"/>
                  </a:lnTo>
                  <a:lnTo>
                    <a:pt x="493" y="420"/>
                  </a:lnTo>
                  <a:lnTo>
                    <a:pt x="491" y="422"/>
                  </a:lnTo>
                  <a:lnTo>
                    <a:pt x="489" y="427"/>
                  </a:lnTo>
                  <a:lnTo>
                    <a:pt x="487" y="431"/>
                  </a:lnTo>
                  <a:lnTo>
                    <a:pt x="484" y="433"/>
                  </a:lnTo>
                  <a:lnTo>
                    <a:pt x="482" y="436"/>
                  </a:lnTo>
                  <a:lnTo>
                    <a:pt x="480" y="436"/>
                  </a:lnTo>
                  <a:lnTo>
                    <a:pt x="476" y="438"/>
                  </a:lnTo>
                  <a:lnTo>
                    <a:pt x="473" y="440"/>
                  </a:lnTo>
                  <a:lnTo>
                    <a:pt x="471" y="442"/>
                  </a:lnTo>
                  <a:lnTo>
                    <a:pt x="471" y="449"/>
                  </a:lnTo>
                  <a:lnTo>
                    <a:pt x="471" y="451"/>
                  </a:lnTo>
                  <a:lnTo>
                    <a:pt x="471" y="456"/>
                  </a:lnTo>
                  <a:lnTo>
                    <a:pt x="469" y="460"/>
                  </a:lnTo>
                  <a:lnTo>
                    <a:pt x="469" y="462"/>
                  </a:lnTo>
                  <a:lnTo>
                    <a:pt x="467" y="465"/>
                  </a:lnTo>
                  <a:lnTo>
                    <a:pt x="464" y="465"/>
                  </a:lnTo>
                  <a:lnTo>
                    <a:pt x="456" y="467"/>
                  </a:lnTo>
                  <a:lnTo>
                    <a:pt x="451" y="467"/>
                  </a:lnTo>
                  <a:lnTo>
                    <a:pt x="449" y="465"/>
                  </a:lnTo>
                  <a:lnTo>
                    <a:pt x="447" y="462"/>
                  </a:lnTo>
                  <a:lnTo>
                    <a:pt x="442" y="462"/>
                  </a:lnTo>
                  <a:lnTo>
                    <a:pt x="438" y="465"/>
                  </a:lnTo>
                  <a:lnTo>
                    <a:pt x="431" y="467"/>
                  </a:lnTo>
                  <a:lnTo>
                    <a:pt x="424" y="467"/>
                  </a:lnTo>
                  <a:lnTo>
                    <a:pt x="422" y="471"/>
                  </a:lnTo>
                  <a:lnTo>
                    <a:pt x="420" y="471"/>
                  </a:lnTo>
                  <a:lnTo>
                    <a:pt x="420" y="476"/>
                  </a:lnTo>
                  <a:lnTo>
                    <a:pt x="422" y="476"/>
                  </a:lnTo>
                  <a:lnTo>
                    <a:pt x="424" y="480"/>
                  </a:lnTo>
                  <a:lnTo>
                    <a:pt x="429" y="482"/>
                  </a:lnTo>
                  <a:lnTo>
                    <a:pt x="433" y="478"/>
                  </a:lnTo>
                  <a:lnTo>
                    <a:pt x="436" y="476"/>
                  </a:lnTo>
                  <a:lnTo>
                    <a:pt x="440" y="473"/>
                  </a:lnTo>
                  <a:lnTo>
                    <a:pt x="444" y="473"/>
                  </a:lnTo>
                  <a:lnTo>
                    <a:pt x="451" y="473"/>
                  </a:lnTo>
                  <a:lnTo>
                    <a:pt x="456" y="473"/>
                  </a:lnTo>
                  <a:lnTo>
                    <a:pt x="460" y="471"/>
                  </a:lnTo>
                  <a:lnTo>
                    <a:pt x="464" y="473"/>
                  </a:lnTo>
                  <a:lnTo>
                    <a:pt x="469" y="476"/>
                  </a:lnTo>
                  <a:lnTo>
                    <a:pt x="471" y="478"/>
                  </a:lnTo>
                  <a:lnTo>
                    <a:pt x="471" y="482"/>
                  </a:lnTo>
                  <a:lnTo>
                    <a:pt x="473" y="487"/>
                  </a:lnTo>
                  <a:lnTo>
                    <a:pt x="473" y="491"/>
                  </a:lnTo>
                  <a:lnTo>
                    <a:pt x="473" y="493"/>
                  </a:lnTo>
                  <a:lnTo>
                    <a:pt x="476" y="496"/>
                  </a:lnTo>
                  <a:lnTo>
                    <a:pt x="478" y="498"/>
                  </a:lnTo>
                  <a:lnTo>
                    <a:pt x="480" y="498"/>
                  </a:lnTo>
                  <a:lnTo>
                    <a:pt x="482" y="496"/>
                  </a:lnTo>
                  <a:lnTo>
                    <a:pt x="484" y="491"/>
                  </a:lnTo>
                  <a:lnTo>
                    <a:pt x="487" y="485"/>
                  </a:lnTo>
                  <a:lnTo>
                    <a:pt x="489" y="482"/>
                  </a:lnTo>
                  <a:lnTo>
                    <a:pt x="491" y="478"/>
                  </a:lnTo>
                  <a:lnTo>
                    <a:pt x="491" y="476"/>
                  </a:lnTo>
                  <a:lnTo>
                    <a:pt x="493" y="473"/>
                  </a:lnTo>
                  <a:lnTo>
                    <a:pt x="491" y="469"/>
                  </a:lnTo>
                  <a:lnTo>
                    <a:pt x="496" y="465"/>
                  </a:lnTo>
                  <a:lnTo>
                    <a:pt x="498" y="458"/>
                  </a:lnTo>
                  <a:lnTo>
                    <a:pt x="500" y="451"/>
                  </a:lnTo>
                  <a:lnTo>
                    <a:pt x="500" y="449"/>
                  </a:lnTo>
                  <a:lnTo>
                    <a:pt x="502" y="447"/>
                  </a:lnTo>
                  <a:lnTo>
                    <a:pt x="504" y="445"/>
                  </a:lnTo>
                  <a:lnTo>
                    <a:pt x="507" y="440"/>
                  </a:lnTo>
                  <a:lnTo>
                    <a:pt x="511" y="436"/>
                  </a:lnTo>
                  <a:lnTo>
                    <a:pt x="520" y="425"/>
                  </a:lnTo>
                  <a:lnTo>
                    <a:pt x="518" y="422"/>
                  </a:lnTo>
                  <a:lnTo>
                    <a:pt x="518" y="418"/>
                  </a:lnTo>
                  <a:lnTo>
                    <a:pt x="518" y="411"/>
                  </a:lnTo>
                  <a:lnTo>
                    <a:pt x="520" y="407"/>
                  </a:lnTo>
                  <a:lnTo>
                    <a:pt x="522" y="402"/>
                  </a:lnTo>
                  <a:lnTo>
                    <a:pt x="527" y="398"/>
                  </a:lnTo>
                  <a:lnTo>
                    <a:pt x="529" y="396"/>
                  </a:lnTo>
                  <a:lnTo>
                    <a:pt x="533" y="391"/>
                  </a:lnTo>
                  <a:lnTo>
                    <a:pt x="538" y="387"/>
                  </a:lnTo>
                  <a:lnTo>
                    <a:pt x="544" y="380"/>
                  </a:lnTo>
                  <a:lnTo>
                    <a:pt x="549" y="380"/>
                  </a:lnTo>
                  <a:lnTo>
                    <a:pt x="556" y="378"/>
                  </a:lnTo>
                  <a:lnTo>
                    <a:pt x="560" y="373"/>
                  </a:lnTo>
                  <a:lnTo>
                    <a:pt x="564" y="371"/>
                  </a:lnTo>
                  <a:lnTo>
                    <a:pt x="560" y="369"/>
                  </a:lnTo>
                  <a:lnTo>
                    <a:pt x="558" y="371"/>
                  </a:lnTo>
                  <a:lnTo>
                    <a:pt x="556" y="373"/>
                  </a:lnTo>
                  <a:lnTo>
                    <a:pt x="549" y="373"/>
                  </a:lnTo>
                  <a:lnTo>
                    <a:pt x="544" y="376"/>
                  </a:lnTo>
                  <a:lnTo>
                    <a:pt x="540" y="376"/>
                  </a:lnTo>
                  <a:lnTo>
                    <a:pt x="533" y="380"/>
                  </a:lnTo>
                  <a:lnTo>
                    <a:pt x="531" y="382"/>
                  </a:lnTo>
                  <a:lnTo>
                    <a:pt x="529" y="380"/>
                  </a:lnTo>
                  <a:lnTo>
                    <a:pt x="533" y="378"/>
                  </a:lnTo>
                  <a:lnTo>
                    <a:pt x="536" y="376"/>
                  </a:lnTo>
                  <a:lnTo>
                    <a:pt x="540" y="373"/>
                  </a:lnTo>
                  <a:lnTo>
                    <a:pt x="542" y="369"/>
                  </a:lnTo>
                  <a:lnTo>
                    <a:pt x="547" y="367"/>
                  </a:lnTo>
                  <a:lnTo>
                    <a:pt x="551" y="365"/>
                  </a:lnTo>
                  <a:lnTo>
                    <a:pt x="553" y="362"/>
                  </a:lnTo>
                  <a:lnTo>
                    <a:pt x="558" y="360"/>
                  </a:lnTo>
                  <a:lnTo>
                    <a:pt x="562" y="360"/>
                  </a:lnTo>
                  <a:lnTo>
                    <a:pt x="564" y="358"/>
                  </a:lnTo>
                  <a:lnTo>
                    <a:pt x="567" y="356"/>
                  </a:lnTo>
                  <a:lnTo>
                    <a:pt x="573" y="356"/>
                  </a:lnTo>
                  <a:lnTo>
                    <a:pt x="573" y="353"/>
                  </a:lnTo>
                  <a:lnTo>
                    <a:pt x="578" y="349"/>
                  </a:lnTo>
                  <a:lnTo>
                    <a:pt x="580" y="349"/>
                  </a:lnTo>
                  <a:lnTo>
                    <a:pt x="582" y="351"/>
                  </a:lnTo>
                  <a:lnTo>
                    <a:pt x="584" y="353"/>
                  </a:lnTo>
                  <a:lnTo>
                    <a:pt x="584" y="356"/>
                  </a:lnTo>
                  <a:lnTo>
                    <a:pt x="587" y="358"/>
                  </a:lnTo>
                  <a:lnTo>
                    <a:pt x="587" y="360"/>
                  </a:lnTo>
                  <a:lnTo>
                    <a:pt x="587" y="362"/>
                  </a:lnTo>
                  <a:lnTo>
                    <a:pt x="589" y="362"/>
                  </a:lnTo>
                  <a:lnTo>
                    <a:pt x="591" y="365"/>
                  </a:lnTo>
                  <a:lnTo>
                    <a:pt x="593" y="367"/>
                  </a:lnTo>
                  <a:lnTo>
                    <a:pt x="593" y="369"/>
                  </a:lnTo>
                  <a:lnTo>
                    <a:pt x="596" y="373"/>
                  </a:lnTo>
                  <a:lnTo>
                    <a:pt x="600" y="373"/>
                  </a:lnTo>
                  <a:lnTo>
                    <a:pt x="602" y="376"/>
                  </a:lnTo>
                  <a:lnTo>
                    <a:pt x="602" y="380"/>
                  </a:lnTo>
                  <a:lnTo>
                    <a:pt x="602" y="385"/>
                  </a:lnTo>
                  <a:lnTo>
                    <a:pt x="600" y="387"/>
                  </a:lnTo>
                  <a:lnTo>
                    <a:pt x="598" y="389"/>
                  </a:lnTo>
                  <a:lnTo>
                    <a:pt x="598" y="391"/>
                  </a:lnTo>
                  <a:lnTo>
                    <a:pt x="600" y="393"/>
                  </a:lnTo>
                  <a:lnTo>
                    <a:pt x="602" y="396"/>
                  </a:lnTo>
                  <a:lnTo>
                    <a:pt x="607" y="400"/>
                  </a:lnTo>
                  <a:lnTo>
                    <a:pt x="607" y="405"/>
                  </a:lnTo>
                  <a:lnTo>
                    <a:pt x="609" y="405"/>
                  </a:lnTo>
                  <a:lnTo>
                    <a:pt x="611" y="409"/>
                  </a:lnTo>
                  <a:lnTo>
                    <a:pt x="613" y="413"/>
                  </a:lnTo>
                  <a:lnTo>
                    <a:pt x="616" y="416"/>
                  </a:lnTo>
                  <a:lnTo>
                    <a:pt x="616" y="413"/>
                  </a:lnTo>
                  <a:lnTo>
                    <a:pt x="616" y="409"/>
                  </a:lnTo>
                  <a:lnTo>
                    <a:pt x="616" y="405"/>
                  </a:lnTo>
                  <a:lnTo>
                    <a:pt x="613" y="400"/>
                  </a:lnTo>
                  <a:lnTo>
                    <a:pt x="613" y="398"/>
                  </a:lnTo>
                  <a:lnTo>
                    <a:pt x="611" y="391"/>
                  </a:lnTo>
                  <a:lnTo>
                    <a:pt x="611" y="387"/>
                  </a:lnTo>
                  <a:lnTo>
                    <a:pt x="613" y="382"/>
                  </a:lnTo>
                  <a:lnTo>
                    <a:pt x="616" y="378"/>
                  </a:lnTo>
                  <a:lnTo>
                    <a:pt x="620" y="373"/>
                  </a:lnTo>
                  <a:lnTo>
                    <a:pt x="622" y="371"/>
                  </a:lnTo>
                  <a:lnTo>
                    <a:pt x="624" y="369"/>
                  </a:lnTo>
                  <a:lnTo>
                    <a:pt x="629" y="367"/>
                  </a:lnTo>
                  <a:lnTo>
                    <a:pt x="633" y="365"/>
                  </a:lnTo>
                  <a:lnTo>
                    <a:pt x="638" y="367"/>
                  </a:lnTo>
                  <a:lnTo>
                    <a:pt x="638" y="371"/>
                  </a:lnTo>
                  <a:lnTo>
                    <a:pt x="642" y="371"/>
                  </a:lnTo>
                  <a:lnTo>
                    <a:pt x="647" y="371"/>
                  </a:lnTo>
                  <a:lnTo>
                    <a:pt x="653" y="369"/>
                  </a:lnTo>
                  <a:lnTo>
                    <a:pt x="656" y="369"/>
                  </a:lnTo>
                  <a:lnTo>
                    <a:pt x="660" y="369"/>
                  </a:lnTo>
                  <a:lnTo>
                    <a:pt x="664" y="369"/>
                  </a:lnTo>
                  <a:lnTo>
                    <a:pt x="667" y="367"/>
                  </a:lnTo>
                  <a:lnTo>
                    <a:pt x="671" y="367"/>
                  </a:lnTo>
                  <a:lnTo>
                    <a:pt x="671" y="371"/>
                  </a:lnTo>
                  <a:lnTo>
                    <a:pt x="671" y="373"/>
                  </a:lnTo>
                  <a:lnTo>
                    <a:pt x="671" y="378"/>
                  </a:lnTo>
                  <a:lnTo>
                    <a:pt x="673" y="382"/>
                  </a:lnTo>
                  <a:lnTo>
                    <a:pt x="678" y="380"/>
                  </a:lnTo>
                  <a:lnTo>
                    <a:pt x="680" y="380"/>
                  </a:lnTo>
                  <a:lnTo>
                    <a:pt x="684" y="382"/>
                  </a:lnTo>
                  <a:lnTo>
                    <a:pt x="687" y="385"/>
                  </a:lnTo>
                  <a:lnTo>
                    <a:pt x="689" y="387"/>
                  </a:lnTo>
                  <a:lnTo>
                    <a:pt x="693" y="387"/>
                  </a:lnTo>
                  <a:lnTo>
                    <a:pt x="698" y="389"/>
                  </a:lnTo>
                  <a:lnTo>
                    <a:pt x="700" y="393"/>
                  </a:lnTo>
                  <a:lnTo>
                    <a:pt x="702" y="396"/>
                  </a:lnTo>
                  <a:lnTo>
                    <a:pt x="700" y="398"/>
                  </a:lnTo>
                  <a:lnTo>
                    <a:pt x="696" y="398"/>
                  </a:lnTo>
                  <a:lnTo>
                    <a:pt x="696" y="400"/>
                  </a:lnTo>
                  <a:lnTo>
                    <a:pt x="693" y="405"/>
                  </a:lnTo>
                  <a:lnTo>
                    <a:pt x="691" y="405"/>
                  </a:lnTo>
                  <a:lnTo>
                    <a:pt x="684" y="407"/>
                  </a:lnTo>
                  <a:lnTo>
                    <a:pt x="680" y="409"/>
                  </a:lnTo>
                  <a:lnTo>
                    <a:pt x="678" y="407"/>
                  </a:lnTo>
                  <a:lnTo>
                    <a:pt x="673" y="409"/>
                  </a:lnTo>
                  <a:lnTo>
                    <a:pt x="671" y="409"/>
                  </a:lnTo>
                  <a:lnTo>
                    <a:pt x="671" y="411"/>
                  </a:lnTo>
                  <a:lnTo>
                    <a:pt x="676" y="413"/>
                  </a:lnTo>
                  <a:lnTo>
                    <a:pt x="678" y="413"/>
                  </a:lnTo>
                  <a:lnTo>
                    <a:pt x="680" y="416"/>
                  </a:lnTo>
                  <a:lnTo>
                    <a:pt x="684" y="418"/>
                  </a:lnTo>
                  <a:lnTo>
                    <a:pt x="687" y="416"/>
                  </a:lnTo>
                  <a:lnTo>
                    <a:pt x="689" y="416"/>
                  </a:lnTo>
                  <a:lnTo>
                    <a:pt x="691" y="413"/>
                  </a:lnTo>
                  <a:lnTo>
                    <a:pt x="696" y="413"/>
                  </a:lnTo>
                  <a:lnTo>
                    <a:pt x="700" y="413"/>
                  </a:lnTo>
                  <a:lnTo>
                    <a:pt x="700" y="416"/>
                  </a:lnTo>
                  <a:lnTo>
                    <a:pt x="702" y="418"/>
                  </a:lnTo>
                  <a:lnTo>
                    <a:pt x="704" y="422"/>
                  </a:lnTo>
                  <a:lnTo>
                    <a:pt x="707" y="425"/>
                  </a:lnTo>
                  <a:lnTo>
                    <a:pt x="704" y="425"/>
                  </a:lnTo>
                  <a:lnTo>
                    <a:pt x="702" y="427"/>
                  </a:lnTo>
                  <a:lnTo>
                    <a:pt x="702" y="429"/>
                  </a:lnTo>
                  <a:lnTo>
                    <a:pt x="704" y="431"/>
                  </a:lnTo>
                  <a:lnTo>
                    <a:pt x="707" y="431"/>
                  </a:lnTo>
                  <a:lnTo>
                    <a:pt x="709" y="431"/>
                  </a:lnTo>
                  <a:lnTo>
                    <a:pt x="711" y="433"/>
                  </a:lnTo>
                  <a:lnTo>
                    <a:pt x="716" y="436"/>
                  </a:lnTo>
                  <a:lnTo>
                    <a:pt x="718" y="438"/>
                  </a:lnTo>
                  <a:lnTo>
                    <a:pt x="720" y="438"/>
                  </a:lnTo>
                  <a:lnTo>
                    <a:pt x="722" y="440"/>
                  </a:lnTo>
                  <a:lnTo>
                    <a:pt x="720" y="442"/>
                  </a:lnTo>
                  <a:lnTo>
                    <a:pt x="718" y="442"/>
                  </a:lnTo>
                  <a:lnTo>
                    <a:pt x="713" y="442"/>
                  </a:lnTo>
                  <a:lnTo>
                    <a:pt x="711" y="447"/>
                  </a:lnTo>
                  <a:lnTo>
                    <a:pt x="711" y="447"/>
                  </a:lnTo>
                  <a:lnTo>
                    <a:pt x="711" y="447"/>
                  </a:lnTo>
                  <a:lnTo>
                    <a:pt x="711" y="449"/>
                  </a:lnTo>
                  <a:lnTo>
                    <a:pt x="711" y="449"/>
                  </a:lnTo>
                  <a:lnTo>
                    <a:pt x="716" y="451"/>
                  </a:lnTo>
                  <a:lnTo>
                    <a:pt x="718" y="451"/>
                  </a:lnTo>
                  <a:lnTo>
                    <a:pt x="722" y="449"/>
                  </a:lnTo>
                  <a:lnTo>
                    <a:pt x="727" y="449"/>
                  </a:lnTo>
                  <a:lnTo>
                    <a:pt x="729" y="449"/>
                  </a:lnTo>
                  <a:lnTo>
                    <a:pt x="733" y="451"/>
                  </a:lnTo>
                  <a:lnTo>
                    <a:pt x="736" y="451"/>
                  </a:lnTo>
                  <a:lnTo>
                    <a:pt x="740" y="456"/>
                  </a:lnTo>
                  <a:lnTo>
                    <a:pt x="740" y="458"/>
                  </a:lnTo>
                  <a:lnTo>
                    <a:pt x="738" y="460"/>
                  </a:lnTo>
                  <a:lnTo>
                    <a:pt x="733" y="460"/>
                  </a:lnTo>
                  <a:lnTo>
                    <a:pt x="729" y="458"/>
                  </a:lnTo>
                  <a:lnTo>
                    <a:pt x="727" y="458"/>
                  </a:lnTo>
                  <a:lnTo>
                    <a:pt x="724" y="460"/>
                  </a:lnTo>
                  <a:lnTo>
                    <a:pt x="720" y="462"/>
                  </a:lnTo>
                  <a:lnTo>
                    <a:pt x="720" y="465"/>
                  </a:lnTo>
                  <a:lnTo>
                    <a:pt x="720" y="467"/>
                  </a:lnTo>
                  <a:lnTo>
                    <a:pt x="724" y="465"/>
                  </a:lnTo>
                  <a:lnTo>
                    <a:pt x="727" y="467"/>
                  </a:lnTo>
                  <a:lnTo>
                    <a:pt x="729" y="469"/>
                  </a:lnTo>
                  <a:lnTo>
                    <a:pt x="733" y="469"/>
                  </a:lnTo>
                  <a:lnTo>
                    <a:pt x="738" y="469"/>
                  </a:lnTo>
                  <a:lnTo>
                    <a:pt x="740" y="471"/>
                  </a:lnTo>
                  <a:lnTo>
                    <a:pt x="744" y="473"/>
                  </a:lnTo>
                  <a:lnTo>
                    <a:pt x="747" y="473"/>
                  </a:lnTo>
                  <a:lnTo>
                    <a:pt x="747" y="476"/>
                  </a:lnTo>
                  <a:lnTo>
                    <a:pt x="747" y="480"/>
                  </a:lnTo>
                  <a:lnTo>
                    <a:pt x="747" y="485"/>
                  </a:lnTo>
                  <a:lnTo>
                    <a:pt x="744" y="485"/>
                  </a:lnTo>
                  <a:lnTo>
                    <a:pt x="744" y="489"/>
                  </a:lnTo>
                  <a:lnTo>
                    <a:pt x="744" y="493"/>
                  </a:lnTo>
                  <a:lnTo>
                    <a:pt x="744" y="496"/>
                  </a:lnTo>
                  <a:lnTo>
                    <a:pt x="744" y="505"/>
                  </a:lnTo>
                  <a:lnTo>
                    <a:pt x="740" y="507"/>
                  </a:lnTo>
                  <a:lnTo>
                    <a:pt x="740" y="509"/>
                  </a:lnTo>
                  <a:lnTo>
                    <a:pt x="738" y="513"/>
                  </a:lnTo>
                  <a:lnTo>
                    <a:pt x="736" y="516"/>
                  </a:lnTo>
                  <a:lnTo>
                    <a:pt x="736" y="518"/>
                  </a:lnTo>
                  <a:lnTo>
                    <a:pt x="736" y="518"/>
                  </a:lnTo>
                  <a:lnTo>
                    <a:pt x="733" y="522"/>
                  </a:lnTo>
                  <a:lnTo>
                    <a:pt x="733" y="522"/>
                  </a:lnTo>
                  <a:lnTo>
                    <a:pt x="731" y="527"/>
                  </a:lnTo>
                  <a:lnTo>
                    <a:pt x="731" y="531"/>
                  </a:lnTo>
                  <a:lnTo>
                    <a:pt x="731" y="536"/>
                  </a:lnTo>
                  <a:lnTo>
                    <a:pt x="731" y="540"/>
                  </a:lnTo>
                  <a:lnTo>
                    <a:pt x="731" y="545"/>
                  </a:lnTo>
                  <a:lnTo>
                    <a:pt x="731" y="549"/>
                  </a:lnTo>
                  <a:lnTo>
                    <a:pt x="729" y="551"/>
                  </a:lnTo>
                  <a:lnTo>
                    <a:pt x="727" y="553"/>
                  </a:lnTo>
                  <a:lnTo>
                    <a:pt x="722" y="556"/>
                  </a:lnTo>
                  <a:lnTo>
                    <a:pt x="720" y="558"/>
                  </a:lnTo>
                  <a:lnTo>
                    <a:pt x="718" y="562"/>
                  </a:lnTo>
                  <a:lnTo>
                    <a:pt x="718" y="565"/>
                  </a:lnTo>
                  <a:lnTo>
                    <a:pt x="716" y="567"/>
                  </a:lnTo>
                  <a:lnTo>
                    <a:pt x="713" y="567"/>
                  </a:lnTo>
                  <a:lnTo>
                    <a:pt x="711" y="569"/>
                  </a:lnTo>
                  <a:lnTo>
                    <a:pt x="707" y="569"/>
                  </a:lnTo>
                  <a:lnTo>
                    <a:pt x="704" y="569"/>
                  </a:lnTo>
                  <a:lnTo>
                    <a:pt x="682" y="529"/>
                  </a:lnTo>
                  <a:lnTo>
                    <a:pt x="367" y="678"/>
                  </a:lnTo>
                  <a:lnTo>
                    <a:pt x="362" y="678"/>
                  </a:lnTo>
                  <a:lnTo>
                    <a:pt x="362" y="680"/>
                  </a:lnTo>
                  <a:lnTo>
                    <a:pt x="360" y="682"/>
                  </a:lnTo>
                  <a:lnTo>
                    <a:pt x="358" y="682"/>
                  </a:lnTo>
                  <a:lnTo>
                    <a:pt x="353" y="682"/>
                  </a:lnTo>
                  <a:lnTo>
                    <a:pt x="353" y="680"/>
                  </a:lnTo>
                  <a:lnTo>
                    <a:pt x="356" y="678"/>
                  </a:lnTo>
                  <a:lnTo>
                    <a:pt x="356" y="673"/>
                  </a:lnTo>
                  <a:lnTo>
                    <a:pt x="356" y="669"/>
                  </a:lnTo>
                  <a:lnTo>
                    <a:pt x="351" y="667"/>
                  </a:lnTo>
                  <a:lnTo>
                    <a:pt x="347" y="660"/>
                  </a:lnTo>
                  <a:lnTo>
                    <a:pt x="344" y="656"/>
                  </a:lnTo>
                  <a:lnTo>
                    <a:pt x="342" y="653"/>
                  </a:lnTo>
                  <a:lnTo>
                    <a:pt x="338" y="656"/>
                  </a:lnTo>
                  <a:lnTo>
                    <a:pt x="333" y="656"/>
                  </a:lnTo>
                  <a:lnTo>
                    <a:pt x="331" y="651"/>
                  </a:lnTo>
                  <a:lnTo>
                    <a:pt x="329" y="651"/>
                  </a:lnTo>
                  <a:lnTo>
                    <a:pt x="322" y="649"/>
                  </a:lnTo>
                  <a:lnTo>
                    <a:pt x="322" y="645"/>
                  </a:lnTo>
                  <a:lnTo>
                    <a:pt x="324" y="638"/>
                  </a:lnTo>
                  <a:lnTo>
                    <a:pt x="331" y="631"/>
                  </a:lnTo>
                  <a:lnTo>
                    <a:pt x="333" y="629"/>
                  </a:lnTo>
                  <a:lnTo>
                    <a:pt x="340" y="627"/>
                  </a:lnTo>
                  <a:lnTo>
                    <a:pt x="344" y="622"/>
                  </a:lnTo>
                  <a:lnTo>
                    <a:pt x="349" y="618"/>
                  </a:lnTo>
                  <a:lnTo>
                    <a:pt x="347" y="618"/>
                  </a:lnTo>
                  <a:lnTo>
                    <a:pt x="342" y="618"/>
                  </a:lnTo>
                  <a:lnTo>
                    <a:pt x="338" y="616"/>
                  </a:lnTo>
                  <a:lnTo>
                    <a:pt x="336" y="616"/>
                  </a:lnTo>
                  <a:lnTo>
                    <a:pt x="333" y="613"/>
                  </a:lnTo>
                  <a:lnTo>
                    <a:pt x="333" y="611"/>
                  </a:lnTo>
                  <a:lnTo>
                    <a:pt x="333" y="609"/>
                  </a:lnTo>
                  <a:lnTo>
                    <a:pt x="331" y="605"/>
                  </a:lnTo>
                  <a:lnTo>
                    <a:pt x="329" y="602"/>
                  </a:lnTo>
                  <a:lnTo>
                    <a:pt x="331" y="600"/>
                  </a:lnTo>
                  <a:lnTo>
                    <a:pt x="329" y="596"/>
                  </a:lnTo>
                  <a:lnTo>
                    <a:pt x="327" y="593"/>
                  </a:lnTo>
                  <a:lnTo>
                    <a:pt x="322" y="593"/>
                  </a:lnTo>
                  <a:lnTo>
                    <a:pt x="322" y="589"/>
                  </a:lnTo>
                  <a:lnTo>
                    <a:pt x="320" y="587"/>
                  </a:lnTo>
                  <a:lnTo>
                    <a:pt x="318" y="587"/>
                  </a:lnTo>
                  <a:lnTo>
                    <a:pt x="313" y="589"/>
                  </a:lnTo>
                  <a:lnTo>
                    <a:pt x="311" y="591"/>
                  </a:lnTo>
                  <a:lnTo>
                    <a:pt x="309" y="591"/>
                  </a:lnTo>
                  <a:lnTo>
                    <a:pt x="309" y="596"/>
                  </a:lnTo>
                  <a:lnTo>
                    <a:pt x="307" y="596"/>
                  </a:lnTo>
                  <a:lnTo>
                    <a:pt x="309" y="600"/>
                  </a:lnTo>
                  <a:lnTo>
                    <a:pt x="311" y="602"/>
                  </a:lnTo>
                  <a:lnTo>
                    <a:pt x="313" y="605"/>
                  </a:lnTo>
                  <a:lnTo>
                    <a:pt x="313" y="609"/>
                  </a:lnTo>
                  <a:lnTo>
                    <a:pt x="311" y="613"/>
                  </a:lnTo>
                  <a:lnTo>
                    <a:pt x="309" y="613"/>
                  </a:lnTo>
                  <a:lnTo>
                    <a:pt x="307" y="616"/>
                  </a:lnTo>
                  <a:lnTo>
                    <a:pt x="307" y="616"/>
                  </a:lnTo>
                  <a:lnTo>
                    <a:pt x="304" y="618"/>
                  </a:lnTo>
                  <a:lnTo>
                    <a:pt x="302" y="620"/>
                  </a:lnTo>
                  <a:lnTo>
                    <a:pt x="302" y="622"/>
                  </a:lnTo>
                  <a:lnTo>
                    <a:pt x="304" y="627"/>
                  </a:lnTo>
                  <a:lnTo>
                    <a:pt x="304" y="627"/>
                  </a:lnTo>
                  <a:lnTo>
                    <a:pt x="307" y="629"/>
                  </a:lnTo>
                  <a:lnTo>
                    <a:pt x="307" y="631"/>
                  </a:lnTo>
                  <a:lnTo>
                    <a:pt x="307" y="638"/>
                  </a:lnTo>
                  <a:lnTo>
                    <a:pt x="309" y="640"/>
                  </a:lnTo>
                  <a:lnTo>
                    <a:pt x="311" y="642"/>
                  </a:lnTo>
                  <a:lnTo>
                    <a:pt x="311" y="645"/>
                  </a:lnTo>
                  <a:lnTo>
                    <a:pt x="313" y="647"/>
                  </a:lnTo>
                  <a:lnTo>
                    <a:pt x="318" y="651"/>
                  </a:lnTo>
                  <a:lnTo>
                    <a:pt x="320" y="653"/>
                  </a:lnTo>
                  <a:lnTo>
                    <a:pt x="322" y="653"/>
                  </a:lnTo>
                  <a:lnTo>
                    <a:pt x="322" y="660"/>
                  </a:lnTo>
                  <a:lnTo>
                    <a:pt x="324" y="662"/>
                  </a:lnTo>
                  <a:lnTo>
                    <a:pt x="324" y="669"/>
                  </a:lnTo>
                  <a:lnTo>
                    <a:pt x="329" y="673"/>
                  </a:lnTo>
                  <a:lnTo>
                    <a:pt x="331" y="676"/>
                  </a:lnTo>
                  <a:lnTo>
                    <a:pt x="329" y="680"/>
                  </a:lnTo>
                  <a:lnTo>
                    <a:pt x="327" y="680"/>
                  </a:lnTo>
                  <a:lnTo>
                    <a:pt x="324" y="685"/>
                  </a:lnTo>
                  <a:lnTo>
                    <a:pt x="322" y="687"/>
                  </a:lnTo>
                  <a:lnTo>
                    <a:pt x="324" y="689"/>
                  </a:lnTo>
                  <a:lnTo>
                    <a:pt x="327" y="693"/>
                  </a:lnTo>
                  <a:lnTo>
                    <a:pt x="329" y="696"/>
                  </a:lnTo>
                  <a:lnTo>
                    <a:pt x="327" y="696"/>
                  </a:lnTo>
                  <a:lnTo>
                    <a:pt x="327" y="700"/>
                  </a:lnTo>
                  <a:lnTo>
                    <a:pt x="329" y="705"/>
                  </a:lnTo>
                  <a:lnTo>
                    <a:pt x="329" y="707"/>
                  </a:lnTo>
                  <a:lnTo>
                    <a:pt x="331" y="709"/>
                  </a:lnTo>
                  <a:lnTo>
                    <a:pt x="336" y="711"/>
                  </a:lnTo>
                  <a:lnTo>
                    <a:pt x="338" y="713"/>
                  </a:lnTo>
                  <a:lnTo>
                    <a:pt x="340" y="716"/>
                  </a:lnTo>
                  <a:lnTo>
                    <a:pt x="338" y="718"/>
                  </a:lnTo>
                  <a:lnTo>
                    <a:pt x="336" y="720"/>
                  </a:lnTo>
                  <a:lnTo>
                    <a:pt x="333" y="722"/>
                  </a:lnTo>
                  <a:lnTo>
                    <a:pt x="333" y="725"/>
                  </a:lnTo>
                  <a:lnTo>
                    <a:pt x="331" y="729"/>
                  </a:lnTo>
                  <a:lnTo>
                    <a:pt x="329" y="731"/>
                  </a:lnTo>
                  <a:lnTo>
                    <a:pt x="331" y="733"/>
                  </a:lnTo>
                  <a:lnTo>
                    <a:pt x="327" y="736"/>
                  </a:lnTo>
                  <a:lnTo>
                    <a:pt x="327" y="736"/>
                  </a:lnTo>
                  <a:lnTo>
                    <a:pt x="324" y="731"/>
                  </a:lnTo>
                  <a:lnTo>
                    <a:pt x="322" y="729"/>
                  </a:lnTo>
                  <a:lnTo>
                    <a:pt x="320" y="729"/>
                  </a:lnTo>
                  <a:lnTo>
                    <a:pt x="316" y="727"/>
                  </a:lnTo>
                  <a:lnTo>
                    <a:pt x="316" y="722"/>
                  </a:lnTo>
                  <a:lnTo>
                    <a:pt x="318" y="720"/>
                  </a:lnTo>
                  <a:lnTo>
                    <a:pt x="320" y="718"/>
                  </a:lnTo>
                  <a:lnTo>
                    <a:pt x="318" y="716"/>
                  </a:lnTo>
                  <a:lnTo>
                    <a:pt x="316" y="716"/>
                  </a:lnTo>
                  <a:lnTo>
                    <a:pt x="313" y="716"/>
                  </a:lnTo>
                  <a:lnTo>
                    <a:pt x="311" y="711"/>
                  </a:lnTo>
                  <a:lnTo>
                    <a:pt x="307" y="711"/>
                  </a:lnTo>
                  <a:lnTo>
                    <a:pt x="302" y="709"/>
                  </a:lnTo>
                  <a:lnTo>
                    <a:pt x="300" y="709"/>
                  </a:lnTo>
                  <a:lnTo>
                    <a:pt x="296" y="705"/>
                  </a:lnTo>
                  <a:lnTo>
                    <a:pt x="293" y="702"/>
                  </a:lnTo>
                  <a:lnTo>
                    <a:pt x="289" y="700"/>
                  </a:lnTo>
                  <a:lnTo>
                    <a:pt x="284" y="698"/>
                  </a:lnTo>
                  <a:lnTo>
                    <a:pt x="282" y="693"/>
                  </a:lnTo>
                  <a:lnTo>
                    <a:pt x="276" y="696"/>
                  </a:lnTo>
                  <a:lnTo>
                    <a:pt x="273" y="696"/>
                  </a:lnTo>
                  <a:lnTo>
                    <a:pt x="271" y="698"/>
                  </a:lnTo>
                  <a:lnTo>
                    <a:pt x="269" y="696"/>
                  </a:lnTo>
                  <a:lnTo>
                    <a:pt x="267" y="698"/>
                  </a:lnTo>
                  <a:lnTo>
                    <a:pt x="262" y="698"/>
                  </a:lnTo>
                  <a:lnTo>
                    <a:pt x="260" y="702"/>
                  </a:lnTo>
                  <a:lnTo>
                    <a:pt x="260" y="705"/>
                  </a:lnTo>
                  <a:lnTo>
                    <a:pt x="260" y="709"/>
                  </a:lnTo>
                  <a:lnTo>
                    <a:pt x="260" y="711"/>
                  </a:lnTo>
                  <a:lnTo>
                    <a:pt x="258" y="713"/>
                  </a:lnTo>
                  <a:lnTo>
                    <a:pt x="258" y="713"/>
                  </a:lnTo>
                  <a:lnTo>
                    <a:pt x="256" y="713"/>
                  </a:lnTo>
                  <a:lnTo>
                    <a:pt x="253" y="713"/>
                  </a:lnTo>
                  <a:lnTo>
                    <a:pt x="251" y="716"/>
                  </a:lnTo>
                  <a:lnTo>
                    <a:pt x="247" y="716"/>
                  </a:lnTo>
                  <a:lnTo>
                    <a:pt x="247" y="720"/>
                  </a:lnTo>
                  <a:lnTo>
                    <a:pt x="244" y="720"/>
                  </a:lnTo>
                  <a:lnTo>
                    <a:pt x="242" y="722"/>
                  </a:lnTo>
                  <a:lnTo>
                    <a:pt x="238" y="720"/>
                  </a:lnTo>
                  <a:lnTo>
                    <a:pt x="236" y="718"/>
                  </a:lnTo>
                  <a:lnTo>
                    <a:pt x="231" y="713"/>
                  </a:lnTo>
                  <a:lnTo>
                    <a:pt x="229" y="709"/>
                  </a:lnTo>
                  <a:lnTo>
                    <a:pt x="224" y="711"/>
                  </a:lnTo>
                  <a:lnTo>
                    <a:pt x="220" y="713"/>
                  </a:lnTo>
                  <a:lnTo>
                    <a:pt x="220" y="709"/>
                  </a:lnTo>
                  <a:lnTo>
                    <a:pt x="218" y="707"/>
                  </a:lnTo>
                  <a:lnTo>
                    <a:pt x="216" y="707"/>
                  </a:lnTo>
                  <a:lnTo>
                    <a:pt x="216" y="709"/>
                  </a:lnTo>
                  <a:lnTo>
                    <a:pt x="218" y="713"/>
                  </a:lnTo>
                  <a:lnTo>
                    <a:pt x="218" y="716"/>
                  </a:lnTo>
                  <a:lnTo>
                    <a:pt x="216" y="720"/>
                  </a:lnTo>
                  <a:lnTo>
                    <a:pt x="211" y="718"/>
                  </a:lnTo>
                  <a:lnTo>
                    <a:pt x="207" y="713"/>
                  </a:lnTo>
                  <a:lnTo>
                    <a:pt x="207" y="711"/>
                  </a:lnTo>
                  <a:lnTo>
                    <a:pt x="204" y="705"/>
                  </a:lnTo>
                  <a:lnTo>
                    <a:pt x="209" y="705"/>
                  </a:lnTo>
                  <a:lnTo>
                    <a:pt x="209" y="702"/>
                  </a:lnTo>
                  <a:lnTo>
                    <a:pt x="209" y="698"/>
                  </a:lnTo>
                  <a:lnTo>
                    <a:pt x="207" y="698"/>
                  </a:lnTo>
                  <a:lnTo>
                    <a:pt x="204" y="696"/>
                  </a:lnTo>
                  <a:lnTo>
                    <a:pt x="204" y="691"/>
                  </a:lnTo>
                  <a:lnTo>
                    <a:pt x="202" y="689"/>
                  </a:lnTo>
                  <a:lnTo>
                    <a:pt x="200" y="687"/>
                  </a:lnTo>
                  <a:lnTo>
                    <a:pt x="198" y="685"/>
                  </a:lnTo>
                  <a:lnTo>
                    <a:pt x="196" y="680"/>
                  </a:lnTo>
                  <a:lnTo>
                    <a:pt x="193" y="678"/>
                  </a:lnTo>
                  <a:lnTo>
                    <a:pt x="198" y="678"/>
                  </a:lnTo>
                  <a:lnTo>
                    <a:pt x="202" y="673"/>
                  </a:lnTo>
                  <a:lnTo>
                    <a:pt x="200" y="671"/>
                  </a:lnTo>
                  <a:lnTo>
                    <a:pt x="196" y="667"/>
                  </a:lnTo>
                  <a:lnTo>
                    <a:pt x="196" y="665"/>
                  </a:lnTo>
                  <a:lnTo>
                    <a:pt x="198" y="662"/>
                  </a:lnTo>
                  <a:lnTo>
                    <a:pt x="200" y="660"/>
                  </a:lnTo>
                  <a:lnTo>
                    <a:pt x="196" y="656"/>
                  </a:lnTo>
                  <a:lnTo>
                    <a:pt x="193" y="653"/>
                  </a:lnTo>
                  <a:lnTo>
                    <a:pt x="191" y="653"/>
                  </a:lnTo>
                  <a:lnTo>
                    <a:pt x="193" y="649"/>
                  </a:lnTo>
                  <a:lnTo>
                    <a:pt x="191" y="651"/>
                  </a:lnTo>
                  <a:lnTo>
                    <a:pt x="187" y="647"/>
                  </a:lnTo>
                  <a:lnTo>
                    <a:pt x="182" y="647"/>
                  </a:lnTo>
                  <a:lnTo>
                    <a:pt x="182" y="656"/>
                  </a:lnTo>
                  <a:lnTo>
                    <a:pt x="182" y="658"/>
                  </a:lnTo>
                  <a:lnTo>
                    <a:pt x="178" y="660"/>
                  </a:lnTo>
                  <a:lnTo>
                    <a:pt x="175" y="662"/>
                  </a:lnTo>
                  <a:lnTo>
                    <a:pt x="175" y="667"/>
                  </a:lnTo>
                  <a:lnTo>
                    <a:pt x="178" y="671"/>
                  </a:lnTo>
                  <a:lnTo>
                    <a:pt x="180" y="673"/>
                  </a:lnTo>
                  <a:lnTo>
                    <a:pt x="182" y="676"/>
                  </a:lnTo>
                  <a:lnTo>
                    <a:pt x="182" y="678"/>
                  </a:lnTo>
                  <a:lnTo>
                    <a:pt x="182" y="678"/>
                  </a:lnTo>
                  <a:lnTo>
                    <a:pt x="182" y="682"/>
                  </a:lnTo>
                  <a:lnTo>
                    <a:pt x="180" y="685"/>
                  </a:lnTo>
                  <a:lnTo>
                    <a:pt x="175" y="685"/>
                  </a:lnTo>
                  <a:lnTo>
                    <a:pt x="173" y="682"/>
                  </a:lnTo>
                  <a:lnTo>
                    <a:pt x="171" y="682"/>
                  </a:lnTo>
                  <a:lnTo>
                    <a:pt x="169" y="680"/>
                  </a:lnTo>
                  <a:lnTo>
                    <a:pt x="169" y="682"/>
                  </a:lnTo>
                  <a:lnTo>
                    <a:pt x="171" y="687"/>
                  </a:lnTo>
                  <a:lnTo>
                    <a:pt x="167" y="689"/>
                  </a:lnTo>
                  <a:lnTo>
                    <a:pt x="164" y="687"/>
                  </a:lnTo>
                  <a:lnTo>
                    <a:pt x="162" y="685"/>
                  </a:lnTo>
                  <a:lnTo>
                    <a:pt x="160" y="680"/>
                  </a:lnTo>
                  <a:lnTo>
                    <a:pt x="158" y="678"/>
                  </a:lnTo>
                  <a:lnTo>
                    <a:pt x="158" y="673"/>
                  </a:lnTo>
                  <a:lnTo>
                    <a:pt x="158" y="669"/>
                  </a:lnTo>
                  <a:lnTo>
                    <a:pt x="155" y="660"/>
                  </a:lnTo>
                  <a:lnTo>
                    <a:pt x="153" y="656"/>
                  </a:lnTo>
                  <a:lnTo>
                    <a:pt x="153" y="649"/>
                  </a:lnTo>
                  <a:lnTo>
                    <a:pt x="153" y="645"/>
                  </a:lnTo>
                  <a:lnTo>
                    <a:pt x="153" y="638"/>
                  </a:lnTo>
                  <a:lnTo>
                    <a:pt x="151" y="636"/>
                  </a:lnTo>
                  <a:lnTo>
                    <a:pt x="151" y="633"/>
                  </a:lnTo>
                  <a:lnTo>
                    <a:pt x="147" y="629"/>
                  </a:lnTo>
                  <a:lnTo>
                    <a:pt x="142" y="629"/>
                  </a:lnTo>
                  <a:lnTo>
                    <a:pt x="140" y="627"/>
                  </a:lnTo>
                  <a:lnTo>
                    <a:pt x="138" y="625"/>
                  </a:lnTo>
                  <a:lnTo>
                    <a:pt x="135" y="622"/>
                  </a:lnTo>
                  <a:lnTo>
                    <a:pt x="133" y="618"/>
                  </a:lnTo>
                  <a:lnTo>
                    <a:pt x="129" y="618"/>
                  </a:lnTo>
                  <a:lnTo>
                    <a:pt x="129" y="620"/>
                  </a:lnTo>
                  <a:lnTo>
                    <a:pt x="124" y="620"/>
                  </a:lnTo>
                  <a:lnTo>
                    <a:pt x="122" y="620"/>
                  </a:lnTo>
                  <a:lnTo>
                    <a:pt x="118" y="620"/>
                  </a:lnTo>
                  <a:lnTo>
                    <a:pt x="113" y="618"/>
                  </a:lnTo>
                  <a:lnTo>
                    <a:pt x="113" y="613"/>
                  </a:lnTo>
                  <a:lnTo>
                    <a:pt x="111" y="611"/>
                  </a:lnTo>
                  <a:lnTo>
                    <a:pt x="111" y="607"/>
                  </a:lnTo>
                  <a:lnTo>
                    <a:pt x="109" y="605"/>
                  </a:lnTo>
                  <a:lnTo>
                    <a:pt x="107" y="602"/>
                  </a:lnTo>
                  <a:lnTo>
                    <a:pt x="104" y="602"/>
                  </a:lnTo>
                  <a:lnTo>
                    <a:pt x="102" y="602"/>
                  </a:lnTo>
                  <a:lnTo>
                    <a:pt x="102" y="598"/>
                  </a:lnTo>
                  <a:lnTo>
                    <a:pt x="100" y="598"/>
                  </a:lnTo>
                  <a:lnTo>
                    <a:pt x="98" y="598"/>
                  </a:lnTo>
                  <a:lnTo>
                    <a:pt x="98" y="596"/>
                  </a:lnTo>
                  <a:lnTo>
                    <a:pt x="95" y="593"/>
                  </a:lnTo>
                  <a:lnTo>
                    <a:pt x="93" y="591"/>
                  </a:lnTo>
                  <a:lnTo>
                    <a:pt x="91" y="591"/>
                  </a:lnTo>
                  <a:lnTo>
                    <a:pt x="89" y="591"/>
                  </a:lnTo>
                  <a:lnTo>
                    <a:pt x="84" y="589"/>
                  </a:lnTo>
                  <a:lnTo>
                    <a:pt x="84" y="585"/>
                  </a:lnTo>
                  <a:lnTo>
                    <a:pt x="84" y="582"/>
                  </a:lnTo>
                  <a:lnTo>
                    <a:pt x="84" y="580"/>
                  </a:lnTo>
                  <a:lnTo>
                    <a:pt x="87" y="578"/>
                  </a:lnTo>
                  <a:lnTo>
                    <a:pt x="89" y="576"/>
                  </a:lnTo>
                  <a:lnTo>
                    <a:pt x="91" y="573"/>
                  </a:lnTo>
                  <a:lnTo>
                    <a:pt x="93" y="571"/>
                  </a:lnTo>
                  <a:lnTo>
                    <a:pt x="95" y="569"/>
                  </a:lnTo>
                  <a:lnTo>
                    <a:pt x="95" y="565"/>
                  </a:lnTo>
                  <a:lnTo>
                    <a:pt x="93" y="565"/>
                  </a:lnTo>
                  <a:lnTo>
                    <a:pt x="91" y="562"/>
                  </a:lnTo>
                  <a:lnTo>
                    <a:pt x="91" y="560"/>
                  </a:lnTo>
                  <a:lnTo>
                    <a:pt x="87" y="558"/>
                  </a:lnTo>
                  <a:lnTo>
                    <a:pt x="84" y="558"/>
                  </a:lnTo>
                  <a:lnTo>
                    <a:pt x="82" y="556"/>
                  </a:lnTo>
                  <a:lnTo>
                    <a:pt x="84" y="556"/>
                  </a:lnTo>
                  <a:lnTo>
                    <a:pt x="84" y="551"/>
                  </a:lnTo>
                  <a:lnTo>
                    <a:pt x="82" y="551"/>
                  </a:lnTo>
                  <a:lnTo>
                    <a:pt x="80" y="551"/>
                  </a:lnTo>
                  <a:lnTo>
                    <a:pt x="78" y="549"/>
                  </a:lnTo>
                  <a:lnTo>
                    <a:pt x="75" y="545"/>
                  </a:lnTo>
                  <a:lnTo>
                    <a:pt x="75" y="542"/>
                  </a:lnTo>
                  <a:lnTo>
                    <a:pt x="80" y="540"/>
                  </a:lnTo>
                  <a:lnTo>
                    <a:pt x="80" y="538"/>
                  </a:lnTo>
                  <a:lnTo>
                    <a:pt x="87" y="536"/>
                  </a:lnTo>
                  <a:lnTo>
                    <a:pt x="89" y="540"/>
                  </a:lnTo>
                  <a:lnTo>
                    <a:pt x="93" y="540"/>
                  </a:lnTo>
                  <a:lnTo>
                    <a:pt x="93" y="536"/>
                  </a:lnTo>
                  <a:lnTo>
                    <a:pt x="95" y="531"/>
                  </a:lnTo>
                  <a:lnTo>
                    <a:pt x="98" y="529"/>
                  </a:lnTo>
                  <a:lnTo>
                    <a:pt x="100" y="527"/>
                  </a:lnTo>
                  <a:lnTo>
                    <a:pt x="98" y="525"/>
                  </a:lnTo>
                  <a:lnTo>
                    <a:pt x="93" y="522"/>
                  </a:lnTo>
                  <a:lnTo>
                    <a:pt x="93" y="520"/>
                  </a:lnTo>
                  <a:lnTo>
                    <a:pt x="89" y="518"/>
                  </a:lnTo>
                  <a:lnTo>
                    <a:pt x="87" y="516"/>
                  </a:lnTo>
                  <a:lnTo>
                    <a:pt x="82" y="511"/>
                  </a:lnTo>
                  <a:lnTo>
                    <a:pt x="78" y="509"/>
                  </a:lnTo>
                  <a:lnTo>
                    <a:pt x="73" y="505"/>
                  </a:lnTo>
                  <a:lnTo>
                    <a:pt x="69" y="500"/>
                  </a:lnTo>
                  <a:lnTo>
                    <a:pt x="69" y="496"/>
                  </a:lnTo>
                  <a:lnTo>
                    <a:pt x="71" y="493"/>
                  </a:lnTo>
                  <a:lnTo>
                    <a:pt x="73" y="491"/>
                  </a:lnTo>
                  <a:lnTo>
                    <a:pt x="75" y="491"/>
                  </a:lnTo>
                  <a:lnTo>
                    <a:pt x="78" y="496"/>
                  </a:lnTo>
                  <a:lnTo>
                    <a:pt x="80" y="498"/>
                  </a:lnTo>
                  <a:lnTo>
                    <a:pt x="84" y="502"/>
                  </a:lnTo>
                  <a:lnTo>
                    <a:pt x="89" y="505"/>
                  </a:lnTo>
                  <a:lnTo>
                    <a:pt x="91" y="505"/>
                  </a:lnTo>
                  <a:lnTo>
                    <a:pt x="95" y="505"/>
                  </a:lnTo>
                  <a:lnTo>
                    <a:pt x="98" y="507"/>
                  </a:lnTo>
                  <a:lnTo>
                    <a:pt x="100" y="511"/>
                  </a:lnTo>
                  <a:lnTo>
                    <a:pt x="104" y="509"/>
                  </a:lnTo>
                  <a:lnTo>
                    <a:pt x="111" y="509"/>
                  </a:lnTo>
                  <a:lnTo>
                    <a:pt x="115" y="509"/>
                  </a:lnTo>
                  <a:lnTo>
                    <a:pt x="118" y="505"/>
                  </a:lnTo>
                  <a:lnTo>
                    <a:pt x="115" y="500"/>
                  </a:lnTo>
                  <a:lnTo>
                    <a:pt x="113" y="498"/>
                  </a:lnTo>
                  <a:lnTo>
                    <a:pt x="111" y="493"/>
                  </a:lnTo>
                  <a:lnTo>
                    <a:pt x="107" y="489"/>
                  </a:lnTo>
                  <a:lnTo>
                    <a:pt x="107" y="485"/>
                  </a:lnTo>
                  <a:lnTo>
                    <a:pt x="102" y="482"/>
                  </a:lnTo>
                  <a:lnTo>
                    <a:pt x="100" y="480"/>
                  </a:lnTo>
                  <a:lnTo>
                    <a:pt x="100" y="478"/>
                  </a:lnTo>
                  <a:lnTo>
                    <a:pt x="100" y="473"/>
                  </a:lnTo>
                  <a:lnTo>
                    <a:pt x="98" y="469"/>
                  </a:lnTo>
                  <a:lnTo>
                    <a:pt x="95" y="469"/>
                  </a:lnTo>
                  <a:lnTo>
                    <a:pt x="91" y="467"/>
                  </a:lnTo>
                  <a:lnTo>
                    <a:pt x="89" y="462"/>
                  </a:lnTo>
                  <a:lnTo>
                    <a:pt x="89" y="458"/>
                  </a:lnTo>
                  <a:lnTo>
                    <a:pt x="93" y="458"/>
                  </a:lnTo>
                  <a:lnTo>
                    <a:pt x="95" y="460"/>
                  </a:lnTo>
                  <a:lnTo>
                    <a:pt x="100" y="467"/>
                  </a:lnTo>
                  <a:lnTo>
                    <a:pt x="102" y="467"/>
                  </a:lnTo>
                  <a:lnTo>
                    <a:pt x="104" y="465"/>
                  </a:lnTo>
                  <a:lnTo>
                    <a:pt x="107" y="465"/>
                  </a:lnTo>
                  <a:lnTo>
                    <a:pt x="107" y="467"/>
                  </a:lnTo>
                  <a:lnTo>
                    <a:pt x="109" y="469"/>
                  </a:lnTo>
                  <a:lnTo>
                    <a:pt x="113" y="469"/>
                  </a:lnTo>
                  <a:lnTo>
                    <a:pt x="118" y="473"/>
                  </a:lnTo>
                  <a:lnTo>
                    <a:pt x="122" y="476"/>
                  </a:lnTo>
                  <a:lnTo>
                    <a:pt x="124" y="478"/>
                  </a:lnTo>
                  <a:lnTo>
                    <a:pt x="131" y="482"/>
                  </a:lnTo>
                  <a:lnTo>
                    <a:pt x="135" y="482"/>
                  </a:lnTo>
                  <a:lnTo>
                    <a:pt x="140" y="485"/>
                  </a:lnTo>
                  <a:lnTo>
                    <a:pt x="142" y="482"/>
                  </a:lnTo>
                  <a:lnTo>
                    <a:pt x="144" y="482"/>
                  </a:lnTo>
                  <a:lnTo>
                    <a:pt x="144" y="480"/>
                  </a:lnTo>
                  <a:lnTo>
                    <a:pt x="149" y="480"/>
                  </a:lnTo>
                  <a:lnTo>
                    <a:pt x="151" y="482"/>
                  </a:lnTo>
                  <a:lnTo>
                    <a:pt x="151" y="485"/>
                  </a:lnTo>
                  <a:lnTo>
                    <a:pt x="151" y="489"/>
                  </a:lnTo>
                  <a:lnTo>
                    <a:pt x="155" y="489"/>
                  </a:lnTo>
                  <a:lnTo>
                    <a:pt x="160" y="491"/>
                  </a:lnTo>
                  <a:lnTo>
                    <a:pt x="160" y="493"/>
                  </a:lnTo>
                  <a:lnTo>
                    <a:pt x="167" y="491"/>
                  </a:lnTo>
                  <a:lnTo>
                    <a:pt x="171" y="489"/>
                  </a:lnTo>
                  <a:lnTo>
                    <a:pt x="175" y="487"/>
                  </a:lnTo>
                  <a:lnTo>
                    <a:pt x="178" y="485"/>
                  </a:lnTo>
                  <a:lnTo>
                    <a:pt x="182" y="485"/>
                  </a:lnTo>
                  <a:lnTo>
                    <a:pt x="184" y="485"/>
                  </a:lnTo>
                  <a:lnTo>
                    <a:pt x="189" y="485"/>
                  </a:lnTo>
                  <a:lnTo>
                    <a:pt x="193" y="485"/>
                  </a:lnTo>
                  <a:lnTo>
                    <a:pt x="196" y="482"/>
                  </a:lnTo>
                  <a:lnTo>
                    <a:pt x="198" y="480"/>
                  </a:lnTo>
                  <a:lnTo>
                    <a:pt x="200" y="476"/>
                  </a:lnTo>
                  <a:lnTo>
                    <a:pt x="202" y="476"/>
                  </a:lnTo>
                  <a:lnTo>
                    <a:pt x="207" y="473"/>
                  </a:lnTo>
                  <a:lnTo>
                    <a:pt x="211" y="473"/>
                  </a:lnTo>
                  <a:lnTo>
                    <a:pt x="218" y="471"/>
                  </a:lnTo>
                  <a:lnTo>
                    <a:pt x="220" y="469"/>
                  </a:lnTo>
                  <a:lnTo>
                    <a:pt x="224" y="467"/>
                  </a:lnTo>
                  <a:lnTo>
                    <a:pt x="227" y="465"/>
                  </a:lnTo>
                  <a:lnTo>
                    <a:pt x="233" y="465"/>
                  </a:lnTo>
                  <a:lnTo>
                    <a:pt x="236" y="467"/>
                  </a:lnTo>
                  <a:lnTo>
                    <a:pt x="238" y="467"/>
                  </a:lnTo>
                  <a:lnTo>
                    <a:pt x="242" y="467"/>
                  </a:lnTo>
                  <a:lnTo>
                    <a:pt x="247" y="467"/>
                  </a:lnTo>
                  <a:lnTo>
                    <a:pt x="251" y="467"/>
                  </a:lnTo>
                  <a:lnTo>
                    <a:pt x="253" y="465"/>
                  </a:lnTo>
                  <a:lnTo>
                    <a:pt x="256" y="465"/>
                  </a:lnTo>
                  <a:lnTo>
                    <a:pt x="260" y="465"/>
                  </a:lnTo>
                  <a:lnTo>
                    <a:pt x="262" y="460"/>
                  </a:lnTo>
                  <a:lnTo>
                    <a:pt x="262" y="453"/>
                  </a:lnTo>
                  <a:lnTo>
                    <a:pt x="262" y="440"/>
                  </a:lnTo>
                  <a:lnTo>
                    <a:pt x="262" y="431"/>
                  </a:lnTo>
                  <a:lnTo>
                    <a:pt x="260" y="427"/>
                  </a:lnTo>
                  <a:lnTo>
                    <a:pt x="256" y="425"/>
                  </a:lnTo>
                  <a:lnTo>
                    <a:pt x="253" y="422"/>
                  </a:lnTo>
                  <a:lnTo>
                    <a:pt x="251" y="420"/>
                  </a:lnTo>
                  <a:lnTo>
                    <a:pt x="249" y="416"/>
                  </a:lnTo>
                  <a:lnTo>
                    <a:pt x="249" y="411"/>
                  </a:lnTo>
                  <a:lnTo>
                    <a:pt x="251" y="407"/>
                  </a:lnTo>
                  <a:lnTo>
                    <a:pt x="253" y="405"/>
                  </a:lnTo>
                  <a:lnTo>
                    <a:pt x="258" y="402"/>
                  </a:lnTo>
                  <a:lnTo>
                    <a:pt x="258" y="398"/>
                  </a:lnTo>
                  <a:lnTo>
                    <a:pt x="260" y="396"/>
                  </a:lnTo>
                  <a:lnTo>
                    <a:pt x="264" y="391"/>
                  </a:lnTo>
                  <a:lnTo>
                    <a:pt x="262" y="387"/>
                  </a:lnTo>
                  <a:lnTo>
                    <a:pt x="260" y="385"/>
                  </a:lnTo>
                  <a:lnTo>
                    <a:pt x="256" y="382"/>
                  </a:lnTo>
                  <a:lnTo>
                    <a:pt x="256" y="378"/>
                  </a:lnTo>
                  <a:lnTo>
                    <a:pt x="256" y="376"/>
                  </a:lnTo>
                  <a:lnTo>
                    <a:pt x="253" y="373"/>
                  </a:lnTo>
                  <a:lnTo>
                    <a:pt x="253" y="373"/>
                  </a:lnTo>
                  <a:lnTo>
                    <a:pt x="251" y="376"/>
                  </a:lnTo>
                  <a:lnTo>
                    <a:pt x="249" y="378"/>
                  </a:lnTo>
                  <a:lnTo>
                    <a:pt x="247" y="380"/>
                  </a:lnTo>
                  <a:lnTo>
                    <a:pt x="244" y="378"/>
                  </a:lnTo>
                  <a:lnTo>
                    <a:pt x="240" y="376"/>
                  </a:lnTo>
                  <a:lnTo>
                    <a:pt x="238" y="376"/>
                  </a:lnTo>
                  <a:lnTo>
                    <a:pt x="236" y="373"/>
                  </a:lnTo>
                  <a:lnTo>
                    <a:pt x="233" y="371"/>
                  </a:lnTo>
                  <a:lnTo>
                    <a:pt x="233" y="369"/>
                  </a:lnTo>
                  <a:lnTo>
                    <a:pt x="229" y="367"/>
                  </a:lnTo>
                  <a:lnTo>
                    <a:pt x="224" y="365"/>
                  </a:lnTo>
                  <a:lnTo>
                    <a:pt x="224" y="365"/>
                  </a:lnTo>
                  <a:lnTo>
                    <a:pt x="220" y="362"/>
                  </a:lnTo>
                  <a:lnTo>
                    <a:pt x="218" y="360"/>
                  </a:lnTo>
                  <a:lnTo>
                    <a:pt x="216" y="358"/>
                  </a:lnTo>
                  <a:lnTo>
                    <a:pt x="211" y="353"/>
                  </a:lnTo>
                  <a:lnTo>
                    <a:pt x="216" y="351"/>
                  </a:lnTo>
                  <a:lnTo>
                    <a:pt x="218" y="347"/>
                  </a:lnTo>
                  <a:lnTo>
                    <a:pt x="220" y="342"/>
                  </a:lnTo>
                  <a:lnTo>
                    <a:pt x="222" y="340"/>
                  </a:lnTo>
                  <a:lnTo>
                    <a:pt x="222" y="336"/>
                  </a:lnTo>
                  <a:lnTo>
                    <a:pt x="220" y="338"/>
                  </a:lnTo>
                  <a:lnTo>
                    <a:pt x="216" y="342"/>
                  </a:lnTo>
                  <a:lnTo>
                    <a:pt x="213" y="342"/>
                  </a:lnTo>
                  <a:lnTo>
                    <a:pt x="209" y="345"/>
                  </a:lnTo>
                  <a:lnTo>
                    <a:pt x="207" y="345"/>
                  </a:lnTo>
                  <a:lnTo>
                    <a:pt x="202" y="345"/>
                  </a:lnTo>
                  <a:lnTo>
                    <a:pt x="200" y="347"/>
                  </a:lnTo>
                  <a:lnTo>
                    <a:pt x="196" y="342"/>
                  </a:lnTo>
                  <a:lnTo>
                    <a:pt x="198" y="338"/>
                  </a:lnTo>
                  <a:lnTo>
                    <a:pt x="196" y="336"/>
                  </a:lnTo>
                  <a:lnTo>
                    <a:pt x="196" y="333"/>
                  </a:lnTo>
                  <a:lnTo>
                    <a:pt x="191" y="331"/>
                  </a:lnTo>
                  <a:lnTo>
                    <a:pt x="187" y="331"/>
                  </a:lnTo>
                  <a:lnTo>
                    <a:pt x="180" y="329"/>
                  </a:lnTo>
                  <a:lnTo>
                    <a:pt x="175" y="325"/>
                  </a:lnTo>
                  <a:lnTo>
                    <a:pt x="175" y="322"/>
                  </a:lnTo>
                  <a:lnTo>
                    <a:pt x="178" y="318"/>
                  </a:lnTo>
                  <a:lnTo>
                    <a:pt x="182" y="316"/>
                  </a:lnTo>
                  <a:lnTo>
                    <a:pt x="184" y="316"/>
                  </a:lnTo>
                  <a:lnTo>
                    <a:pt x="187" y="311"/>
                  </a:lnTo>
                  <a:lnTo>
                    <a:pt x="184" y="309"/>
                  </a:lnTo>
                  <a:lnTo>
                    <a:pt x="180" y="307"/>
                  </a:lnTo>
                  <a:lnTo>
                    <a:pt x="175" y="302"/>
                  </a:lnTo>
                  <a:lnTo>
                    <a:pt x="173" y="298"/>
                  </a:lnTo>
                  <a:lnTo>
                    <a:pt x="167" y="296"/>
                  </a:lnTo>
                  <a:lnTo>
                    <a:pt x="167" y="296"/>
                  </a:lnTo>
                  <a:lnTo>
                    <a:pt x="167" y="289"/>
                  </a:lnTo>
                  <a:lnTo>
                    <a:pt x="167" y="289"/>
                  </a:lnTo>
                  <a:lnTo>
                    <a:pt x="164" y="287"/>
                  </a:lnTo>
                  <a:lnTo>
                    <a:pt x="164" y="287"/>
                  </a:lnTo>
                  <a:lnTo>
                    <a:pt x="167" y="280"/>
                  </a:lnTo>
                  <a:lnTo>
                    <a:pt x="169" y="278"/>
                  </a:lnTo>
                  <a:lnTo>
                    <a:pt x="169" y="273"/>
                  </a:lnTo>
                  <a:lnTo>
                    <a:pt x="169" y="269"/>
                  </a:lnTo>
                  <a:lnTo>
                    <a:pt x="167" y="265"/>
                  </a:lnTo>
                  <a:lnTo>
                    <a:pt x="167" y="260"/>
                  </a:lnTo>
                  <a:lnTo>
                    <a:pt x="167" y="256"/>
                  </a:lnTo>
                  <a:lnTo>
                    <a:pt x="167" y="253"/>
                  </a:lnTo>
                  <a:lnTo>
                    <a:pt x="164" y="251"/>
                  </a:lnTo>
                  <a:lnTo>
                    <a:pt x="162" y="249"/>
                  </a:lnTo>
                  <a:lnTo>
                    <a:pt x="160" y="247"/>
                  </a:lnTo>
                  <a:lnTo>
                    <a:pt x="155" y="242"/>
                  </a:lnTo>
                  <a:lnTo>
                    <a:pt x="155" y="238"/>
                  </a:lnTo>
                  <a:lnTo>
                    <a:pt x="160" y="238"/>
                  </a:lnTo>
                  <a:lnTo>
                    <a:pt x="160" y="236"/>
                  </a:lnTo>
                  <a:lnTo>
                    <a:pt x="162" y="233"/>
                  </a:lnTo>
                  <a:lnTo>
                    <a:pt x="160" y="231"/>
                  </a:lnTo>
                  <a:lnTo>
                    <a:pt x="158" y="227"/>
                  </a:lnTo>
                  <a:lnTo>
                    <a:pt x="153" y="225"/>
                  </a:lnTo>
                  <a:lnTo>
                    <a:pt x="151" y="220"/>
                  </a:lnTo>
                  <a:lnTo>
                    <a:pt x="149" y="218"/>
                  </a:lnTo>
                  <a:lnTo>
                    <a:pt x="149" y="213"/>
                  </a:lnTo>
                  <a:lnTo>
                    <a:pt x="151" y="211"/>
                  </a:lnTo>
                  <a:lnTo>
                    <a:pt x="153" y="209"/>
                  </a:lnTo>
                  <a:lnTo>
                    <a:pt x="153" y="205"/>
                  </a:lnTo>
                  <a:lnTo>
                    <a:pt x="153" y="202"/>
                  </a:lnTo>
                  <a:lnTo>
                    <a:pt x="151" y="200"/>
                  </a:lnTo>
                  <a:lnTo>
                    <a:pt x="149" y="200"/>
                  </a:lnTo>
                  <a:lnTo>
                    <a:pt x="147" y="202"/>
                  </a:lnTo>
                  <a:lnTo>
                    <a:pt x="147" y="205"/>
                  </a:lnTo>
                  <a:lnTo>
                    <a:pt x="144" y="205"/>
                  </a:lnTo>
                  <a:lnTo>
                    <a:pt x="140" y="205"/>
                  </a:lnTo>
                  <a:lnTo>
                    <a:pt x="138" y="202"/>
                  </a:lnTo>
                  <a:lnTo>
                    <a:pt x="133" y="200"/>
                  </a:lnTo>
                  <a:lnTo>
                    <a:pt x="131" y="200"/>
                  </a:lnTo>
                  <a:lnTo>
                    <a:pt x="131" y="200"/>
                  </a:lnTo>
                  <a:lnTo>
                    <a:pt x="129" y="205"/>
                  </a:lnTo>
                  <a:lnTo>
                    <a:pt x="127" y="200"/>
                  </a:lnTo>
                  <a:lnTo>
                    <a:pt x="122" y="198"/>
                  </a:lnTo>
                  <a:lnTo>
                    <a:pt x="120" y="193"/>
                  </a:lnTo>
                  <a:lnTo>
                    <a:pt x="115" y="193"/>
                  </a:lnTo>
                  <a:lnTo>
                    <a:pt x="115" y="191"/>
                  </a:lnTo>
                  <a:lnTo>
                    <a:pt x="113" y="191"/>
                  </a:lnTo>
                  <a:lnTo>
                    <a:pt x="111" y="189"/>
                  </a:lnTo>
                  <a:lnTo>
                    <a:pt x="107" y="185"/>
                  </a:lnTo>
                  <a:lnTo>
                    <a:pt x="102" y="187"/>
                  </a:lnTo>
                  <a:lnTo>
                    <a:pt x="98" y="185"/>
                  </a:lnTo>
                  <a:lnTo>
                    <a:pt x="98" y="178"/>
                  </a:lnTo>
                  <a:lnTo>
                    <a:pt x="100" y="176"/>
                  </a:lnTo>
                  <a:lnTo>
                    <a:pt x="102" y="176"/>
                  </a:lnTo>
                  <a:lnTo>
                    <a:pt x="104" y="171"/>
                  </a:lnTo>
                  <a:lnTo>
                    <a:pt x="104" y="169"/>
                  </a:lnTo>
                  <a:lnTo>
                    <a:pt x="104" y="165"/>
                  </a:lnTo>
                  <a:lnTo>
                    <a:pt x="104" y="160"/>
                  </a:lnTo>
                  <a:lnTo>
                    <a:pt x="104" y="153"/>
                  </a:lnTo>
                  <a:lnTo>
                    <a:pt x="104" y="153"/>
                  </a:lnTo>
                  <a:lnTo>
                    <a:pt x="109" y="151"/>
                  </a:lnTo>
                  <a:lnTo>
                    <a:pt x="109" y="149"/>
                  </a:lnTo>
                  <a:lnTo>
                    <a:pt x="113" y="145"/>
                  </a:lnTo>
                  <a:lnTo>
                    <a:pt x="111" y="140"/>
                  </a:lnTo>
                  <a:lnTo>
                    <a:pt x="109" y="136"/>
                  </a:lnTo>
                  <a:lnTo>
                    <a:pt x="109" y="136"/>
                  </a:lnTo>
                  <a:lnTo>
                    <a:pt x="107" y="136"/>
                  </a:lnTo>
                  <a:lnTo>
                    <a:pt x="107" y="136"/>
                  </a:lnTo>
                  <a:lnTo>
                    <a:pt x="107" y="136"/>
                  </a:lnTo>
                  <a:lnTo>
                    <a:pt x="107" y="136"/>
                  </a:lnTo>
                  <a:lnTo>
                    <a:pt x="107" y="140"/>
                  </a:lnTo>
                  <a:lnTo>
                    <a:pt x="100" y="142"/>
                  </a:lnTo>
                  <a:lnTo>
                    <a:pt x="98" y="140"/>
                  </a:lnTo>
                  <a:lnTo>
                    <a:pt x="95" y="133"/>
                  </a:lnTo>
                  <a:lnTo>
                    <a:pt x="95" y="131"/>
                  </a:lnTo>
                  <a:lnTo>
                    <a:pt x="102" y="127"/>
                  </a:lnTo>
                  <a:lnTo>
                    <a:pt x="107" y="125"/>
                  </a:lnTo>
                  <a:lnTo>
                    <a:pt x="109" y="120"/>
                  </a:lnTo>
                  <a:lnTo>
                    <a:pt x="111" y="120"/>
                  </a:lnTo>
                  <a:lnTo>
                    <a:pt x="113" y="116"/>
                  </a:lnTo>
                  <a:lnTo>
                    <a:pt x="118" y="113"/>
                  </a:lnTo>
                  <a:lnTo>
                    <a:pt x="115" y="109"/>
                  </a:lnTo>
                  <a:lnTo>
                    <a:pt x="111" y="107"/>
                  </a:lnTo>
                  <a:lnTo>
                    <a:pt x="107" y="107"/>
                  </a:lnTo>
                  <a:lnTo>
                    <a:pt x="102" y="107"/>
                  </a:lnTo>
                  <a:lnTo>
                    <a:pt x="100" y="109"/>
                  </a:lnTo>
                  <a:lnTo>
                    <a:pt x="100" y="111"/>
                  </a:lnTo>
                  <a:lnTo>
                    <a:pt x="95" y="113"/>
                  </a:lnTo>
                  <a:lnTo>
                    <a:pt x="95" y="116"/>
                  </a:lnTo>
                  <a:lnTo>
                    <a:pt x="95" y="116"/>
                  </a:lnTo>
                  <a:lnTo>
                    <a:pt x="91" y="118"/>
                  </a:lnTo>
                  <a:lnTo>
                    <a:pt x="91" y="122"/>
                  </a:lnTo>
                  <a:lnTo>
                    <a:pt x="89" y="125"/>
                  </a:lnTo>
                  <a:lnTo>
                    <a:pt x="87" y="127"/>
                  </a:lnTo>
                  <a:lnTo>
                    <a:pt x="82" y="125"/>
                  </a:lnTo>
                  <a:lnTo>
                    <a:pt x="82" y="120"/>
                  </a:lnTo>
                  <a:lnTo>
                    <a:pt x="78" y="116"/>
                  </a:lnTo>
                  <a:lnTo>
                    <a:pt x="75" y="116"/>
                  </a:lnTo>
                  <a:lnTo>
                    <a:pt x="73" y="118"/>
                  </a:lnTo>
                  <a:lnTo>
                    <a:pt x="71" y="120"/>
                  </a:lnTo>
                  <a:lnTo>
                    <a:pt x="69" y="122"/>
                  </a:lnTo>
                  <a:lnTo>
                    <a:pt x="67" y="125"/>
                  </a:lnTo>
                  <a:lnTo>
                    <a:pt x="64" y="122"/>
                  </a:lnTo>
                  <a:lnTo>
                    <a:pt x="60" y="120"/>
                  </a:lnTo>
                  <a:lnTo>
                    <a:pt x="58" y="120"/>
                  </a:lnTo>
                  <a:lnTo>
                    <a:pt x="53" y="122"/>
                  </a:lnTo>
                  <a:lnTo>
                    <a:pt x="51" y="125"/>
                  </a:lnTo>
                  <a:lnTo>
                    <a:pt x="49" y="120"/>
                  </a:lnTo>
                  <a:lnTo>
                    <a:pt x="49" y="118"/>
                  </a:lnTo>
                  <a:lnTo>
                    <a:pt x="49" y="113"/>
                  </a:lnTo>
                  <a:lnTo>
                    <a:pt x="53" y="111"/>
                  </a:lnTo>
                  <a:lnTo>
                    <a:pt x="55" y="109"/>
                  </a:lnTo>
                  <a:lnTo>
                    <a:pt x="60" y="111"/>
                  </a:lnTo>
                  <a:lnTo>
                    <a:pt x="62" y="111"/>
                  </a:lnTo>
                  <a:lnTo>
                    <a:pt x="64" y="116"/>
                  </a:lnTo>
                  <a:lnTo>
                    <a:pt x="67" y="111"/>
                  </a:lnTo>
                  <a:lnTo>
                    <a:pt x="71" y="109"/>
                  </a:lnTo>
                  <a:lnTo>
                    <a:pt x="73" y="109"/>
                  </a:lnTo>
                  <a:lnTo>
                    <a:pt x="73" y="105"/>
                  </a:lnTo>
                  <a:lnTo>
                    <a:pt x="69" y="102"/>
                  </a:lnTo>
                  <a:lnTo>
                    <a:pt x="67" y="102"/>
                  </a:lnTo>
                  <a:lnTo>
                    <a:pt x="64" y="102"/>
                  </a:lnTo>
                  <a:lnTo>
                    <a:pt x="60" y="100"/>
                  </a:lnTo>
                  <a:lnTo>
                    <a:pt x="58" y="98"/>
                  </a:lnTo>
                  <a:lnTo>
                    <a:pt x="55" y="96"/>
                  </a:lnTo>
                  <a:lnTo>
                    <a:pt x="55" y="93"/>
                  </a:lnTo>
                  <a:lnTo>
                    <a:pt x="53" y="87"/>
                  </a:lnTo>
                  <a:lnTo>
                    <a:pt x="53" y="85"/>
                  </a:lnTo>
                  <a:lnTo>
                    <a:pt x="51" y="82"/>
                  </a:lnTo>
                  <a:lnTo>
                    <a:pt x="49" y="80"/>
                  </a:lnTo>
                  <a:lnTo>
                    <a:pt x="49" y="76"/>
                  </a:lnTo>
                  <a:lnTo>
                    <a:pt x="49" y="73"/>
                  </a:lnTo>
                  <a:lnTo>
                    <a:pt x="49" y="69"/>
                  </a:lnTo>
                  <a:lnTo>
                    <a:pt x="51" y="69"/>
                  </a:lnTo>
                  <a:lnTo>
                    <a:pt x="51" y="67"/>
                  </a:lnTo>
                  <a:lnTo>
                    <a:pt x="49" y="67"/>
                  </a:lnTo>
                  <a:lnTo>
                    <a:pt x="47" y="67"/>
                  </a:lnTo>
                  <a:lnTo>
                    <a:pt x="44" y="69"/>
                  </a:lnTo>
                  <a:lnTo>
                    <a:pt x="44" y="73"/>
                  </a:lnTo>
                  <a:lnTo>
                    <a:pt x="42" y="76"/>
                  </a:lnTo>
                  <a:lnTo>
                    <a:pt x="40" y="78"/>
                  </a:lnTo>
                  <a:lnTo>
                    <a:pt x="35" y="78"/>
                  </a:lnTo>
                  <a:lnTo>
                    <a:pt x="33" y="73"/>
                  </a:lnTo>
                  <a:lnTo>
                    <a:pt x="31" y="76"/>
                  </a:lnTo>
                  <a:lnTo>
                    <a:pt x="31" y="71"/>
                  </a:lnTo>
                  <a:lnTo>
                    <a:pt x="29" y="69"/>
                  </a:lnTo>
                  <a:lnTo>
                    <a:pt x="29" y="65"/>
                  </a:lnTo>
                  <a:lnTo>
                    <a:pt x="29" y="60"/>
                  </a:lnTo>
                  <a:lnTo>
                    <a:pt x="29" y="58"/>
                  </a:lnTo>
                  <a:lnTo>
                    <a:pt x="24" y="56"/>
                  </a:lnTo>
                  <a:lnTo>
                    <a:pt x="22" y="56"/>
                  </a:lnTo>
                  <a:lnTo>
                    <a:pt x="22" y="51"/>
                  </a:lnTo>
                  <a:lnTo>
                    <a:pt x="22" y="49"/>
                  </a:lnTo>
                  <a:lnTo>
                    <a:pt x="22" y="45"/>
                  </a:lnTo>
                  <a:lnTo>
                    <a:pt x="24" y="42"/>
                  </a:lnTo>
                  <a:lnTo>
                    <a:pt x="24" y="40"/>
                  </a:lnTo>
                  <a:lnTo>
                    <a:pt x="24" y="38"/>
                  </a:lnTo>
                  <a:lnTo>
                    <a:pt x="22" y="38"/>
                  </a:lnTo>
                  <a:lnTo>
                    <a:pt x="18" y="38"/>
                  </a:lnTo>
                  <a:lnTo>
                    <a:pt x="15" y="40"/>
                  </a:lnTo>
                  <a:lnTo>
                    <a:pt x="11" y="38"/>
                  </a:lnTo>
                  <a:lnTo>
                    <a:pt x="9" y="31"/>
                  </a:lnTo>
                  <a:lnTo>
                    <a:pt x="7" y="29"/>
                  </a:lnTo>
                  <a:lnTo>
                    <a:pt x="11" y="29"/>
                  </a:lnTo>
                  <a:lnTo>
                    <a:pt x="13" y="29"/>
                  </a:lnTo>
                  <a:lnTo>
                    <a:pt x="15" y="22"/>
                  </a:lnTo>
                  <a:lnTo>
                    <a:pt x="18" y="20"/>
                  </a:lnTo>
                  <a:lnTo>
                    <a:pt x="15" y="18"/>
                  </a:lnTo>
                  <a:lnTo>
                    <a:pt x="11" y="18"/>
                  </a:lnTo>
                  <a:lnTo>
                    <a:pt x="7" y="18"/>
                  </a:lnTo>
                  <a:lnTo>
                    <a:pt x="2" y="16"/>
                  </a:lnTo>
                  <a:lnTo>
                    <a:pt x="0" y="13"/>
                  </a:lnTo>
                  <a:close/>
                </a:path>
              </a:pathLst>
            </a:custGeom>
            <a:grpFill/>
            <a:ln w="11113">
              <a:solidFill>
                <a:schemeClr val="bg1"/>
              </a:solidFill>
              <a:prstDash val="solid"/>
              <a:round/>
              <a:headEnd/>
              <a:tailEnd/>
            </a:ln>
          </p:spPr>
          <p:txBody>
            <a:bodyPr/>
            <a:lstStyle/>
            <a:p>
              <a:endParaRPr lang="fr-CA"/>
            </a:p>
          </p:txBody>
        </p:sp>
        <p:sp>
          <p:nvSpPr>
            <p:cNvPr id="37" name="Freeform 52"/>
            <p:cNvSpPr>
              <a:spLocks/>
            </p:cNvSpPr>
            <p:nvPr/>
          </p:nvSpPr>
          <p:spPr bwMode="auto">
            <a:xfrm>
              <a:off x="1304" y="1198"/>
              <a:ext cx="1113" cy="1173"/>
            </a:xfrm>
            <a:custGeom>
              <a:avLst/>
              <a:gdLst/>
              <a:ahLst/>
              <a:cxnLst>
                <a:cxn ang="0">
                  <a:pos x="75" y="193"/>
                </a:cxn>
                <a:cxn ang="0">
                  <a:pos x="60" y="224"/>
                </a:cxn>
                <a:cxn ang="0">
                  <a:pos x="46" y="253"/>
                </a:cxn>
                <a:cxn ang="0">
                  <a:pos x="42" y="284"/>
                </a:cxn>
                <a:cxn ang="0">
                  <a:pos x="60" y="295"/>
                </a:cxn>
                <a:cxn ang="0">
                  <a:pos x="60" y="318"/>
                </a:cxn>
                <a:cxn ang="0">
                  <a:pos x="33" y="349"/>
                </a:cxn>
                <a:cxn ang="0">
                  <a:pos x="22" y="369"/>
                </a:cxn>
                <a:cxn ang="0">
                  <a:pos x="9" y="387"/>
                </a:cxn>
                <a:cxn ang="0">
                  <a:pos x="17" y="415"/>
                </a:cxn>
                <a:cxn ang="0">
                  <a:pos x="20" y="442"/>
                </a:cxn>
                <a:cxn ang="0">
                  <a:pos x="37" y="458"/>
                </a:cxn>
                <a:cxn ang="0">
                  <a:pos x="26" y="482"/>
                </a:cxn>
                <a:cxn ang="0">
                  <a:pos x="35" y="509"/>
                </a:cxn>
                <a:cxn ang="0">
                  <a:pos x="35" y="553"/>
                </a:cxn>
                <a:cxn ang="0">
                  <a:pos x="20" y="582"/>
                </a:cxn>
                <a:cxn ang="0">
                  <a:pos x="9" y="622"/>
                </a:cxn>
                <a:cxn ang="0">
                  <a:pos x="0" y="669"/>
                </a:cxn>
                <a:cxn ang="0">
                  <a:pos x="24" y="684"/>
                </a:cxn>
                <a:cxn ang="0">
                  <a:pos x="31" y="718"/>
                </a:cxn>
                <a:cxn ang="0">
                  <a:pos x="40" y="755"/>
                </a:cxn>
                <a:cxn ang="0">
                  <a:pos x="42" y="791"/>
                </a:cxn>
                <a:cxn ang="0">
                  <a:pos x="33" y="822"/>
                </a:cxn>
                <a:cxn ang="0">
                  <a:pos x="57" y="835"/>
                </a:cxn>
                <a:cxn ang="0">
                  <a:pos x="69" y="835"/>
                </a:cxn>
                <a:cxn ang="0">
                  <a:pos x="89" y="849"/>
                </a:cxn>
                <a:cxn ang="0">
                  <a:pos x="115" y="853"/>
                </a:cxn>
                <a:cxn ang="0">
                  <a:pos x="131" y="849"/>
                </a:cxn>
                <a:cxn ang="0">
                  <a:pos x="122" y="871"/>
                </a:cxn>
                <a:cxn ang="0">
                  <a:pos x="124" y="896"/>
                </a:cxn>
                <a:cxn ang="0">
                  <a:pos x="1071" y="1173"/>
                </a:cxn>
                <a:cxn ang="0">
                  <a:pos x="580" y="173"/>
                </a:cxn>
                <a:cxn ang="0">
                  <a:pos x="538" y="138"/>
                </a:cxn>
                <a:cxn ang="0">
                  <a:pos x="509" y="151"/>
                </a:cxn>
                <a:cxn ang="0">
                  <a:pos x="466" y="155"/>
                </a:cxn>
                <a:cxn ang="0">
                  <a:pos x="480" y="124"/>
                </a:cxn>
                <a:cxn ang="0">
                  <a:pos x="484" y="95"/>
                </a:cxn>
                <a:cxn ang="0">
                  <a:pos x="458" y="111"/>
                </a:cxn>
                <a:cxn ang="0">
                  <a:pos x="422" y="135"/>
                </a:cxn>
                <a:cxn ang="0">
                  <a:pos x="413" y="64"/>
                </a:cxn>
                <a:cxn ang="0">
                  <a:pos x="411" y="4"/>
                </a:cxn>
                <a:cxn ang="0">
                  <a:pos x="404" y="33"/>
                </a:cxn>
                <a:cxn ang="0">
                  <a:pos x="369" y="53"/>
                </a:cxn>
                <a:cxn ang="0">
                  <a:pos x="355" y="38"/>
                </a:cxn>
                <a:cxn ang="0">
                  <a:pos x="297" y="49"/>
                </a:cxn>
                <a:cxn ang="0">
                  <a:pos x="273" y="47"/>
                </a:cxn>
                <a:cxn ang="0">
                  <a:pos x="233" y="53"/>
                </a:cxn>
                <a:cxn ang="0">
                  <a:pos x="222" y="47"/>
                </a:cxn>
                <a:cxn ang="0">
                  <a:pos x="264" y="29"/>
                </a:cxn>
                <a:cxn ang="0">
                  <a:pos x="309" y="40"/>
                </a:cxn>
                <a:cxn ang="0">
                  <a:pos x="353" y="15"/>
                </a:cxn>
                <a:cxn ang="0">
                  <a:pos x="326" y="2"/>
                </a:cxn>
                <a:cxn ang="0">
                  <a:pos x="291" y="4"/>
                </a:cxn>
                <a:cxn ang="0">
                  <a:pos x="251" y="4"/>
                </a:cxn>
                <a:cxn ang="0">
                  <a:pos x="202" y="13"/>
                </a:cxn>
                <a:cxn ang="0">
                  <a:pos x="155" y="42"/>
                </a:cxn>
                <a:cxn ang="0">
                  <a:pos x="142" y="44"/>
                </a:cxn>
                <a:cxn ang="0">
                  <a:pos x="124" y="33"/>
                </a:cxn>
                <a:cxn ang="0">
                  <a:pos x="111" y="11"/>
                </a:cxn>
              </a:cxnLst>
              <a:rect l="0" t="0" r="r" b="b"/>
              <a:pathLst>
                <a:path w="1113" h="1173">
                  <a:moveTo>
                    <a:pt x="104" y="0"/>
                  </a:moveTo>
                  <a:lnTo>
                    <a:pt x="33" y="95"/>
                  </a:lnTo>
                  <a:lnTo>
                    <a:pt x="40" y="102"/>
                  </a:lnTo>
                  <a:lnTo>
                    <a:pt x="9" y="147"/>
                  </a:lnTo>
                  <a:lnTo>
                    <a:pt x="4" y="151"/>
                  </a:lnTo>
                  <a:lnTo>
                    <a:pt x="62" y="189"/>
                  </a:lnTo>
                  <a:lnTo>
                    <a:pt x="66" y="187"/>
                  </a:lnTo>
                  <a:lnTo>
                    <a:pt x="69" y="189"/>
                  </a:lnTo>
                  <a:lnTo>
                    <a:pt x="71" y="191"/>
                  </a:lnTo>
                  <a:lnTo>
                    <a:pt x="73" y="193"/>
                  </a:lnTo>
                  <a:lnTo>
                    <a:pt x="75" y="193"/>
                  </a:lnTo>
                  <a:lnTo>
                    <a:pt x="75" y="195"/>
                  </a:lnTo>
                  <a:lnTo>
                    <a:pt x="71" y="195"/>
                  </a:lnTo>
                  <a:lnTo>
                    <a:pt x="69" y="198"/>
                  </a:lnTo>
                  <a:lnTo>
                    <a:pt x="69" y="202"/>
                  </a:lnTo>
                  <a:lnTo>
                    <a:pt x="69" y="204"/>
                  </a:lnTo>
                  <a:lnTo>
                    <a:pt x="69" y="209"/>
                  </a:lnTo>
                  <a:lnTo>
                    <a:pt x="66" y="211"/>
                  </a:lnTo>
                  <a:lnTo>
                    <a:pt x="62" y="215"/>
                  </a:lnTo>
                  <a:lnTo>
                    <a:pt x="62" y="218"/>
                  </a:lnTo>
                  <a:lnTo>
                    <a:pt x="60" y="222"/>
                  </a:lnTo>
                  <a:lnTo>
                    <a:pt x="60" y="224"/>
                  </a:lnTo>
                  <a:lnTo>
                    <a:pt x="60" y="231"/>
                  </a:lnTo>
                  <a:lnTo>
                    <a:pt x="57" y="235"/>
                  </a:lnTo>
                  <a:lnTo>
                    <a:pt x="55" y="235"/>
                  </a:lnTo>
                  <a:lnTo>
                    <a:pt x="53" y="240"/>
                  </a:lnTo>
                  <a:lnTo>
                    <a:pt x="49" y="242"/>
                  </a:lnTo>
                  <a:lnTo>
                    <a:pt x="44" y="242"/>
                  </a:lnTo>
                  <a:lnTo>
                    <a:pt x="44" y="247"/>
                  </a:lnTo>
                  <a:lnTo>
                    <a:pt x="42" y="249"/>
                  </a:lnTo>
                  <a:lnTo>
                    <a:pt x="42" y="251"/>
                  </a:lnTo>
                  <a:lnTo>
                    <a:pt x="44" y="251"/>
                  </a:lnTo>
                  <a:lnTo>
                    <a:pt x="46" y="253"/>
                  </a:lnTo>
                  <a:lnTo>
                    <a:pt x="46" y="255"/>
                  </a:lnTo>
                  <a:lnTo>
                    <a:pt x="44" y="260"/>
                  </a:lnTo>
                  <a:lnTo>
                    <a:pt x="42" y="262"/>
                  </a:lnTo>
                  <a:lnTo>
                    <a:pt x="37" y="267"/>
                  </a:lnTo>
                  <a:lnTo>
                    <a:pt x="35" y="269"/>
                  </a:lnTo>
                  <a:lnTo>
                    <a:pt x="33" y="271"/>
                  </a:lnTo>
                  <a:lnTo>
                    <a:pt x="29" y="278"/>
                  </a:lnTo>
                  <a:lnTo>
                    <a:pt x="33" y="280"/>
                  </a:lnTo>
                  <a:lnTo>
                    <a:pt x="35" y="282"/>
                  </a:lnTo>
                  <a:lnTo>
                    <a:pt x="37" y="284"/>
                  </a:lnTo>
                  <a:lnTo>
                    <a:pt x="42" y="284"/>
                  </a:lnTo>
                  <a:lnTo>
                    <a:pt x="46" y="284"/>
                  </a:lnTo>
                  <a:lnTo>
                    <a:pt x="51" y="287"/>
                  </a:lnTo>
                  <a:lnTo>
                    <a:pt x="53" y="289"/>
                  </a:lnTo>
                  <a:lnTo>
                    <a:pt x="53" y="291"/>
                  </a:lnTo>
                  <a:lnTo>
                    <a:pt x="51" y="293"/>
                  </a:lnTo>
                  <a:lnTo>
                    <a:pt x="46" y="295"/>
                  </a:lnTo>
                  <a:lnTo>
                    <a:pt x="49" y="298"/>
                  </a:lnTo>
                  <a:lnTo>
                    <a:pt x="51" y="298"/>
                  </a:lnTo>
                  <a:lnTo>
                    <a:pt x="53" y="295"/>
                  </a:lnTo>
                  <a:lnTo>
                    <a:pt x="57" y="295"/>
                  </a:lnTo>
                  <a:lnTo>
                    <a:pt x="60" y="295"/>
                  </a:lnTo>
                  <a:lnTo>
                    <a:pt x="64" y="298"/>
                  </a:lnTo>
                  <a:lnTo>
                    <a:pt x="69" y="300"/>
                  </a:lnTo>
                  <a:lnTo>
                    <a:pt x="69" y="300"/>
                  </a:lnTo>
                  <a:lnTo>
                    <a:pt x="69" y="304"/>
                  </a:lnTo>
                  <a:lnTo>
                    <a:pt x="66" y="304"/>
                  </a:lnTo>
                  <a:lnTo>
                    <a:pt x="62" y="304"/>
                  </a:lnTo>
                  <a:lnTo>
                    <a:pt x="60" y="307"/>
                  </a:lnTo>
                  <a:lnTo>
                    <a:pt x="57" y="307"/>
                  </a:lnTo>
                  <a:lnTo>
                    <a:pt x="55" y="313"/>
                  </a:lnTo>
                  <a:lnTo>
                    <a:pt x="57" y="315"/>
                  </a:lnTo>
                  <a:lnTo>
                    <a:pt x="60" y="318"/>
                  </a:lnTo>
                  <a:lnTo>
                    <a:pt x="60" y="320"/>
                  </a:lnTo>
                  <a:lnTo>
                    <a:pt x="60" y="327"/>
                  </a:lnTo>
                  <a:lnTo>
                    <a:pt x="60" y="329"/>
                  </a:lnTo>
                  <a:lnTo>
                    <a:pt x="60" y="333"/>
                  </a:lnTo>
                  <a:lnTo>
                    <a:pt x="57" y="335"/>
                  </a:lnTo>
                  <a:lnTo>
                    <a:pt x="53" y="335"/>
                  </a:lnTo>
                  <a:lnTo>
                    <a:pt x="44" y="344"/>
                  </a:lnTo>
                  <a:lnTo>
                    <a:pt x="42" y="347"/>
                  </a:lnTo>
                  <a:lnTo>
                    <a:pt x="37" y="347"/>
                  </a:lnTo>
                  <a:lnTo>
                    <a:pt x="35" y="347"/>
                  </a:lnTo>
                  <a:lnTo>
                    <a:pt x="33" y="349"/>
                  </a:lnTo>
                  <a:lnTo>
                    <a:pt x="31" y="351"/>
                  </a:lnTo>
                  <a:lnTo>
                    <a:pt x="29" y="353"/>
                  </a:lnTo>
                  <a:lnTo>
                    <a:pt x="22" y="351"/>
                  </a:lnTo>
                  <a:lnTo>
                    <a:pt x="20" y="353"/>
                  </a:lnTo>
                  <a:lnTo>
                    <a:pt x="15" y="355"/>
                  </a:lnTo>
                  <a:lnTo>
                    <a:pt x="15" y="358"/>
                  </a:lnTo>
                  <a:lnTo>
                    <a:pt x="17" y="360"/>
                  </a:lnTo>
                  <a:lnTo>
                    <a:pt x="20" y="362"/>
                  </a:lnTo>
                  <a:lnTo>
                    <a:pt x="22" y="362"/>
                  </a:lnTo>
                  <a:lnTo>
                    <a:pt x="22" y="364"/>
                  </a:lnTo>
                  <a:lnTo>
                    <a:pt x="22" y="369"/>
                  </a:lnTo>
                  <a:lnTo>
                    <a:pt x="22" y="371"/>
                  </a:lnTo>
                  <a:lnTo>
                    <a:pt x="22" y="373"/>
                  </a:lnTo>
                  <a:lnTo>
                    <a:pt x="24" y="373"/>
                  </a:lnTo>
                  <a:lnTo>
                    <a:pt x="24" y="378"/>
                  </a:lnTo>
                  <a:lnTo>
                    <a:pt x="22" y="378"/>
                  </a:lnTo>
                  <a:lnTo>
                    <a:pt x="20" y="380"/>
                  </a:lnTo>
                  <a:lnTo>
                    <a:pt x="17" y="380"/>
                  </a:lnTo>
                  <a:lnTo>
                    <a:pt x="13" y="380"/>
                  </a:lnTo>
                  <a:lnTo>
                    <a:pt x="11" y="384"/>
                  </a:lnTo>
                  <a:lnTo>
                    <a:pt x="11" y="387"/>
                  </a:lnTo>
                  <a:lnTo>
                    <a:pt x="9" y="387"/>
                  </a:lnTo>
                  <a:lnTo>
                    <a:pt x="6" y="387"/>
                  </a:lnTo>
                  <a:lnTo>
                    <a:pt x="4" y="389"/>
                  </a:lnTo>
                  <a:lnTo>
                    <a:pt x="2" y="391"/>
                  </a:lnTo>
                  <a:lnTo>
                    <a:pt x="2" y="391"/>
                  </a:lnTo>
                  <a:lnTo>
                    <a:pt x="6" y="395"/>
                  </a:lnTo>
                  <a:lnTo>
                    <a:pt x="6" y="398"/>
                  </a:lnTo>
                  <a:lnTo>
                    <a:pt x="11" y="400"/>
                  </a:lnTo>
                  <a:lnTo>
                    <a:pt x="13" y="402"/>
                  </a:lnTo>
                  <a:lnTo>
                    <a:pt x="13" y="407"/>
                  </a:lnTo>
                  <a:lnTo>
                    <a:pt x="17" y="409"/>
                  </a:lnTo>
                  <a:lnTo>
                    <a:pt x="17" y="415"/>
                  </a:lnTo>
                  <a:lnTo>
                    <a:pt x="17" y="420"/>
                  </a:lnTo>
                  <a:lnTo>
                    <a:pt x="20" y="424"/>
                  </a:lnTo>
                  <a:lnTo>
                    <a:pt x="20" y="429"/>
                  </a:lnTo>
                  <a:lnTo>
                    <a:pt x="17" y="431"/>
                  </a:lnTo>
                  <a:lnTo>
                    <a:pt x="15" y="433"/>
                  </a:lnTo>
                  <a:lnTo>
                    <a:pt x="11" y="435"/>
                  </a:lnTo>
                  <a:lnTo>
                    <a:pt x="9" y="440"/>
                  </a:lnTo>
                  <a:lnTo>
                    <a:pt x="11" y="442"/>
                  </a:lnTo>
                  <a:lnTo>
                    <a:pt x="13" y="442"/>
                  </a:lnTo>
                  <a:lnTo>
                    <a:pt x="15" y="442"/>
                  </a:lnTo>
                  <a:lnTo>
                    <a:pt x="20" y="442"/>
                  </a:lnTo>
                  <a:lnTo>
                    <a:pt x="24" y="442"/>
                  </a:lnTo>
                  <a:lnTo>
                    <a:pt x="26" y="440"/>
                  </a:lnTo>
                  <a:lnTo>
                    <a:pt x="31" y="442"/>
                  </a:lnTo>
                  <a:lnTo>
                    <a:pt x="31" y="442"/>
                  </a:lnTo>
                  <a:lnTo>
                    <a:pt x="33" y="442"/>
                  </a:lnTo>
                  <a:lnTo>
                    <a:pt x="33" y="444"/>
                  </a:lnTo>
                  <a:lnTo>
                    <a:pt x="33" y="444"/>
                  </a:lnTo>
                  <a:lnTo>
                    <a:pt x="33" y="449"/>
                  </a:lnTo>
                  <a:lnTo>
                    <a:pt x="35" y="451"/>
                  </a:lnTo>
                  <a:lnTo>
                    <a:pt x="37" y="455"/>
                  </a:lnTo>
                  <a:lnTo>
                    <a:pt x="37" y="458"/>
                  </a:lnTo>
                  <a:lnTo>
                    <a:pt x="33" y="460"/>
                  </a:lnTo>
                  <a:lnTo>
                    <a:pt x="31" y="462"/>
                  </a:lnTo>
                  <a:lnTo>
                    <a:pt x="29" y="464"/>
                  </a:lnTo>
                  <a:lnTo>
                    <a:pt x="29" y="467"/>
                  </a:lnTo>
                  <a:lnTo>
                    <a:pt x="31" y="469"/>
                  </a:lnTo>
                  <a:lnTo>
                    <a:pt x="33" y="471"/>
                  </a:lnTo>
                  <a:lnTo>
                    <a:pt x="33" y="473"/>
                  </a:lnTo>
                  <a:lnTo>
                    <a:pt x="31" y="473"/>
                  </a:lnTo>
                  <a:lnTo>
                    <a:pt x="29" y="475"/>
                  </a:lnTo>
                  <a:lnTo>
                    <a:pt x="26" y="480"/>
                  </a:lnTo>
                  <a:lnTo>
                    <a:pt x="26" y="482"/>
                  </a:lnTo>
                  <a:lnTo>
                    <a:pt x="26" y="484"/>
                  </a:lnTo>
                  <a:lnTo>
                    <a:pt x="29" y="487"/>
                  </a:lnTo>
                  <a:lnTo>
                    <a:pt x="29" y="489"/>
                  </a:lnTo>
                  <a:lnTo>
                    <a:pt x="29" y="489"/>
                  </a:lnTo>
                  <a:lnTo>
                    <a:pt x="29" y="491"/>
                  </a:lnTo>
                  <a:lnTo>
                    <a:pt x="29" y="493"/>
                  </a:lnTo>
                  <a:lnTo>
                    <a:pt x="29" y="495"/>
                  </a:lnTo>
                  <a:lnTo>
                    <a:pt x="33" y="500"/>
                  </a:lnTo>
                  <a:lnTo>
                    <a:pt x="35" y="500"/>
                  </a:lnTo>
                  <a:lnTo>
                    <a:pt x="35" y="504"/>
                  </a:lnTo>
                  <a:lnTo>
                    <a:pt x="35" y="509"/>
                  </a:lnTo>
                  <a:lnTo>
                    <a:pt x="37" y="511"/>
                  </a:lnTo>
                  <a:lnTo>
                    <a:pt x="40" y="513"/>
                  </a:lnTo>
                  <a:lnTo>
                    <a:pt x="40" y="515"/>
                  </a:lnTo>
                  <a:lnTo>
                    <a:pt x="40" y="520"/>
                  </a:lnTo>
                  <a:lnTo>
                    <a:pt x="37" y="522"/>
                  </a:lnTo>
                  <a:lnTo>
                    <a:pt x="35" y="524"/>
                  </a:lnTo>
                  <a:lnTo>
                    <a:pt x="35" y="529"/>
                  </a:lnTo>
                  <a:lnTo>
                    <a:pt x="37" y="533"/>
                  </a:lnTo>
                  <a:lnTo>
                    <a:pt x="37" y="547"/>
                  </a:lnTo>
                  <a:lnTo>
                    <a:pt x="37" y="551"/>
                  </a:lnTo>
                  <a:lnTo>
                    <a:pt x="35" y="553"/>
                  </a:lnTo>
                  <a:lnTo>
                    <a:pt x="31" y="553"/>
                  </a:lnTo>
                  <a:lnTo>
                    <a:pt x="29" y="555"/>
                  </a:lnTo>
                  <a:lnTo>
                    <a:pt x="22" y="555"/>
                  </a:lnTo>
                  <a:lnTo>
                    <a:pt x="20" y="558"/>
                  </a:lnTo>
                  <a:lnTo>
                    <a:pt x="17" y="558"/>
                  </a:lnTo>
                  <a:lnTo>
                    <a:pt x="17" y="560"/>
                  </a:lnTo>
                  <a:lnTo>
                    <a:pt x="17" y="562"/>
                  </a:lnTo>
                  <a:lnTo>
                    <a:pt x="20" y="567"/>
                  </a:lnTo>
                  <a:lnTo>
                    <a:pt x="20" y="571"/>
                  </a:lnTo>
                  <a:lnTo>
                    <a:pt x="20" y="575"/>
                  </a:lnTo>
                  <a:lnTo>
                    <a:pt x="20" y="582"/>
                  </a:lnTo>
                  <a:lnTo>
                    <a:pt x="22" y="584"/>
                  </a:lnTo>
                  <a:lnTo>
                    <a:pt x="24" y="589"/>
                  </a:lnTo>
                  <a:lnTo>
                    <a:pt x="22" y="589"/>
                  </a:lnTo>
                  <a:lnTo>
                    <a:pt x="17" y="593"/>
                  </a:lnTo>
                  <a:lnTo>
                    <a:pt x="13" y="598"/>
                  </a:lnTo>
                  <a:lnTo>
                    <a:pt x="9" y="602"/>
                  </a:lnTo>
                  <a:lnTo>
                    <a:pt x="6" y="604"/>
                  </a:lnTo>
                  <a:lnTo>
                    <a:pt x="6" y="609"/>
                  </a:lnTo>
                  <a:lnTo>
                    <a:pt x="6" y="613"/>
                  </a:lnTo>
                  <a:lnTo>
                    <a:pt x="9" y="618"/>
                  </a:lnTo>
                  <a:lnTo>
                    <a:pt x="9" y="622"/>
                  </a:lnTo>
                  <a:lnTo>
                    <a:pt x="13" y="627"/>
                  </a:lnTo>
                  <a:lnTo>
                    <a:pt x="13" y="633"/>
                  </a:lnTo>
                  <a:lnTo>
                    <a:pt x="15" y="640"/>
                  </a:lnTo>
                  <a:lnTo>
                    <a:pt x="13" y="642"/>
                  </a:lnTo>
                  <a:lnTo>
                    <a:pt x="11" y="647"/>
                  </a:lnTo>
                  <a:lnTo>
                    <a:pt x="9" y="651"/>
                  </a:lnTo>
                  <a:lnTo>
                    <a:pt x="9" y="653"/>
                  </a:lnTo>
                  <a:lnTo>
                    <a:pt x="6" y="660"/>
                  </a:lnTo>
                  <a:lnTo>
                    <a:pt x="4" y="664"/>
                  </a:lnTo>
                  <a:lnTo>
                    <a:pt x="0" y="667"/>
                  </a:lnTo>
                  <a:lnTo>
                    <a:pt x="0" y="669"/>
                  </a:lnTo>
                  <a:lnTo>
                    <a:pt x="2" y="671"/>
                  </a:lnTo>
                  <a:lnTo>
                    <a:pt x="4" y="671"/>
                  </a:lnTo>
                  <a:lnTo>
                    <a:pt x="6" y="673"/>
                  </a:lnTo>
                  <a:lnTo>
                    <a:pt x="9" y="675"/>
                  </a:lnTo>
                  <a:lnTo>
                    <a:pt x="11" y="678"/>
                  </a:lnTo>
                  <a:lnTo>
                    <a:pt x="11" y="680"/>
                  </a:lnTo>
                  <a:lnTo>
                    <a:pt x="13" y="682"/>
                  </a:lnTo>
                  <a:lnTo>
                    <a:pt x="17" y="680"/>
                  </a:lnTo>
                  <a:lnTo>
                    <a:pt x="20" y="680"/>
                  </a:lnTo>
                  <a:lnTo>
                    <a:pt x="22" y="682"/>
                  </a:lnTo>
                  <a:lnTo>
                    <a:pt x="24" y="684"/>
                  </a:lnTo>
                  <a:lnTo>
                    <a:pt x="26" y="687"/>
                  </a:lnTo>
                  <a:lnTo>
                    <a:pt x="26" y="691"/>
                  </a:lnTo>
                  <a:lnTo>
                    <a:pt x="26" y="695"/>
                  </a:lnTo>
                  <a:lnTo>
                    <a:pt x="26" y="698"/>
                  </a:lnTo>
                  <a:lnTo>
                    <a:pt x="26" y="700"/>
                  </a:lnTo>
                  <a:lnTo>
                    <a:pt x="29" y="702"/>
                  </a:lnTo>
                  <a:lnTo>
                    <a:pt x="26" y="707"/>
                  </a:lnTo>
                  <a:lnTo>
                    <a:pt x="26" y="711"/>
                  </a:lnTo>
                  <a:lnTo>
                    <a:pt x="29" y="713"/>
                  </a:lnTo>
                  <a:lnTo>
                    <a:pt x="33" y="715"/>
                  </a:lnTo>
                  <a:lnTo>
                    <a:pt x="31" y="718"/>
                  </a:lnTo>
                  <a:lnTo>
                    <a:pt x="29" y="720"/>
                  </a:lnTo>
                  <a:lnTo>
                    <a:pt x="29" y="727"/>
                  </a:lnTo>
                  <a:lnTo>
                    <a:pt x="26" y="729"/>
                  </a:lnTo>
                  <a:lnTo>
                    <a:pt x="29" y="731"/>
                  </a:lnTo>
                  <a:lnTo>
                    <a:pt x="31" y="733"/>
                  </a:lnTo>
                  <a:lnTo>
                    <a:pt x="33" y="740"/>
                  </a:lnTo>
                  <a:lnTo>
                    <a:pt x="33" y="744"/>
                  </a:lnTo>
                  <a:lnTo>
                    <a:pt x="33" y="749"/>
                  </a:lnTo>
                  <a:lnTo>
                    <a:pt x="37" y="753"/>
                  </a:lnTo>
                  <a:lnTo>
                    <a:pt x="37" y="755"/>
                  </a:lnTo>
                  <a:lnTo>
                    <a:pt x="40" y="755"/>
                  </a:lnTo>
                  <a:lnTo>
                    <a:pt x="44" y="755"/>
                  </a:lnTo>
                  <a:lnTo>
                    <a:pt x="49" y="755"/>
                  </a:lnTo>
                  <a:lnTo>
                    <a:pt x="51" y="758"/>
                  </a:lnTo>
                  <a:lnTo>
                    <a:pt x="51" y="762"/>
                  </a:lnTo>
                  <a:lnTo>
                    <a:pt x="51" y="764"/>
                  </a:lnTo>
                  <a:lnTo>
                    <a:pt x="51" y="767"/>
                  </a:lnTo>
                  <a:lnTo>
                    <a:pt x="51" y="773"/>
                  </a:lnTo>
                  <a:lnTo>
                    <a:pt x="49" y="778"/>
                  </a:lnTo>
                  <a:lnTo>
                    <a:pt x="46" y="782"/>
                  </a:lnTo>
                  <a:lnTo>
                    <a:pt x="44" y="787"/>
                  </a:lnTo>
                  <a:lnTo>
                    <a:pt x="42" y="791"/>
                  </a:lnTo>
                  <a:lnTo>
                    <a:pt x="37" y="791"/>
                  </a:lnTo>
                  <a:lnTo>
                    <a:pt x="37" y="798"/>
                  </a:lnTo>
                  <a:lnTo>
                    <a:pt x="37" y="800"/>
                  </a:lnTo>
                  <a:lnTo>
                    <a:pt x="42" y="800"/>
                  </a:lnTo>
                  <a:lnTo>
                    <a:pt x="44" y="802"/>
                  </a:lnTo>
                  <a:lnTo>
                    <a:pt x="42" y="804"/>
                  </a:lnTo>
                  <a:lnTo>
                    <a:pt x="40" y="807"/>
                  </a:lnTo>
                  <a:lnTo>
                    <a:pt x="37" y="811"/>
                  </a:lnTo>
                  <a:lnTo>
                    <a:pt x="35" y="815"/>
                  </a:lnTo>
                  <a:lnTo>
                    <a:pt x="35" y="820"/>
                  </a:lnTo>
                  <a:lnTo>
                    <a:pt x="33" y="822"/>
                  </a:lnTo>
                  <a:lnTo>
                    <a:pt x="35" y="827"/>
                  </a:lnTo>
                  <a:lnTo>
                    <a:pt x="37" y="829"/>
                  </a:lnTo>
                  <a:lnTo>
                    <a:pt x="40" y="831"/>
                  </a:lnTo>
                  <a:lnTo>
                    <a:pt x="42" y="831"/>
                  </a:lnTo>
                  <a:lnTo>
                    <a:pt x="44" y="831"/>
                  </a:lnTo>
                  <a:lnTo>
                    <a:pt x="46" y="829"/>
                  </a:lnTo>
                  <a:lnTo>
                    <a:pt x="49" y="827"/>
                  </a:lnTo>
                  <a:lnTo>
                    <a:pt x="51" y="829"/>
                  </a:lnTo>
                  <a:lnTo>
                    <a:pt x="53" y="831"/>
                  </a:lnTo>
                  <a:lnTo>
                    <a:pt x="55" y="833"/>
                  </a:lnTo>
                  <a:lnTo>
                    <a:pt x="57" y="835"/>
                  </a:lnTo>
                  <a:lnTo>
                    <a:pt x="60" y="835"/>
                  </a:lnTo>
                  <a:lnTo>
                    <a:pt x="62" y="835"/>
                  </a:lnTo>
                  <a:lnTo>
                    <a:pt x="62" y="833"/>
                  </a:lnTo>
                  <a:lnTo>
                    <a:pt x="64" y="831"/>
                  </a:lnTo>
                  <a:lnTo>
                    <a:pt x="64" y="831"/>
                  </a:lnTo>
                  <a:lnTo>
                    <a:pt x="66" y="831"/>
                  </a:lnTo>
                  <a:lnTo>
                    <a:pt x="66" y="831"/>
                  </a:lnTo>
                  <a:lnTo>
                    <a:pt x="66" y="829"/>
                  </a:lnTo>
                  <a:lnTo>
                    <a:pt x="69" y="831"/>
                  </a:lnTo>
                  <a:lnTo>
                    <a:pt x="69" y="831"/>
                  </a:lnTo>
                  <a:lnTo>
                    <a:pt x="69" y="835"/>
                  </a:lnTo>
                  <a:lnTo>
                    <a:pt x="69" y="838"/>
                  </a:lnTo>
                  <a:lnTo>
                    <a:pt x="71" y="838"/>
                  </a:lnTo>
                  <a:lnTo>
                    <a:pt x="73" y="835"/>
                  </a:lnTo>
                  <a:lnTo>
                    <a:pt x="75" y="833"/>
                  </a:lnTo>
                  <a:lnTo>
                    <a:pt x="77" y="831"/>
                  </a:lnTo>
                  <a:lnTo>
                    <a:pt x="80" y="833"/>
                  </a:lnTo>
                  <a:lnTo>
                    <a:pt x="82" y="838"/>
                  </a:lnTo>
                  <a:lnTo>
                    <a:pt x="82" y="840"/>
                  </a:lnTo>
                  <a:lnTo>
                    <a:pt x="84" y="842"/>
                  </a:lnTo>
                  <a:lnTo>
                    <a:pt x="86" y="847"/>
                  </a:lnTo>
                  <a:lnTo>
                    <a:pt x="89" y="849"/>
                  </a:lnTo>
                  <a:lnTo>
                    <a:pt x="95" y="851"/>
                  </a:lnTo>
                  <a:lnTo>
                    <a:pt x="97" y="853"/>
                  </a:lnTo>
                  <a:lnTo>
                    <a:pt x="102" y="851"/>
                  </a:lnTo>
                  <a:lnTo>
                    <a:pt x="102" y="849"/>
                  </a:lnTo>
                  <a:lnTo>
                    <a:pt x="106" y="849"/>
                  </a:lnTo>
                  <a:lnTo>
                    <a:pt x="106" y="849"/>
                  </a:lnTo>
                  <a:lnTo>
                    <a:pt x="106" y="849"/>
                  </a:lnTo>
                  <a:lnTo>
                    <a:pt x="111" y="849"/>
                  </a:lnTo>
                  <a:lnTo>
                    <a:pt x="111" y="849"/>
                  </a:lnTo>
                  <a:lnTo>
                    <a:pt x="111" y="853"/>
                  </a:lnTo>
                  <a:lnTo>
                    <a:pt x="115" y="853"/>
                  </a:lnTo>
                  <a:lnTo>
                    <a:pt x="117" y="853"/>
                  </a:lnTo>
                  <a:lnTo>
                    <a:pt x="117" y="851"/>
                  </a:lnTo>
                  <a:lnTo>
                    <a:pt x="120" y="849"/>
                  </a:lnTo>
                  <a:lnTo>
                    <a:pt x="120" y="847"/>
                  </a:lnTo>
                  <a:lnTo>
                    <a:pt x="122" y="844"/>
                  </a:lnTo>
                  <a:lnTo>
                    <a:pt x="124" y="844"/>
                  </a:lnTo>
                  <a:lnTo>
                    <a:pt x="129" y="847"/>
                  </a:lnTo>
                  <a:lnTo>
                    <a:pt x="129" y="847"/>
                  </a:lnTo>
                  <a:lnTo>
                    <a:pt x="131" y="849"/>
                  </a:lnTo>
                  <a:lnTo>
                    <a:pt x="131" y="849"/>
                  </a:lnTo>
                  <a:lnTo>
                    <a:pt x="131" y="849"/>
                  </a:lnTo>
                  <a:lnTo>
                    <a:pt x="131" y="851"/>
                  </a:lnTo>
                  <a:lnTo>
                    <a:pt x="133" y="855"/>
                  </a:lnTo>
                  <a:lnTo>
                    <a:pt x="131" y="858"/>
                  </a:lnTo>
                  <a:lnTo>
                    <a:pt x="131" y="862"/>
                  </a:lnTo>
                  <a:lnTo>
                    <a:pt x="131" y="867"/>
                  </a:lnTo>
                  <a:lnTo>
                    <a:pt x="126" y="869"/>
                  </a:lnTo>
                  <a:lnTo>
                    <a:pt x="124" y="869"/>
                  </a:lnTo>
                  <a:lnTo>
                    <a:pt x="124" y="869"/>
                  </a:lnTo>
                  <a:lnTo>
                    <a:pt x="124" y="869"/>
                  </a:lnTo>
                  <a:lnTo>
                    <a:pt x="122" y="871"/>
                  </a:lnTo>
                  <a:lnTo>
                    <a:pt x="122" y="871"/>
                  </a:lnTo>
                  <a:lnTo>
                    <a:pt x="120" y="873"/>
                  </a:lnTo>
                  <a:lnTo>
                    <a:pt x="120" y="875"/>
                  </a:lnTo>
                  <a:lnTo>
                    <a:pt x="120" y="878"/>
                  </a:lnTo>
                  <a:lnTo>
                    <a:pt x="122" y="882"/>
                  </a:lnTo>
                  <a:lnTo>
                    <a:pt x="122" y="884"/>
                  </a:lnTo>
                  <a:lnTo>
                    <a:pt x="122" y="887"/>
                  </a:lnTo>
                  <a:lnTo>
                    <a:pt x="122" y="889"/>
                  </a:lnTo>
                  <a:lnTo>
                    <a:pt x="120" y="891"/>
                  </a:lnTo>
                  <a:lnTo>
                    <a:pt x="120" y="893"/>
                  </a:lnTo>
                  <a:lnTo>
                    <a:pt x="122" y="896"/>
                  </a:lnTo>
                  <a:lnTo>
                    <a:pt x="124" y="896"/>
                  </a:lnTo>
                  <a:lnTo>
                    <a:pt x="129" y="898"/>
                  </a:lnTo>
                  <a:lnTo>
                    <a:pt x="131" y="900"/>
                  </a:lnTo>
                  <a:lnTo>
                    <a:pt x="131" y="902"/>
                  </a:lnTo>
                  <a:lnTo>
                    <a:pt x="129" y="904"/>
                  </a:lnTo>
                  <a:lnTo>
                    <a:pt x="126" y="909"/>
                  </a:lnTo>
                  <a:lnTo>
                    <a:pt x="124" y="909"/>
                  </a:lnTo>
                  <a:lnTo>
                    <a:pt x="124" y="911"/>
                  </a:lnTo>
                  <a:lnTo>
                    <a:pt x="126" y="942"/>
                  </a:lnTo>
                  <a:lnTo>
                    <a:pt x="284" y="1002"/>
                  </a:lnTo>
                  <a:lnTo>
                    <a:pt x="718" y="1122"/>
                  </a:lnTo>
                  <a:lnTo>
                    <a:pt x="1071" y="1173"/>
                  </a:lnTo>
                  <a:lnTo>
                    <a:pt x="1113" y="791"/>
                  </a:lnTo>
                  <a:lnTo>
                    <a:pt x="840" y="700"/>
                  </a:lnTo>
                  <a:lnTo>
                    <a:pt x="802" y="629"/>
                  </a:lnTo>
                  <a:lnTo>
                    <a:pt x="735" y="615"/>
                  </a:lnTo>
                  <a:lnTo>
                    <a:pt x="526" y="313"/>
                  </a:lnTo>
                  <a:lnTo>
                    <a:pt x="578" y="189"/>
                  </a:lnTo>
                  <a:lnTo>
                    <a:pt x="582" y="187"/>
                  </a:lnTo>
                  <a:lnTo>
                    <a:pt x="582" y="184"/>
                  </a:lnTo>
                  <a:lnTo>
                    <a:pt x="582" y="182"/>
                  </a:lnTo>
                  <a:lnTo>
                    <a:pt x="582" y="178"/>
                  </a:lnTo>
                  <a:lnTo>
                    <a:pt x="580" y="173"/>
                  </a:lnTo>
                  <a:lnTo>
                    <a:pt x="578" y="169"/>
                  </a:lnTo>
                  <a:lnTo>
                    <a:pt x="573" y="160"/>
                  </a:lnTo>
                  <a:lnTo>
                    <a:pt x="571" y="158"/>
                  </a:lnTo>
                  <a:lnTo>
                    <a:pt x="566" y="153"/>
                  </a:lnTo>
                  <a:lnTo>
                    <a:pt x="562" y="151"/>
                  </a:lnTo>
                  <a:lnTo>
                    <a:pt x="558" y="149"/>
                  </a:lnTo>
                  <a:lnTo>
                    <a:pt x="553" y="147"/>
                  </a:lnTo>
                  <a:lnTo>
                    <a:pt x="549" y="144"/>
                  </a:lnTo>
                  <a:lnTo>
                    <a:pt x="544" y="142"/>
                  </a:lnTo>
                  <a:lnTo>
                    <a:pt x="540" y="140"/>
                  </a:lnTo>
                  <a:lnTo>
                    <a:pt x="538" y="138"/>
                  </a:lnTo>
                  <a:lnTo>
                    <a:pt x="533" y="133"/>
                  </a:lnTo>
                  <a:lnTo>
                    <a:pt x="531" y="135"/>
                  </a:lnTo>
                  <a:lnTo>
                    <a:pt x="526" y="135"/>
                  </a:lnTo>
                  <a:lnTo>
                    <a:pt x="522" y="131"/>
                  </a:lnTo>
                  <a:lnTo>
                    <a:pt x="520" y="133"/>
                  </a:lnTo>
                  <a:lnTo>
                    <a:pt x="518" y="135"/>
                  </a:lnTo>
                  <a:lnTo>
                    <a:pt x="518" y="140"/>
                  </a:lnTo>
                  <a:lnTo>
                    <a:pt x="513" y="142"/>
                  </a:lnTo>
                  <a:lnTo>
                    <a:pt x="513" y="147"/>
                  </a:lnTo>
                  <a:lnTo>
                    <a:pt x="511" y="149"/>
                  </a:lnTo>
                  <a:lnTo>
                    <a:pt x="509" y="151"/>
                  </a:lnTo>
                  <a:lnTo>
                    <a:pt x="506" y="155"/>
                  </a:lnTo>
                  <a:lnTo>
                    <a:pt x="500" y="155"/>
                  </a:lnTo>
                  <a:lnTo>
                    <a:pt x="498" y="158"/>
                  </a:lnTo>
                  <a:lnTo>
                    <a:pt x="495" y="160"/>
                  </a:lnTo>
                  <a:lnTo>
                    <a:pt x="493" y="162"/>
                  </a:lnTo>
                  <a:lnTo>
                    <a:pt x="486" y="160"/>
                  </a:lnTo>
                  <a:lnTo>
                    <a:pt x="482" y="158"/>
                  </a:lnTo>
                  <a:lnTo>
                    <a:pt x="480" y="158"/>
                  </a:lnTo>
                  <a:lnTo>
                    <a:pt x="475" y="155"/>
                  </a:lnTo>
                  <a:lnTo>
                    <a:pt x="471" y="158"/>
                  </a:lnTo>
                  <a:lnTo>
                    <a:pt x="466" y="155"/>
                  </a:lnTo>
                  <a:lnTo>
                    <a:pt x="462" y="153"/>
                  </a:lnTo>
                  <a:lnTo>
                    <a:pt x="462" y="151"/>
                  </a:lnTo>
                  <a:lnTo>
                    <a:pt x="466" y="147"/>
                  </a:lnTo>
                  <a:lnTo>
                    <a:pt x="471" y="144"/>
                  </a:lnTo>
                  <a:lnTo>
                    <a:pt x="475" y="140"/>
                  </a:lnTo>
                  <a:lnTo>
                    <a:pt x="478" y="138"/>
                  </a:lnTo>
                  <a:lnTo>
                    <a:pt x="482" y="133"/>
                  </a:lnTo>
                  <a:lnTo>
                    <a:pt x="486" y="131"/>
                  </a:lnTo>
                  <a:lnTo>
                    <a:pt x="486" y="127"/>
                  </a:lnTo>
                  <a:lnTo>
                    <a:pt x="484" y="127"/>
                  </a:lnTo>
                  <a:lnTo>
                    <a:pt x="480" y="124"/>
                  </a:lnTo>
                  <a:lnTo>
                    <a:pt x="478" y="122"/>
                  </a:lnTo>
                  <a:lnTo>
                    <a:pt x="475" y="118"/>
                  </a:lnTo>
                  <a:lnTo>
                    <a:pt x="480" y="113"/>
                  </a:lnTo>
                  <a:lnTo>
                    <a:pt x="484" y="109"/>
                  </a:lnTo>
                  <a:lnTo>
                    <a:pt x="486" y="104"/>
                  </a:lnTo>
                  <a:lnTo>
                    <a:pt x="489" y="100"/>
                  </a:lnTo>
                  <a:lnTo>
                    <a:pt x="491" y="95"/>
                  </a:lnTo>
                  <a:lnTo>
                    <a:pt x="491" y="91"/>
                  </a:lnTo>
                  <a:lnTo>
                    <a:pt x="489" y="89"/>
                  </a:lnTo>
                  <a:lnTo>
                    <a:pt x="486" y="89"/>
                  </a:lnTo>
                  <a:lnTo>
                    <a:pt x="484" y="95"/>
                  </a:lnTo>
                  <a:lnTo>
                    <a:pt x="482" y="98"/>
                  </a:lnTo>
                  <a:lnTo>
                    <a:pt x="480" y="98"/>
                  </a:lnTo>
                  <a:lnTo>
                    <a:pt x="475" y="93"/>
                  </a:lnTo>
                  <a:lnTo>
                    <a:pt x="473" y="89"/>
                  </a:lnTo>
                  <a:lnTo>
                    <a:pt x="469" y="91"/>
                  </a:lnTo>
                  <a:lnTo>
                    <a:pt x="466" y="95"/>
                  </a:lnTo>
                  <a:lnTo>
                    <a:pt x="469" y="98"/>
                  </a:lnTo>
                  <a:lnTo>
                    <a:pt x="466" y="102"/>
                  </a:lnTo>
                  <a:lnTo>
                    <a:pt x="462" y="104"/>
                  </a:lnTo>
                  <a:lnTo>
                    <a:pt x="458" y="107"/>
                  </a:lnTo>
                  <a:lnTo>
                    <a:pt x="458" y="111"/>
                  </a:lnTo>
                  <a:lnTo>
                    <a:pt x="458" y="113"/>
                  </a:lnTo>
                  <a:lnTo>
                    <a:pt x="455" y="118"/>
                  </a:lnTo>
                  <a:lnTo>
                    <a:pt x="449" y="115"/>
                  </a:lnTo>
                  <a:lnTo>
                    <a:pt x="444" y="115"/>
                  </a:lnTo>
                  <a:lnTo>
                    <a:pt x="444" y="120"/>
                  </a:lnTo>
                  <a:lnTo>
                    <a:pt x="446" y="129"/>
                  </a:lnTo>
                  <a:lnTo>
                    <a:pt x="440" y="127"/>
                  </a:lnTo>
                  <a:lnTo>
                    <a:pt x="435" y="127"/>
                  </a:lnTo>
                  <a:lnTo>
                    <a:pt x="433" y="133"/>
                  </a:lnTo>
                  <a:lnTo>
                    <a:pt x="429" y="133"/>
                  </a:lnTo>
                  <a:lnTo>
                    <a:pt x="422" y="135"/>
                  </a:lnTo>
                  <a:lnTo>
                    <a:pt x="418" y="127"/>
                  </a:lnTo>
                  <a:lnTo>
                    <a:pt x="415" y="118"/>
                  </a:lnTo>
                  <a:lnTo>
                    <a:pt x="413" y="111"/>
                  </a:lnTo>
                  <a:lnTo>
                    <a:pt x="411" y="102"/>
                  </a:lnTo>
                  <a:lnTo>
                    <a:pt x="409" y="98"/>
                  </a:lnTo>
                  <a:lnTo>
                    <a:pt x="411" y="91"/>
                  </a:lnTo>
                  <a:lnTo>
                    <a:pt x="411" y="87"/>
                  </a:lnTo>
                  <a:lnTo>
                    <a:pt x="413" y="84"/>
                  </a:lnTo>
                  <a:lnTo>
                    <a:pt x="413" y="75"/>
                  </a:lnTo>
                  <a:lnTo>
                    <a:pt x="413" y="69"/>
                  </a:lnTo>
                  <a:lnTo>
                    <a:pt x="413" y="64"/>
                  </a:lnTo>
                  <a:lnTo>
                    <a:pt x="415" y="58"/>
                  </a:lnTo>
                  <a:lnTo>
                    <a:pt x="420" y="51"/>
                  </a:lnTo>
                  <a:lnTo>
                    <a:pt x="422" y="47"/>
                  </a:lnTo>
                  <a:lnTo>
                    <a:pt x="422" y="42"/>
                  </a:lnTo>
                  <a:lnTo>
                    <a:pt x="422" y="35"/>
                  </a:lnTo>
                  <a:lnTo>
                    <a:pt x="420" y="31"/>
                  </a:lnTo>
                  <a:lnTo>
                    <a:pt x="418" y="24"/>
                  </a:lnTo>
                  <a:lnTo>
                    <a:pt x="418" y="15"/>
                  </a:lnTo>
                  <a:lnTo>
                    <a:pt x="418" y="11"/>
                  </a:lnTo>
                  <a:lnTo>
                    <a:pt x="413" y="7"/>
                  </a:lnTo>
                  <a:lnTo>
                    <a:pt x="411" y="4"/>
                  </a:lnTo>
                  <a:lnTo>
                    <a:pt x="409" y="7"/>
                  </a:lnTo>
                  <a:lnTo>
                    <a:pt x="406" y="11"/>
                  </a:lnTo>
                  <a:lnTo>
                    <a:pt x="402" y="13"/>
                  </a:lnTo>
                  <a:lnTo>
                    <a:pt x="400" y="15"/>
                  </a:lnTo>
                  <a:lnTo>
                    <a:pt x="400" y="18"/>
                  </a:lnTo>
                  <a:lnTo>
                    <a:pt x="404" y="18"/>
                  </a:lnTo>
                  <a:lnTo>
                    <a:pt x="404" y="24"/>
                  </a:lnTo>
                  <a:lnTo>
                    <a:pt x="400" y="27"/>
                  </a:lnTo>
                  <a:lnTo>
                    <a:pt x="400" y="29"/>
                  </a:lnTo>
                  <a:lnTo>
                    <a:pt x="402" y="29"/>
                  </a:lnTo>
                  <a:lnTo>
                    <a:pt x="404" y="33"/>
                  </a:lnTo>
                  <a:lnTo>
                    <a:pt x="409" y="38"/>
                  </a:lnTo>
                  <a:lnTo>
                    <a:pt x="406" y="40"/>
                  </a:lnTo>
                  <a:lnTo>
                    <a:pt x="402" y="40"/>
                  </a:lnTo>
                  <a:lnTo>
                    <a:pt x="395" y="40"/>
                  </a:lnTo>
                  <a:lnTo>
                    <a:pt x="391" y="38"/>
                  </a:lnTo>
                  <a:lnTo>
                    <a:pt x="389" y="38"/>
                  </a:lnTo>
                  <a:lnTo>
                    <a:pt x="384" y="40"/>
                  </a:lnTo>
                  <a:lnTo>
                    <a:pt x="382" y="42"/>
                  </a:lnTo>
                  <a:lnTo>
                    <a:pt x="377" y="49"/>
                  </a:lnTo>
                  <a:lnTo>
                    <a:pt x="373" y="51"/>
                  </a:lnTo>
                  <a:lnTo>
                    <a:pt x="369" y="53"/>
                  </a:lnTo>
                  <a:lnTo>
                    <a:pt x="364" y="55"/>
                  </a:lnTo>
                  <a:lnTo>
                    <a:pt x="351" y="60"/>
                  </a:lnTo>
                  <a:lnTo>
                    <a:pt x="344" y="60"/>
                  </a:lnTo>
                  <a:lnTo>
                    <a:pt x="344" y="53"/>
                  </a:lnTo>
                  <a:lnTo>
                    <a:pt x="349" y="51"/>
                  </a:lnTo>
                  <a:lnTo>
                    <a:pt x="353" y="51"/>
                  </a:lnTo>
                  <a:lnTo>
                    <a:pt x="355" y="49"/>
                  </a:lnTo>
                  <a:lnTo>
                    <a:pt x="357" y="47"/>
                  </a:lnTo>
                  <a:lnTo>
                    <a:pt x="357" y="42"/>
                  </a:lnTo>
                  <a:lnTo>
                    <a:pt x="360" y="40"/>
                  </a:lnTo>
                  <a:lnTo>
                    <a:pt x="355" y="38"/>
                  </a:lnTo>
                  <a:lnTo>
                    <a:pt x="353" y="42"/>
                  </a:lnTo>
                  <a:lnTo>
                    <a:pt x="349" y="42"/>
                  </a:lnTo>
                  <a:lnTo>
                    <a:pt x="342" y="44"/>
                  </a:lnTo>
                  <a:lnTo>
                    <a:pt x="337" y="42"/>
                  </a:lnTo>
                  <a:lnTo>
                    <a:pt x="333" y="42"/>
                  </a:lnTo>
                  <a:lnTo>
                    <a:pt x="329" y="42"/>
                  </a:lnTo>
                  <a:lnTo>
                    <a:pt x="324" y="47"/>
                  </a:lnTo>
                  <a:lnTo>
                    <a:pt x="317" y="47"/>
                  </a:lnTo>
                  <a:lnTo>
                    <a:pt x="311" y="44"/>
                  </a:lnTo>
                  <a:lnTo>
                    <a:pt x="304" y="47"/>
                  </a:lnTo>
                  <a:lnTo>
                    <a:pt x="297" y="49"/>
                  </a:lnTo>
                  <a:lnTo>
                    <a:pt x="293" y="53"/>
                  </a:lnTo>
                  <a:lnTo>
                    <a:pt x="286" y="55"/>
                  </a:lnTo>
                  <a:lnTo>
                    <a:pt x="280" y="60"/>
                  </a:lnTo>
                  <a:lnTo>
                    <a:pt x="275" y="64"/>
                  </a:lnTo>
                  <a:lnTo>
                    <a:pt x="269" y="67"/>
                  </a:lnTo>
                  <a:lnTo>
                    <a:pt x="264" y="67"/>
                  </a:lnTo>
                  <a:lnTo>
                    <a:pt x="269" y="62"/>
                  </a:lnTo>
                  <a:lnTo>
                    <a:pt x="273" y="58"/>
                  </a:lnTo>
                  <a:lnTo>
                    <a:pt x="275" y="53"/>
                  </a:lnTo>
                  <a:lnTo>
                    <a:pt x="277" y="49"/>
                  </a:lnTo>
                  <a:lnTo>
                    <a:pt x="273" y="47"/>
                  </a:lnTo>
                  <a:lnTo>
                    <a:pt x="269" y="47"/>
                  </a:lnTo>
                  <a:lnTo>
                    <a:pt x="266" y="51"/>
                  </a:lnTo>
                  <a:lnTo>
                    <a:pt x="262" y="51"/>
                  </a:lnTo>
                  <a:lnTo>
                    <a:pt x="262" y="47"/>
                  </a:lnTo>
                  <a:lnTo>
                    <a:pt x="260" y="42"/>
                  </a:lnTo>
                  <a:lnTo>
                    <a:pt x="255" y="40"/>
                  </a:lnTo>
                  <a:lnTo>
                    <a:pt x="253" y="44"/>
                  </a:lnTo>
                  <a:lnTo>
                    <a:pt x="251" y="47"/>
                  </a:lnTo>
                  <a:lnTo>
                    <a:pt x="244" y="49"/>
                  </a:lnTo>
                  <a:lnTo>
                    <a:pt x="242" y="51"/>
                  </a:lnTo>
                  <a:lnTo>
                    <a:pt x="233" y="53"/>
                  </a:lnTo>
                  <a:lnTo>
                    <a:pt x="229" y="53"/>
                  </a:lnTo>
                  <a:lnTo>
                    <a:pt x="222" y="53"/>
                  </a:lnTo>
                  <a:lnTo>
                    <a:pt x="215" y="53"/>
                  </a:lnTo>
                  <a:lnTo>
                    <a:pt x="211" y="53"/>
                  </a:lnTo>
                  <a:lnTo>
                    <a:pt x="204" y="53"/>
                  </a:lnTo>
                  <a:lnTo>
                    <a:pt x="204" y="49"/>
                  </a:lnTo>
                  <a:lnTo>
                    <a:pt x="206" y="47"/>
                  </a:lnTo>
                  <a:lnTo>
                    <a:pt x="211" y="44"/>
                  </a:lnTo>
                  <a:lnTo>
                    <a:pt x="217" y="42"/>
                  </a:lnTo>
                  <a:lnTo>
                    <a:pt x="220" y="42"/>
                  </a:lnTo>
                  <a:lnTo>
                    <a:pt x="222" y="47"/>
                  </a:lnTo>
                  <a:lnTo>
                    <a:pt x="224" y="47"/>
                  </a:lnTo>
                  <a:lnTo>
                    <a:pt x="226" y="42"/>
                  </a:lnTo>
                  <a:lnTo>
                    <a:pt x="229" y="42"/>
                  </a:lnTo>
                  <a:lnTo>
                    <a:pt x="235" y="40"/>
                  </a:lnTo>
                  <a:lnTo>
                    <a:pt x="237" y="40"/>
                  </a:lnTo>
                  <a:lnTo>
                    <a:pt x="242" y="35"/>
                  </a:lnTo>
                  <a:lnTo>
                    <a:pt x="246" y="33"/>
                  </a:lnTo>
                  <a:lnTo>
                    <a:pt x="251" y="29"/>
                  </a:lnTo>
                  <a:lnTo>
                    <a:pt x="255" y="27"/>
                  </a:lnTo>
                  <a:lnTo>
                    <a:pt x="260" y="29"/>
                  </a:lnTo>
                  <a:lnTo>
                    <a:pt x="264" y="29"/>
                  </a:lnTo>
                  <a:lnTo>
                    <a:pt x="271" y="31"/>
                  </a:lnTo>
                  <a:lnTo>
                    <a:pt x="273" y="31"/>
                  </a:lnTo>
                  <a:lnTo>
                    <a:pt x="277" y="33"/>
                  </a:lnTo>
                  <a:lnTo>
                    <a:pt x="282" y="35"/>
                  </a:lnTo>
                  <a:lnTo>
                    <a:pt x="282" y="38"/>
                  </a:lnTo>
                  <a:lnTo>
                    <a:pt x="286" y="42"/>
                  </a:lnTo>
                  <a:lnTo>
                    <a:pt x="291" y="40"/>
                  </a:lnTo>
                  <a:lnTo>
                    <a:pt x="297" y="38"/>
                  </a:lnTo>
                  <a:lnTo>
                    <a:pt x="304" y="35"/>
                  </a:lnTo>
                  <a:lnTo>
                    <a:pt x="309" y="38"/>
                  </a:lnTo>
                  <a:lnTo>
                    <a:pt x="309" y="40"/>
                  </a:lnTo>
                  <a:lnTo>
                    <a:pt x="311" y="42"/>
                  </a:lnTo>
                  <a:lnTo>
                    <a:pt x="313" y="35"/>
                  </a:lnTo>
                  <a:lnTo>
                    <a:pt x="315" y="33"/>
                  </a:lnTo>
                  <a:lnTo>
                    <a:pt x="320" y="31"/>
                  </a:lnTo>
                  <a:lnTo>
                    <a:pt x="324" y="29"/>
                  </a:lnTo>
                  <a:lnTo>
                    <a:pt x="335" y="29"/>
                  </a:lnTo>
                  <a:lnTo>
                    <a:pt x="340" y="29"/>
                  </a:lnTo>
                  <a:lnTo>
                    <a:pt x="344" y="24"/>
                  </a:lnTo>
                  <a:lnTo>
                    <a:pt x="349" y="24"/>
                  </a:lnTo>
                  <a:lnTo>
                    <a:pt x="351" y="20"/>
                  </a:lnTo>
                  <a:lnTo>
                    <a:pt x="353" y="15"/>
                  </a:lnTo>
                  <a:lnTo>
                    <a:pt x="353" y="11"/>
                  </a:lnTo>
                  <a:lnTo>
                    <a:pt x="353" y="7"/>
                  </a:lnTo>
                  <a:lnTo>
                    <a:pt x="351" y="7"/>
                  </a:lnTo>
                  <a:lnTo>
                    <a:pt x="349" y="7"/>
                  </a:lnTo>
                  <a:lnTo>
                    <a:pt x="344" y="11"/>
                  </a:lnTo>
                  <a:lnTo>
                    <a:pt x="342" y="13"/>
                  </a:lnTo>
                  <a:lnTo>
                    <a:pt x="340" y="15"/>
                  </a:lnTo>
                  <a:lnTo>
                    <a:pt x="335" y="15"/>
                  </a:lnTo>
                  <a:lnTo>
                    <a:pt x="331" y="11"/>
                  </a:lnTo>
                  <a:lnTo>
                    <a:pt x="329" y="7"/>
                  </a:lnTo>
                  <a:lnTo>
                    <a:pt x="326" y="2"/>
                  </a:lnTo>
                  <a:lnTo>
                    <a:pt x="324" y="2"/>
                  </a:lnTo>
                  <a:lnTo>
                    <a:pt x="317" y="2"/>
                  </a:lnTo>
                  <a:lnTo>
                    <a:pt x="313" y="2"/>
                  </a:lnTo>
                  <a:lnTo>
                    <a:pt x="309" y="7"/>
                  </a:lnTo>
                  <a:lnTo>
                    <a:pt x="306" y="9"/>
                  </a:lnTo>
                  <a:lnTo>
                    <a:pt x="304" y="11"/>
                  </a:lnTo>
                  <a:lnTo>
                    <a:pt x="302" y="13"/>
                  </a:lnTo>
                  <a:lnTo>
                    <a:pt x="300" y="13"/>
                  </a:lnTo>
                  <a:lnTo>
                    <a:pt x="295" y="11"/>
                  </a:lnTo>
                  <a:lnTo>
                    <a:pt x="293" y="7"/>
                  </a:lnTo>
                  <a:lnTo>
                    <a:pt x="291" y="4"/>
                  </a:lnTo>
                  <a:lnTo>
                    <a:pt x="289" y="2"/>
                  </a:lnTo>
                  <a:lnTo>
                    <a:pt x="286" y="7"/>
                  </a:lnTo>
                  <a:lnTo>
                    <a:pt x="286" y="9"/>
                  </a:lnTo>
                  <a:lnTo>
                    <a:pt x="280" y="11"/>
                  </a:lnTo>
                  <a:lnTo>
                    <a:pt x="273" y="11"/>
                  </a:lnTo>
                  <a:lnTo>
                    <a:pt x="271" y="9"/>
                  </a:lnTo>
                  <a:lnTo>
                    <a:pt x="266" y="7"/>
                  </a:lnTo>
                  <a:lnTo>
                    <a:pt x="264" y="11"/>
                  </a:lnTo>
                  <a:lnTo>
                    <a:pt x="260" y="13"/>
                  </a:lnTo>
                  <a:lnTo>
                    <a:pt x="255" y="9"/>
                  </a:lnTo>
                  <a:lnTo>
                    <a:pt x="251" y="4"/>
                  </a:lnTo>
                  <a:lnTo>
                    <a:pt x="246" y="7"/>
                  </a:lnTo>
                  <a:lnTo>
                    <a:pt x="244" y="7"/>
                  </a:lnTo>
                  <a:lnTo>
                    <a:pt x="237" y="7"/>
                  </a:lnTo>
                  <a:lnTo>
                    <a:pt x="233" y="7"/>
                  </a:lnTo>
                  <a:lnTo>
                    <a:pt x="231" y="9"/>
                  </a:lnTo>
                  <a:lnTo>
                    <a:pt x="229" y="13"/>
                  </a:lnTo>
                  <a:lnTo>
                    <a:pt x="224" y="15"/>
                  </a:lnTo>
                  <a:lnTo>
                    <a:pt x="222" y="20"/>
                  </a:lnTo>
                  <a:lnTo>
                    <a:pt x="215" y="22"/>
                  </a:lnTo>
                  <a:lnTo>
                    <a:pt x="209" y="18"/>
                  </a:lnTo>
                  <a:lnTo>
                    <a:pt x="202" y="13"/>
                  </a:lnTo>
                  <a:lnTo>
                    <a:pt x="193" y="15"/>
                  </a:lnTo>
                  <a:lnTo>
                    <a:pt x="184" y="18"/>
                  </a:lnTo>
                  <a:lnTo>
                    <a:pt x="175" y="18"/>
                  </a:lnTo>
                  <a:lnTo>
                    <a:pt x="169" y="20"/>
                  </a:lnTo>
                  <a:lnTo>
                    <a:pt x="162" y="20"/>
                  </a:lnTo>
                  <a:lnTo>
                    <a:pt x="157" y="20"/>
                  </a:lnTo>
                  <a:lnTo>
                    <a:pt x="155" y="24"/>
                  </a:lnTo>
                  <a:lnTo>
                    <a:pt x="155" y="29"/>
                  </a:lnTo>
                  <a:lnTo>
                    <a:pt x="157" y="33"/>
                  </a:lnTo>
                  <a:lnTo>
                    <a:pt x="157" y="38"/>
                  </a:lnTo>
                  <a:lnTo>
                    <a:pt x="155" y="42"/>
                  </a:lnTo>
                  <a:lnTo>
                    <a:pt x="155" y="47"/>
                  </a:lnTo>
                  <a:lnTo>
                    <a:pt x="155" y="51"/>
                  </a:lnTo>
                  <a:lnTo>
                    <a:pt x="155" y="55"/>
                  </a:lnTo>
                  <a:lnTo>
                    <a:pt x="153" y="60"/>
                  </a:lnTo>
                  <a:lnTo>
                    <a:pt x="151" y="62"/>
                  </a:lnTo>
                  <a:lnTo>
                    <a:pt x="144" y="67"/>
                  </a:lnTo>
                  <a:lnTo>
                    <a:pt x="144" y="60"/>
                  </a:lnTo>
                  <a:lnTo>
                    <a:pt x="142" y="55"/>
                  </a:lnTo>
                  <a:lnTo>
                    <a:pt x="142" y="53"/>
                  </a:lnTo>
                  <a:lnTo>
                    <a:pt x="140" y="49"/>
                  </a:lnTo>
                  <a:lnTo>
                    <a:pt x="142" y="44"/>
                  </a:lnTo>
                  <a:lnTo>
                    <a:pt x="144" y="42"/>
                  </a:lnTo>
                  <a:lnTo>
                    <a:pt x="146" y="38"/>
                  </a:lnTo>
                  <a:lnTo>
                    <a:pt x="144" y="33"/>
                  </a:lnTo>
                  <a:lnTo>
                    <a:pt x="140" y="29"/>
                  </a:lnTo>
                  <a:lnTo>
                    <a:pt x="137" y="27"/>
                  </a:lnTo>
                  <a:lnTo>
                    <a:pt x="133" y="24"/>
                  </a:lnTo>
                  <a:lnTo>
                    <a:pt x="131" y="18"/>
                  </a:lnTo>
                  <a:lnTo>
                    <a:pt x="129" y="18"/>
                  </a:lnTo>
                  <a:lnTo>
                    <a:pt x="124" y="18"/>
                  </a:lnTo>
                  <a:lnTo>
                    <a:pt x="124" y="24"/>
                  </a:lnTo>
                  <a:lnTo>
                    <a:pt x="124" y="33"/>
                  </a:lnTo>
                  <a:lnTo>
                    <a:pt x="124" y="40"/>
                  </a:lnTo>
                  <a:lnTo>
                    <a:pt x="124" y="44"/>
                  </a:lnTo>
                  <a:lnTo>
                    <a:pt x="122" y="47"/>
                  </a:lnTo>
                  <a:lnTo>
                    <a:pt x="120" y="44"/>
                  </a:lnTo>
                  <a:lnTo>
                    <a:pt x="115" y="40"/>
                  </a:lnTo>
                  <a:lnTo>
                    <a:pt x="115" y="33"/>
                  </a:lnTo>
                  <a:lnTo>
                    <a:pt x="115" y="27"/>
                  </a:lnTo>
                  <a:lnTo>
                    <a:pt x="113" y="22"/>
                  </a:lnTo>
                  <a:lnTo>
                    <a:pt x="111" y="18"/>
                  </a:lnTo>
                  <a:lnTo>
                    <a:pt x="111" y="15"/>
                  </a:lnTo>
                  <a:lnTo>
                    <a:pt x="111" y="11"/>
                  </a:lnTo>
                  <a:lnTo>
                    <a:pt x="109" y="7"/>
                  </a:lnTo>
                  <a:lnTo>
                    <a:pt x="106" y="2"/>
                  </a:lnTo>
                  <a:lnTo>
                    <a:pt x="104" y="0"/>
                  </a:lnTo>
                  <a:close/>
                </a:path>
              </a:pathLst>
            </a:custGeom>
            <a:grpFill/>
            <a:ln w="11113">
              <a:solidFill>
                <a:schemeClr val="bg1"/>
              </a:solidFill>
              <a:prstDash val="solid"/>
              <a:round/>
              <a:headEnd/>
              <a:tailEnd/>
            </a:ln>
          </p:spPr>
          <p:txBody>
            <a:bodyPr/>
            <a:lstStyle/>
            <a:p>
              <a:endParaRPr lang="fr-CA"/>
            </a:p>
          </p:txBody>
        </p:sp>
        <p:sp>
          <p:nvSpPr>
            <p:cNvPr id="38" name="Freeform 53"/>
            <p:cNvSpPr>
              <a:spLocks/>
            </p:cNvSpPr>
            <p:nvPr/>
          </p:nvSpPr>
          <p:spPr bwMode="auto">
            <a:xfrm>
              <a:off x="1430" y="1180"/>
              <a:ext cx="20" cy="40"/>
            </a:xfrm>
            <a:custGeom>
              <a:avLst/>
              <a:gdLst/>
              <a:ahLst/>
              <a:cxnLst>
                <a:cxn ang="0">
                  <a:pos x="7" y="38"/>
                </a:cxn>
                <a:cxn ang="0">
                  <a:pos x="11" y="38"/>
                </a:cxn>
                <a:cxn ang="0">
                  <a:pos x="14" y="40"/>
                </a:cxn>
                <a:cxn ang="0">
                  <a:pos x="18" y="40"/>
                </a:cxn>
                <a:cxn ang="0">
                  <a:pos x="20" y="36"/>
                </a:cxn>
                <a:cxn ang="0">
                  <a:pos x="20" y="29"/>
                </a:cxn>
                <a:cxn ang="0">
                  <a:pos x="16" y="27"/>
                </a:cxn>
                <a:cxn ang="0">
                  <a:pos x="16" y="22"/>
                </a:cxn>
                <a:cxn ang="0">
                  <a:pos x="18" y="20"/>
                </a:cxn>
                <a:cxn ang="0">
                  <a:pos x="16" y="16"/>
                </a:cxn>
                <a:cxn ang="0">
                  <a:pos x="16" y="13"/>
                </a:cxn>
                <a:cxn ang="0">
                  <a:pos x="16" y="11"/>
                </a:cxn>
                <a:cxn ang="0">
                  <a:pos x="18" y="7"/>
                </a:cxn>
                <a:cxn ang="0">
                  <a:pos x="16" y="5"/>
                </a:cxn>
                <a:cxn ang="0">
                  <a:pos x="14" y="2"/>
                </a:cxn>
                <a:cxn ang="0">
                  <a:pos x="11" y="0"/>
                </a:cxn>
                <a:cxn ang="0">
                  <a:pos x="7" y="2"/>
                </a:cxn>
                <a:cxn ang="0">
                  <a:pos x="5" y="5"/>
                </a:cxn>
                <a:cxn ang="0">
                  <a:pos x="3" y="7"/>
                </a:cxn>
                <a:cxn ang="0">
                  <a:pos x="0" y="13"/>
                </a:cxn>
                <a:cxn ang="0">
                  <a:pos x="0" y="18"/>
                </a:cxn>
                <a:cxn ang="0">
                  <a:pos x="3" y="22"/>
                </a:cxn>
                <a:cxn ang="0">
                  <a:pos x="5" y="22"/>
                </a:cxn>
                <a:cxn ang="0">
                  <a:pos x="7" y="25"/>
                </a:cxn>
                <a:cxn ang="0">
                  <a:pos x="7" y="29"/>
                </a:cxn>
                <a:cxn ang="0">
                  <a:pos x="7" y="31"/>
                </a:cxn>
                <a:cxn ang="0">
                  <a:pos x="7" y="33"/>
                </a:cxn>
                <a:cxn ang="0">
                  <a:pos x="7" y="38"/>
                </a:cxn>
              </a:cxnLst>
              <a:rect l="0" t="0" r="r" b="b"/>
              <a:pathLst>
                <a:path w="20" h="40">
                  <a:moveTo>
                    <a:pt x="7" y="38"/>
                  </a:moveTo>
                  <a:lnTo>
                    <a:pt x="11" y="38"/>
                  </a:lnTo>
                  <a:lnTo>
                    <a:pt x="14" y="40"/>
                  </a:lnTo>
                  <a:lnTo>
                    <a:pt x="18" y="40"/>
                  </a:lnTo>
                  <a:lnTo>
                    <a:pt x="20" y="36"/>
                  </a:lnTo>
                  <a:lnTo>
                    <a:pt x="20" y="29"/>
                  </a:lnTo>
                  <a:lnTo>
                    <a:pt x="16" y="27"/>
                  </a:lnTo>
                  <a:lnTo>
                    <a:pt x="16" y="22"/>
                  </a:lnTo>
                  <a:lnTo>
                    <a:pt x="18" y="20"/>
                  </a:lnTo>
                  <a:lnTo>
                    <a:pt x="16" y="16"/>
                  </a:lnTo>
                  <a:lnTo>
                    <a:pt x="16" y="13"/>
                  </a:lnTo>
                  <a:lnTo>
                    <a:pt x="16" y="11"/>
                  </a:lnTo>
                  <a:lnTo>
                    <a:pt x="18" y="7"/>
                  </a:lnTo>
                  <a:lnTo>
                    <a:pt x="16" y="5"/>
                  </a:lnTo>
                  <a:lnTo>
                    <a:pt x="14" y="2"/>
                  </a:lnTo>
                  <a:lnTo>
                    <a:pt x="11" y="0"/>
                  </a:lnTo>
                  <a:lnTo>
                    <a:pt x="7" y="2"/>
                  </a:lnTo>
                  <a:lnTo>
                    <a:pt x="5" y="5"/>
                  </a:lnTo>
                  <a:lnTo>
                    <a:pt x="3" y="7"/>
                  </a:lnTo>
                  <a:lnTo>
                    <a:pt x="0" y="13"/>
                  </a:lnTo>
                  <a:lnTo>
                    <a:pt x="0" y="18"/>
                  </a:lnTo>
                  <a:lnTo>
                    <a:pt x="3" y="22"/>
                  </a:lnTo>
                  <a:lnTo>
                    <a:pt x="5" y="22"/>
                  </a:lnTo>
                  <a:lnTo>
                    <a:pt x="7" y="25"/>
                  </a:lnTo>
                  <a:lnTo>
                    <a:pt x="7" y="29"/>
                  </a:lnTo>
                  <a:lnTo>
                    <a:pt x="7" y="31"/>
                  </a:lnTo>
                  <a:lnTo>
                    <a:pt x="7" y="33"/>
                  </a:lnTo>
                  <a:lnTo>
                    <a:pt x="7" y="38"/>
                  </a:lnTo>
                  <a:close/>
                </a:path>
              </a:pathLst>
            </a:custGeom>
            <a:grpFill/>
            <a:ln w="11113">
              <a:solidFill>
                <a:schemeClr val="bg1"/>
              </a:solidFill>
              <a:prstDash val="solid"/>
              <a:round/>
              <a:headEnd/>
              <a:tailEnd/>
            </a:ln>
          </p:spPr>
          <p:txBody>
            <a:bodyPr/>
            <a:lstStyle/>
            <a:p>
              <a:endParaRPr lang="fr-CA"/>
            </a:p>
          </p:txBody>
        </p:sp>
        <p:sp>
          <p:nvSpPr>
            <p:cNvPr id="39" name="Freeform 54"/>
            <p:cNvSpPr>
              <a:spLocks/>
            </p:cNvSpPr>
            <p:nvPr/>
          </p:nvSpPr>
          <p:spPr bwMode="auto">
            <a:xfrm>
              <a:off x="1455" y="1169"/>
              <a:ext cx="55" cy="47"/>
            </a:xfrm>
            <a:custGeom>
              <a:avLst/>
              <a:gdLst/>
              <a:ahLst/>
              <a:cxnLst>
                <a:cxn ang="0">
                  <a:pos x="11" y="9"/>
                </a:cxn>
                <a:cxn ang="0">
                  <a:pos x="11" y="9"/>
                </a:cxn>
                <a:cxn ang="0">
                  <a:pos x="9" y="18"/>
                </a:cxn>
                <a:cxn ang="0">
                  <a:pos x="11" y="22"/>
                </a:cxn>
                <a:cxn ang="0">
                  <a:pos x="6" y="27"/>
                </a:cxn>
                <a:cxn ang="0">
                  <a:pos x="4" y="29"/>
                </a:cxn>
                <a:cxn ang="0">
                  <a:pos x="4" y="33"/>
                </a:cxn>
                <a:cxn ang="0">
                  <a:pos x="4" y="40"/>
                </a:cxn>
                <a:cxn ang="0">
                  <a:pos x="2" y="44"/>
                </a:cxn>
                <a:cxn ang="0">
                  <a:pos x="0" y="47"/>
                </a:cxn>
                <a:cxn ang="0">
                  <a:pos x="4" y="44"/>
                </a:cxn>
                <a:cxn ang="0">
                  <a:pos x="9" y="44"/>
                </a:cxn>
                <a:cxn ang="0">
                  <a:pos x="13" y="42"/>
                </a:cxn>
                <a:cxn ang="0">
                  <a:pos x="18" y="38"/>
                </a:cxn>
                <a:cxn ang="0">
                  <a:pos x="20" y="40"/>
                </a:cxn>
                <a:cxn ang="0">
                  <a:pos x="24" y="40"/>
                </a:cxn>
                <a:cxn ang="0">
                  <a:pos x="26" y="40"/>
                </a:cxn>
                <a:cxn ang="0">
                  <a:pos x="31" y="40"/>
                </a:cxn>
                <a:cxn ang="0">
                  <a:pos x="33" y="38"/>
                </a:cxn>
                <a:cxn ang="0">
                  <a:pos x="38" y="36"/>
                </a:cxn>
                <a:cxn ang="0">
                  <a:pos x="42" y="33"/>
                </a:cxn>
                <a:cxn ang="0">
                  <a:pos x="51" y="31"/>
                </a:cxn>
                <a:cxn ang="0">
                  <a:pos x="55" y="27"/>
                </a:cxn>
                <a:cxn ang="0">
                  <a:pos x="55" y="24"/>
                </a:cxn>
                <a:cxn ang="0">
                  <a:pos x="51" y="22"/>
                </a:cxn>
                <a:cxn ang="0">
                  <a:pos x="49" y="22"/>
                </a:cxn>
                <a:cxn ang="0">
                  <a:pos x="44" y="20"/>
                </a:cxn>
                <a:cxn ang="0">
                  <a:pos x="44" y="16"/>
                </a:cxn>
                <a:cxn ang="0">
                  <a:pos x="49" y="13"/>
                </a:cxn>
                <a:cxn ang="0">
                  <a:pos x="51" y="9"/>
                </a:cxn>
                <a:cxn ang="0">
                  <a:pos x="49" y="9"/>
                </a:cxn>
                <a:cxn ang="0">
                  <a:pos x="46" y="7"/>
                </a:cxn>
                <a:cxn ang="0">
                  <a:pos x="49" y="4"/>
                </a:cxn>
                <a:cxn ang="0">
                  <a:pos x="51" y="0"/>
                </a:cxn>
                <a:cxn ang="0">
                  <a:pos x="46" y="0"/>
                </a:cxn>
                <a:cxn ang="0">
                  <a:pos x="44" y="7"/>
                </a:cxn>
                <a:cxn ang="0">
                  <a:pos x="42" y="11"/>
                </a:cxn>
                <a:cxn ang="0">
                  <a:pos x="40" y="13"/>
                </a:cxn>
                <a:cxn ang="0">
                  <a:pos x="35" y="13"/>
                </a:cxn>
                <a:cxn ang="0">
                  <a:pos x="33" y="16"/>
                </a:cxn>
                <a:cxn ang="0">
                  <a:pos x="33" y="20"/>
                </a:cxn>
                <a:cxn ang="0">
                  <a:pos x="31" y="22"/>
                </a:cxn>
                <a:cxn ang="0">
                  <a:pos x="26" y="22"/>
                </a:cxn>
                <a:cxn ang="0">
                  <a:pos x="26" y="20"/>
                </a:cxn>
                <a:cxn ang="0">
                  <a:pos x="22" y="20"/>
                </a:cxn>
                <a:cxn ang="0">
                  <a:pos x="18" y="22"/>
                </a:cxn>
                <a:cxn ang="0">
                  <a:pos x="15" y="22"/>
                </a:cxn>
                <a:cxn ang="0">
                  <a:pos x="15" y="16"/>
                </a:cxn>
                <a:cxn ang="0">
                  <a:pos x="20" y="13"/>
                </a:cxn>
                <a:cxn ang="0">
                  <a:pos x="15" y="11"/>
                </a:cxn>
                <a:cxn ang="0">
                  <a:pos x="13" y="4"/>
                </a:cxn>
                <a:cxn ang="0">
                  <a:pos x="11" y="4"/>
                </a:cxn>
                <a:cxn ang="0">
                  <a:pos x="11" y="9"/>
                </a:cxn>
              </a:cxnLst>
              <a:rect l="0" t="0" r="r" b="b"/>
              <a:pathLst>
                <a:path w="55" h="47">
                  <a:moveTo>
                    <a:pt x="11" y="9"/>
                  </a:moveTo>
                  <a:lnTo>
                    <a:pt x="11" y="9"/>
                  </a:lnTo>
                  <a:lnTo>
                    <a:pt x="9" y="18"/>
                  </a:lnTo>
                  <a:lnTo>
                    <a:pt x="11" y="22"/>
                  </a:lnTo>
                  <a:lnTo>
                    <a:pt x="6" y="27"/>
                  </a:lnTo>
                  <a:lnTo>
                    <a:pt x="4" y="29"/>
                  </a:lnTo>
                  <a:lnTo>
                    <a:pt x="4" y="33"/>
                  </a:lnTo>
                  <a:lnTo>
                    <a:pt x="4" y="40"/>
                  </a:lnTo>
                  <a:lnTo>
                    <a:pt x="2" y="44"/>
                  </a:lnTo>
                  <a:lnTo>
                    <a:pt x="0" y="47"/>
                  </a:lnTo>
                  <a:lnTo>
                    <a:pt x="4" y="44"/>
                  </a:lnTo>
                  <a:lnTo>
                    <a:pt x="9" y="44"/>
                  </a:lnTo>
                  <a:lnTo>
                    <a:pt x="13" y="42"/>
                  </a:lnTo>
                  <a:lnTo>
                    <a:pt x="18" y="38"/>
                  </a:lnTo>
                  <a:lnTo>
                    <a:pt x="20" y="40"/>
                  </a:lnTo>
                  <a:lnTo>
                    <a:pt x="24" y="40"/>
                  </a:lnTo>
                  <a:lnTo>
                    <a:pt x="26" y="40"/>
                  </a:lnTo>
                  <a:lnTo>
                    <a:pt x="31" y="40"/>
                  </a:lnTo>
                  <a:lnTo>
                    <a:pt x="33" y="38"/>
                  </a:lnTo>
                  <a:lnTo>
                    <a:pt x="38" y="36"/>
                  </a:lnTo>
                  <a:lnTo>
                    <a:pt x="42" y="33"/>
                  </a:lnTo>
                  <a:lnTo>
                    <a:pt x="51" y="31"/>
                  </a:lnTo>
                  <a:lnTo>
                    <a:pt x="55" y="27"/>
                  </a:lnTo>
                  <a:lnTo>
                    <a:pt x="55" y="24"/>
                  </a:lnTo>
                  <a:lnTo>
                    <a:pt x="51" y="22"/>
                  </a:lnTo>
                  <a:lnTo>
                    <a:pt x="49" y="22"/>
                  </a:lnTo>
                  <a:lnTo>
                    <a:pt x="44" y="20"/>
                  </a:lnTo>
                  <a:lnTo>
                    <a:pt x="44" y="16"/>
                  </a:lnTo>
                  <a:lnTo>
                    <a:pt x="49" y="13"/>
                  </a:lnTo>
                  <a:lnTo>
                    <a:pt x="51" y="9"/>
                  </a:lnTo>
                  <a:lnTo>
                    <a:pt x="49" y="9"/>
                  </a:lnTo>
                  <a:lnTo>
                    <a:pt x="46" y="7"/>
                  </a:lnTo>
                  <a:lnTo>
                    <a:pt x="49" y="4"/>
                  </a:lnTo>
                  <a:lnTo>
                    <a:pt x="51" y="0"/>
                  </a:lnTo>
                  <a:lnTo>
                    <a:pt x="46" y="0"/>
                  </a:lnTo>
                  <a:lnTo>
                    <a:pt x="44" y="7"/>
                  </a:lnTo>
                  <a:lnTo>
                    <a:pt x="42" y="11"/>
                  </a:lnTo>
                  <a:lnTo>
                    <a:pt x="40" y="13"/>
                  </a:lnTo>
                  <a:lnTo>
                    <a:pt x="35" y="13"/>
                  </a:lnTo>
                  <a:lnTo>
                    <a:pt x="33" y="16"/>
                  </a:lnTo>
                  <a:lnTo>
                    <a:pt x="33" y="20"/>
                  </a:lnTo>
                  <a:lnTo>
                    <a:pt x="31" y="22"/>
                  </a:lnTo>
                  <a:lnTo>
                    <a:pt x="26" y="22"/>
                  </a:lnTo>
                  <a:lnTo>
                    <a:pt x="26" y="20"/>
                  </a:lnTo>
                  <a:lnTo>
                    <a:pt x="22" y="20"/>
                  </a:lnTo>
                  <a:lnTo>
                    <a:pt x="18" y="22"/>
                  </a:lnTo>
                  <a:lnTo>
                    <a:pt x="15" y="22"/>
                  </a:lnTo>
                  <a:lnTo>
                    <a:pt x="15" y="16"/>
                  </a:lnTo>
                  <a:lnTo>
                    <a:pt x="20" y="13"/>
                  </a:lnTo>
                  <a:lnTo>
                    <a:pt x="15" y="11"/>
                  </a:lnTo>
                  <a:lnTo>
                    <a:pt x="13" y="4"/>
                  </a:lnTo>
                  <a:lnTo>
                    <a:pt x="11" y="4"/>
                  </a:lnTo>
                  <a:lnTo>
                    <a:pt x="11" y="9"/>
                  </a:lnTo>
                  <a:close/>
                </a:path>
              </a:pathLst>
            </a:custGeom>
            <a:grpFill/>
            <a:ln w="11113">
              <a:solidFill>
                <a:schemeClr val="bg1"/>
              </a:solidFill>
              <a:prstDash val="solid"/>
              <a:round/>
              <a:headEnd/>
              <a:tailEnd/>
            </a:ln>
          </p:spPr>
          <p:txBody>
            <a:bodyPr/>
            <a:lstStyle/>
            <a:p>
              <a:endParaRPr lang="fr-CA"/>
            </a:p>
          </p:txBody>
        </p:sp>
        <p:sp>
          <p:nvSpPr>
            <p:cNvPr id="40" name="Freeform 55"/>
            <p:cNvSpPr>
              <a:spLocks/>
            </p:cNvSpPr>
            <p:nvPr/>
          </p:nvSpPr>
          <p:spPr bwMode="auto">
            <a:xfrm>
              <a:off x="2004" y="1109"/>
              <a:ext cx="269" cy="324"/>
            </a:xfrm>
            <a:custGeom>
              <a:avLst/>
              <a:gdLst/>
              <a:ahLst/>
              <a:cxnLst>
                <a:cxn ang="0">
                  <a:pos x="111" y="271"/>
                </a:cxn>
                <a:cxn ang="0">
                  <a:pos x="129" y="280"/>
                </a:cxn>
                <a:cxn ang="0">
                  <a:pos x="135" y="282"/>
                </a:cxn>
                <a:cxn ang="0">
                  <a:pos x="153" y="287"/>
                </a:cxn>
                <a:cxn ang="0">
                  <a:pos x="164" y="278"/>
                </a:cxn>
                <a:cxn ang="0">
                  <a:pos x="153" y="264"/>
                </a:cxn>
                <a:cxn ang="0">
                  <a:pos x="135" y="251"/>
                </a:cxn>
                <a:cxn ang="0">
                  <a:pos x="118" y="240"/>
                </a:cxn>
                <a:cxn ang="0">
                  <a:pos x="58" y="231"/>
                </a:cxn>
                <a:cxn ang="0">
                  <a:pos x="40" y="222"/>
                </a:cxn>
                <a:cxn ang="0">
                  <a:pos x="24" y="216"/>
                </a:cxn>
                <a:cxn ang="0">
                  <a:pos x="11" y="204"/>
                </a:cxn>
                <a:cxn ang="0">
                  <a:pos x="2" y="187"/>
                </a:cxn>
                <a:cxn ang="0">
                  <a:pos x="4" y="171"/>
                </a:cxn>
                <a:cxn ang="0">
                  <a:pos x="18" y="160"/>
                </a:cxn>
                <a:cxn ang="0">
                  <a:pos x="46" y="160"/>
                </a:cxn>
                <a:cxn ang="0">
                  <a:pos x="73" y="160"/>
                </a:cxn>
                <a:cxn ang="0">
                  <a:pos x="82" y="158"/>
                </a:cxn>
                <a:cxn ang="0">
                  <a:pos x="95" y="151"/>
                </a:cxn>
                <a:cxn ang="0">
                  <a:pos x="78" y="149"/>
                </a:cxn>
                <a:cxn ang="0">
                  <a:pos x="53" y="147"/>
                </a:cxn>
                <a:cxn ang="0">
                  <a:pos x="35" y="140"/>
                </a:cxn>
                <a:cxn ang="0">
                  <a:pos x="24" y="147"/>
                </a:cxn>
                <a:cxn ang="0">
                  <a:pos x="22" y="133"/>
                </a:cxn>
                <a:cxn ang="0">
                  <a:pos x="35" y="129"/>
                </a:cxn>
                <a:cxn ang="0">
                  <a:pos x="20" y="120"/>
                </a:cxn>
                <a:cxn ang="0">
                  <a:pos x="4" y="104"/>
                </a:cxn>
                <a:cxn ang="0">
                  <a:pos x="15" y="84"/>
                </a:cxn>
                <a:cxn ang="0">
                  <a:pos x="33" y="73"/>
                </a:cxn>
                <a:cxn ang="0">
                  <a:pos x="49" y="69"/>
                </a:cxn>
                <a:cxn ang="0">
                  <a:pos x="40" y="56"/>
                </a:cxn>
                <a:cxn ang="0">
                  <a:pos x="55" y="38"/>
                </a:cxn>
                <a:cxn ang="0">
                  <a:pos x="78" y="27"/>
                </a:cxn>
                <a:cxn ang="0">
                  <a:pos x="106" y="16"/>
                </a:cxn>
                <a:cxn ang="0">
                  <a:pos x="131" y="7"/>
                </a:cxn>
                <a:cxn ang="0">
                  <a:pos x="160" y="4"/>
                </a:cxn>
                <a:cxn ang="0">
                  <a:pos x="178" y="9"/>
                </a:cxn>
                <a:cxn ang="0">
                  <a:pos x="182" y="20"/>
                </a:cxn>
                <a:cxn ang="0">
                  <a:pos x="178" y="38"/>
                </a:cxn>
                <a:cxn ang="0">
                  <a:pos x="169" y="51"/>
                </a:cxn>
                <a:cxn ang="0">
                  <a:pos x="158" y="62"/>
                </a:cxn>
                <a:cxn ang="0">
                  <a:pos x="149" y="71"/>
                </a:cxn>
                <a:cxn ang="0">
                  <a:pos x="162" y="62"/>
                </a:cxn>
                <a:cxn ang="0">
                  <a:pos x="175" y="69"/>
                </a:cxn>
                <a:cxn ang="0">
                  <a:pos x="184" y="60"/>
                </a:cxn>
                <a:cxn ang="0">
                  <a:pos x="193" y="44"/>
                </a:cxn>
                <a:cxn ang="0">
                  <a:pos x="206" y="42"/>
                </a:cxn>
                <a:cxn ang="0">
                  <a:pos x="224" y="60"/>
                </a:cxn>
                <a:cxn ang="0">
                  <a:pos x="240" y="76"/>
                </a:cxn>
                <a:cxn ang="0">
                  <a:pos x="242" y="89"/>
                </a:cxn>
                <a:cxn ang="0">
                  <a:pos x="229" y="102"/>
                </a:cxn>
                <a:cxn ang="0">
                  <a:pos x="218" y="111"/>
                </a:cxn>
                <a:cxn ang="0">
                  <a:pos x="231" y="107"/>
                </a:cxn>
                <a:cxn ang="0">
                  <a:pos x="235" y="102"/>
                </a:cxn>
                <a:cxn ang="0">
                  <a:pos x="238" y="113"/>
                </a:cxn>
                <a:cxn ang="0">
                  <a:pos x="242" y="109"/>
                </a:cxn>
                <a:cxn ang="0">
                  <a:pos x="253" y="98"/>
                </a:cxn>
                <a:cxn ang="0">
                  <a:pos x="264" y="104"/>
                </a:cxn>
                <a:cxn ang="0">
                  <a:pos x="140" y="316"/>
                </a:cxn>
                <a:cxn ang="0">
                  <a:pos x="129" y="318"/>
                </a:cxn>
              </a:cxnLst>
              <a:rect l="0" t="0" r="r" b="b"/>
              <a:pathLst>
                <a:path w="269" h="324">
                  <a:moveTo>
                    <a:pt x="0" y="264"/>
                  </a:moveTo>
                  <a:lnTo>
                    <a:pt x="98" y="264"/>
                  </a:lnTo>
                  <a:lnTo>
                    <a:pt x="104" y="267"/>
                  </a:lnTo>
                  <a:lnTo>
                    <a:pt x="109" y="269"/>
                  </a:lnTo>
                  <a:lnTo>
                    <a:pt x="111" y="271"/>
                  </a:lnTo>
                  <a:lnTo>
                    <a:pt x="115" y="271"/>
                  </a:lnTo>
                  <a:lnTo>
                    <a:pt x="120" y="273"/>
                  </a:lnTo>
                  <a:lnTo>
                    <a:pt x="122" y="276"/>
                  </a:lnTo>
                  <a:lnTo>
                    <a:pt x="124" y="278"/>
                  </a:lnTo>
                  <a:lnTo>
                    <a:pt x="129" y="280"/>
                  </a:lnTo>
                  <a:lnTo>
                    <a:pt x="133" y="280"/>
                  </a:lnTo>
                  <a:lnTo>
                    <a:pt x="133" y="280"/>
                  </a:lnTo>
                  <a:lnTo>
                    <a:pt x="135" y="282"/>
                  </a:lnTo>
                  <a:lnTo>
                    <a:pt x="135" y="282"/>
                  </a:lnTo>
                  <a:lnTo>
                    <a:pt x="135" y="282"/>
                  </a:lnTo>
                  <a:lnTo>
                    <a:pt x="142" y="284"/>
                  </a:lnTo>
                  <a:lnTo>
                    <a:pt x="144" y="287"/>
                  </a:lnTo>
                  <a:lnTo>
                    <a:pt x="146" y="289"/>
                  </a:lnTo>
                  <a:lnTo>
                    <a:pt x="151" y="289"/>
                  </a:lnTo>
                  <a:lnTo>
                    <a:pt x="153" y="287"/>
                  </a:lnTo>
                  <a:lnTo>
                    <a:pt x="155" y="284"/>
                  </a:lnTo>
                  <a:lnTo>
                    <a:pt x="155" y="280"/>
                  </a:lnTo>
                  <a:lnTo>
                    <a:pt x="158" y="278"/>
                  </a:lnTo>
                  <a:lnTo>
                    <a:pt x="162" y="278"/>
                  </a:lnTo>
                  <a:lnTo>
                    <a:pt x="164" y="278"/>
                  </a:lnTo>
                  <a:lnTo>
                    <a:pt x="166" y="273"/>
                  </a:lnTo>
                  <a:lnTo>
                    <a:pt x="162" y="271"/>
                  </a:lnTo>
                  <a:lnTo>
                    <a:pt x="160" y="269"/>
                  </a:lnTo>
                  <a:lnTo>
                    <a:pt x="155" y="267"/>
                  </a:lnTo>
                  <a:lnTo>
                    <a:pt x="153" y="264"/>
                  </a:lnTo>
                  <a:lnTo>
                    <a:pt x="149" y="262"/>
                  </a:lnTo>
                  <a:lnTo>
                    <a:pt x="146" y="260"/>
                  </a:lnTo>
                  <a:lnTo>
                    <a:pt x="142" y="258"/>
                  </a:lnTo>
                  <a:lnTo>
                    <a:pt x="140" y="256"/>
                  </a:lnTo>
                  <a:lnTo>
                    <a:pt x="135" y="251"/>
                  </a:lnTo>
                  <a:lnTo>
                    <a:pt x="133" y="247"/>
                  </a:lnTo>
                  <a:lnTo>
                    <a:pt x="129" y="244"/>
                  </a:lnTo>
                  <a:lnTo>
                    <a:pt x="124" y="244"/>
                  </a:lnTo>
                  <a:lnTo>
                    <a:pt x="120" y="244"/>
                  </a:lnTo>
                  <a:lnTo>
                    <a:pt x="118" y="240"/>
                  </a:lnTo>
                  <a:lnTo>
                    <a:pt x="111" y="238"/>
                  </a:lnTo>
                  <a:lnTo>
                    <a:pt x="69" y="238"/>
                  </a:lnTo>
                  <a:lnTo>
                    <a:pt x="64" y="233"/>
                  </a:lnTo>
                  <a:lnTo>
                    <a:pt x="60" y="233"/>
                  </a:lnTo>
                  <a:lnTo>
                    <a:pt x="58" y="231"/>
                  </a:lnTo>
                  <a:lnTo>
                    <a:pt x="55" y="231"/>
                  </a:lnTo>
                  <a:lnTo>
                    <a:pt x="51" y="229"/>
                  </a:lnTo>
                  <a:lnTo>
                    <a:pt x="51" y="224"/>
                  </a:lnTo>
                  <a:lnTo>
                    <a:pt x="46" y="222"/>
                  </a:lnTo>
                  <a:lnTo>
                    <a:pt x="40" y="222"/>
                  </a:lnTo>
                  <a:lnTo>
                    <a:pt x="33" y="222"/>
                  </a:lnTo>
                  <a:lnTo>
                    <a:pt x="31" y="222"/>
                  </a:lnTo>
                  <a:lnTo>
                    <a:pt x="29" y="220"/>
                  </a:lnTo>
                  <a:lnTo>
                    <a:pt x="26" y="218"/>
                  </a:lnTo>
                  <a:lnTo>
                    <a:pt x="24" y="216"/>
                  </a:lnTo>
                  <a:lnTo>
                    <a:pt x="20" y="213"/>
                  </a:lnTo>
                  <a:lnTo>
                    <a:pt x="18" y="213"/>
                  </a:lnTo>
                  <a:lnTo>
                    <a:pt x="13" y="211"/>
                  </a:lnTo>
                  <a:lnTo>
                    <a:pt x="11" y="209"/>
                  </a:lnTo>
                  <a:lnTo>
                    <a:pt x="11" y="204"/>
                  </a:lnTo>
                  <a:lnTo>
                    <a:pt x="9" y="204"/>
                  </a:lnTo>
                  <a:lnTo>
                    <a:pt x="6" y="200"/>
                  </a:lnTo>
                  <a:lnTo>
                    <a:pt x="4" y="193"/>
                  </a:lnTo>
                  <a:lnTo>
                    <a:pt x="4" y="189"/>
                  </a:lnTo>
                  <a:lnTo>
                    <a:pt x="2" y="187"/>
                  </a:lnTo>
                  <a:lnTo>
                    <a:pt x="2" y="182"/>
                  </a:lnTo>
                  <a:lnTo>
                    <a:pt x="0" y="178"/>
                  </a:lnTo>
                  <a:lnTo>
                    <a:pt x="0" y="176"/>
                  </a:lnTo>
                  <a:lnTo>
                    <a:pt x="2" y="173"/>
                  </a:lnTo>
                  <a:lnTo>
                    <a:pt x="4" y="171"/>
                  </a:lnTo>
                  <a:lnTo>
                    <a:pt x="6" y="169"/>
                  </a:lnTo>
                  <a:lnTo>
                    <a:pt x="9" y="167"/>
                  </a:lnTo>
                  <a:lnTo>
                    <a:pt x="13" y="164"/>
                  </a:lnTo>
                  <a:lnTo>
                    <a:pt x="15" y="162"/>
                  </a:lnTo>
                  <a:lnTo>
                    <a:pt x="18" y="160"/>
                  </a:lnTo>
                  <a:lnTo>
                    <a:pt x="22" y="162"/>
                  </a:lnTo>
                  <a:lnTo>
                    <a:pt x="26" y="160"/>
                  </a:lnTo>
                  <a:lnTo>
                    <a:pt x="33" y="160"/>
                  </a:lnTo>
                  <a:lnTo>
                    <a:pt x="42" y="160"/>
                  </a:lnTo>
                  <a:lnTo>
                    <a:pt x="46" y="160"/>
                  </a:lnTo>
                  <a:lnTo>
                    <a:pt x="53" y="158"/>
                  </a:lnTo>
                  <a:lnTo>
                    <a:pt x="58" y="158"/>
                  </a:lnTo>
                  <a:lnTo>
                    <a:pt x="62" y="160"/>
                  </a:lnTo>
                  <a:lnTo>
                    <a:pt x="69" y="160"/>
                  </a:lnTo>
                  <a:lnTo>
                    <a:pt x="73" y="160"/>
                  </a:lnTo>
                  <a:lnTo>
                    <a:pt x="75" y="162"/>
                  </a:lnTo>
                  <a:lnTo>
                    <a:pt x="82" y="164"/>
                  </a:lnTo>
                  <a:lnTo>
                    <a:pt x="84" y="164"/>
                  </a:lnTo>
                  <a:lnTo>
                    <a:pt x="82" y="162"/>
                  </a:lnTo>
                  <a:lnTo>
                    <a:pt x="82" y="158"/>
                  </a:lnTo>
                  <a:lnTo>
                    <a:pt x="82" y="156"/>
                  </a:lnTo>
                  <a:lnTo>
                    <a:pt x="86" y="156"/>
                  </a:lnTo>
                  <a:lnTo>
                    <a:pt x="91" y="153"/>
                  </a:lnTo>
                  <a:lnTo>
                    <a:pt x="93" y="153"/>
                  </a:lnTo>
                  <a:lnTo>
                    <a:pt x="95" y="151"/>
                  </a:lnTo>
                  <a:lnTo>
                    <a:pt x="93" y="149"/>
                  </a:lnTo>
                  <a:lnTo>
                    <a:pt x="91" y="149"/>
                  </a:lnTo>
                  <a:lnTo>
                    <a:pt x="86" y="151"/>
                  </a:lnTo>
                  <a:lnTo>
                    <a:pt x="80" y="149"/>
                  </a:lnTo>
                  <a:lnTo>
                    <a:pt x="78" y="149"/>
                  </a:lnTo>
                  <a:lnTo>
                    <a:pt x="73" y="149"/>
                  </a:lnTo>
                  <a:lnTo>
                    <a:pt x="66" y="147"/>
                  </a:lnTo>
                  <a:lnTo>
                    <a:pt x="64" y="147"/>
                  </a:lnTo>
                  <a:lnTo>
                    <a:pt x="60" y="144"/>
                  </a:lnTo>
                  <a:lnTo>
                    <a:pt x="53" y="147"/>
                  </a:lnTo>
                  <a:lnTo>
                    <a:pt x="49" y="147"/>
                  </a:lnTo>
                  <a:lnTo>
                    <a:pt x="46" y="149"/>
                  </a:lnTo>
                  <a:lnTo>
                    <a:pt x="44" y="147"/>
                  </a:lnTo>
                  <a:lnTo>
                    <a:pt x="40" y="144"/>
                  </a:lnTo>
                  <a:lnTo>
                    <a:pt x="35" y="140"/>
                  </a:lnTo>
                  <a:lnTo>
                    <a:pt x="35" y="144"/>
                  </a:lnTo>
                  <a:lnTo>
                    <a:pt x="33" y="147"/>
                  </a:lnTo>
                  <a:lnTo>
                    <a:pt x="33" y="147"/>
                  </a:lnTo>
                  <a:lnTo>
                    <a:pt x="24" y="147"/>
                  </a:lnTo>
                  <a:lnTo>
                    <a:pt x="24" y="147"/>
                  </a:lnTo>
                  <a:lnTo>
                    <a:pt x="20" y="144"/>
                  </a:lnTo>
                  <a:lnTo>
                    <a:pt x="18" y="142"/>
                  </a:lnTo>
                  <a:lnTo>
                    <a:pt x="15" y="140"/>
                  </a:lnTo>
                  <a:lnTo>
                    <a:pt x="18" y="133"/>
                  </a:lnTo>
                  <a:lnTo>
                    <a:pt x="22" y="133"/>
                  </a:lnTo>
                  <a:lnTo>
                    <a:pt x="24" y="131"/>
                  </a:lnTo>
                  <a:lnTo>
                    <a:pt x="26" y="131"/>
                  </a:lnTo>
                  <a:lnTo>
                    <a:pt x="31" y="133"/>
                  </a:lnTo>
                  <a:lnTo>
                    <a:pt x="33" y="133"/>
                  </a:lnTo>
                  <a:lnTo>
                    <a:pt x="35" y="129"/>
                  </a:lnTo>
                  <a:lnTo>
                    <a:pt x="35" y="127"/>
                  </a:lnTo>
                  <a:lnTo>
                    <a:pt x="35" y="120"/>
                  </a:lnTo>
                  <a:lnTo>
                    <a:pt x="31" y="120"/>
                  </a:lnTo>
                  <a:lnTo>
                    <a:pt x="26" y="120"/>
                  </a:lnTo>
                  <a:lnTo>
                    <a:pt x="20" y="120"/>
                  </a:lnTo>
                  <a:lnTo>
                    <a:pt x="18" y="118"/>
                  </a:lnTo>
                  <a:lnTo>
                    <a:pt x="15" y="113"/>
                  </a:lnTo>
                  <a:lnTo>
                    <a:pt x="11" y="113"/>
                  </a:lnTo>
                  <a:lnTo>
                    <a:pt x="6" y="111"/>
                  </a:lnTo>
                  <a:lnTo>
                    <a:pt x="4" y="104"/>
                  </a:lnTo>
                  <a:lnTo>
                    <a:pt x="6" y="102"/>
                  </a:lnTo>
                  <a:lnTo>
                    <a:pt x="6" y="98"/>
                  </a:lnTo>
                  <a:lnTo>
                    <a:pt x="9" y="93"/>
                  </a:lnTo>
                  <a:lnTo>
                    <a:pt x="13" y="89"/>
                  </a:lnTo>
                  <a:lnTo>
                    <a:pt x="15" y="84"/>
                  </a:lnTo>
                  <a:lnTo>
                    <a:pt x="20" y="82"/>
                  </a:lnTo>
                  <a:lnTo>
                    <a:pt x="24" y="80"/>
                  </a:lnTo>
                  <a:lnTo>
                    <a:pt x="26" y="76"/>
                  </a:lnTo>
                  <a:lnTo>
                    <a:pt x="31" y="76"/>
                  </a:lnTo>
                  <a:lnTo>
                    <a:pt x="33" y="73"/>
                  </a:lnTo>
                  <a:lnTo>
                    <a:pt x="38" y="71"/>
                  </a:lnTo>
                  <a:lnTo>
                    <a:pt x="42" y="71"/>
                  </a:lnTo>
                  <a:lnTo>
                    <a:pt x="44" y="71"/>
                  </a:lnTo>
                  <a:lnTo>
                    <a:pt x="49" y="71"/>
                  </a:lnTo>
                  <a:lnTo>
                    <a:pt x="49" y="69"/>
                  </a:lnTo>
                  <a:lnTo>
                    <a:pt x="51" y="64"/>
                  </a:lnTo>
                  <a:lnTo>
                    <a:pt x="51" y="62"/>
                  </a:lnTo>
                  <a:lnTo>
                    <a:pt x="49" y="60"/>
                  </a:lnTo>
                  <a:lnTo>
                    <a:pt x="44" y="58"/>
                  </a:lnTo>
                  <a:lnTo>
                    <a:pt x="40" y="56"/>
                  </a:lnTo>
                  <a:lnTo>
                    <a:pt x="42" y="53"/>
                  </a:lnTo>
                  <a:lnTo>
                    <a:pt x="44" y="51"/>
                  </a:lnTo>
                  <a:lnTo>
                    <a:pt x="46" y="44"/>
                  </a:lnTo>
                  <a:lnTo>
                    <a:pt x="49" y="42"/>
                  </a:lnTo>
                  <a:lnTo>
                    <a:pt x="55" y="38"/>
                  </a:lnTo>
                  <a:lnTo>
                    <a:pt x="60" y="36"/>
                  </a:lnTo>
                  <a:lnTo>
                    <a:pt x="64" y="33"/>
                  </a:lnTo>
                  <a:lnTo>
                    <a:pt x="69" y="31"/>
                  </a:lnTo>
                  <a:lnTo>
                    <a:pt x="73" y="29"/>
                  </a:lnTo>
                  <a:lnTo>
                    <a:pt x="78" y="27"/>
                  </a:lnTo>
                  <a:lnTo>
                    <a:pt x="86" y="24"/>
                  </a:lnTo>
                  <a:lnTo>
                    <a:pt x="91" y="22"/>
                  </a:lnTo>
                  <a:lnTo>
                    <a:pt x="95" y="20"/>
                  </a:lnTo>
                  <a:lnTo>
                    <a:pt x="102" y="18"/>
                  </a:lnTo>
                  <a:lnTo>
                    <a:pt x="106" y="16"/>
                  </a:lnTo>
                  <a:lnTo>
                    <a:pt x="111" y="13"/>
                  </a:lnTo>
                  <a:lnTo>
                    <a:pt x="115" y="13"/>
                  </a:lnTo>
                  <a:lnTo>
                    <a:pt x="120" y="11"/>
                  </a:lnTo>
                  <a:lnTo>
                    <a:pt x="124" y="9"/>
                  </a:lnTo>
                  <a:lnTo>
                    <a:pt x="131" y="7"/>
                  </a:lnTo>
                  <a:lnTo>
                    <a:pt x="140" y="7"/>
                  </a:lnTo>
                  <a:lnTo>
                    <a:pt x="144" y="9"/>
                  </a:lnTo>
                  <a:lnTo>
                    <a:pt x="149" y="4"/>
                  </a:lnTo>
                  <a:lnTo>
                    <a:pt x="155" y="4"/>
                  </a:lnTo>
                  <a:lnTo>
                    <a:pt x="160" y="4"/>
                  </a:lnTo>
                  <a:lnTo>
                    <a:pt x="162" y="0"/>
                  </a:lnTo>
                  <a:lnTo>
                    <a:pt x="169" y="0"/>
                  </a:lnTo>
                  <a:lnTo>
                    <a:pt x="173" y="2"/>
                  </a:lnTo>
                  <a:lnTo>
                    <a:pt x="175" y="4"/>
                  </a:lnTo>
                  <a:lnTo>
                    <a:pt x="178" y="9"/>
                  </a:lnTo>
                  <a:lnTo>
                    <a:pt x="180" y="9"/>
                  </a:lnTo>
                  <a:lnTo>
                    <a:pt x="180" y="13"/>
                  </a:lnTo>
                  <a:lnTo>
                    <a:pt x="180" y="16"/>
                  </a:lnTo>
                  <a:lnTo>
                    <a:pt x="182" y="18"/>
                  </a:lnTo>
                  <a:lnTo>
                    <a:pt x="182" y="20"/>
                  </a:lnTo>
                  <a:lnTo>
                    <a:pt x="180" y="24"/>
                  </a:lnTo>
                  <a:lnTo>
                    <a:pt x="178" y="27"/>
                  </a:lnTo>
                  <a:lnTo>
                    <a:pt x="178" y="31"/>
                  </a:lnTo>
                  <a:lnTo>
                    <a:pt x="178" y="33"/>
                  </a:lnTo>
                  <a:lnTo>
                    <a:pt x="178" y="38"/>
                  </a:lnTo>
                  <a:lnTo>
                    <a:pt x="175" y="42"/>
                  </a:lnTo>
                  <a:lnTo>
                    <a:pt x="173" y="44"/>
                  </a:lnTo>
                  <a:lnTo>
                    <a:pt x="173" y="47"/>
                  </a:lnTo>
                  <a:lnTo>
                    <a:pt x="171" y="49"/>
                  </a:lnTo>
                  <a:lnTo>
                    <a:pt x="169" y="51"/>
                  </a:lnTo>
                  <a:lnTo>
                    <a:pt x="166" y="51"/>
                  </a:lnTo>
                  <a:lnTo>
                    <a:pt x="162" y="53"/>
                  </a:lnTo>
                  <a:lnTo>
                    <a:pt x="162" y="56"/>
                  </a:lnTo>
                  <a:lnTo>
                    <a:pt x="160" y="60"/>
                  </a:lnTo>
                  <a:lnTo>
                    <a:pt x="158" y="62"/>
                  </a:lnTo>
                  <a:lnTo>
                    <a:pt x="153" y="62"/>
                  </a:lnTo>
                  <a:lnTo>
                    <a:pt x="151" y="67"/>
                  </a:lnTo>
                  <a:lnTo>
                    <a:pt x="149" y="69"/>
                  </a:lnTo>
                  <a:lnTo>
                    <a:pt x="149" y="69"/>
                  </a:lnTo>
                  <a:lnTo>
                    <a:pt x="149" y="71"/>
                  </a:lnTo>
                  <a:lnTo>
                    <a:pt x="153" y="69"/>
                  </a:lnTo>
                  <a:lnTo>
                    <a:pt x="158" y="67"/>
                  </a:lnTo>
                  <a:lnTo>
                    <a:pt x="160" y="64"/>
                  </a:lnTo>
                  <a:lnTo>
                    <a:pt x="160" y="64"/>
                  </a:lnTo>
                  <a:lnTo>
                    <a:pt x="162" y="62"/>
                  </a:lnTo>
                  <a:lnTo>
                    <a:pt x="162" y="62"/>
                  </a:lnTo>
                  <a:lnTo>
                    <a:pt x="164" y="62"/>
                  </a:lnTo>
                  <a:lnTo>
                    <a:pt x="169" y="67"/>
                  </a:lnTo>
                  <a:lnTo>
                    <a:pt x="169" y="67"/>
                  </a:lnTo>
                  <a:lnTo>
                    <a:pt x="175" y="69"/>
                  </a:lnTo>
                  <a:lnTo>
                    <a:pt x="178" y="69"/>
                  </a:lnTo>
                  <a:lnTo>
                    <a:pt x="180" y="69"/>
                  </a:lnTo>
                  <a:lnTo>
                    <a:pt x="182" y="67"/>
                  </a:lnTo>
                  <a:lnTo>
                    <a:pt x="184" y="64"/>
                  </a:lnTo>
                  <a:lnTo>
                    <a:pt x="184" y="60"/>
                  </a:lnTo>
                  <a:lnTo>
                    <a:pt x="180" y="58"/>
                  </a:lnTo>
                  <a:lnTo>
                    <a:pt x="184" y="56"/>
                  </a:lnTo>
                  <a:lnTo>
                    <a:pt x="186" y="53"/>
                  </a:lnTo>
                  <a:lnTo>
                    <a:pt x="189" y="47"/>
                  </a:lnTo>
                  <a:lnTo>
                    <a:pt x="193" y="44"/>
                  </a:lnTo>
                  <a:lnTo>
                    <a:pt x="195" y="42"/>
                  </a:lnTo>
                  <a:lnTo>
                    <a:pt x="200" y="38"/>
                  </a:lnTo>
                  <a:lnTo>
                    <a:pt x="202" y="38"/>
                  </a:lnTo>
                  <a:lnTo>
                    <a:pt x="204" y="40"/>
                  </a:lnTo>
                  <a:lnTo>
                    <a:pt x="206" y="42"/>
                  </a:lnTo>
                  <a:lnTo>
                    <a:pt x="209" y="47"/>
                  </a:lnTo>
                  <a:lnTo>
                    <a:pt x="211" y="49"/>
                  </a:lnTo>
                  <a:lnTo>
                    <a:pt x="218" y="53"/>
                  </a:lnTo>
                  <a:lnTo>
                    <a:pt x="220" y="56"/>
                  </a:lnTo>
                  <a:lnTo>
                    <a:pt x="224" y="60"/>
                  </a:lnTo>
                  <a:lnTo>
                    <a:pt x="226" y="62"/>
                  </a:lnTo>
                  <a:lnTo>
                    <a:pt x="231" y="64"/>
                  </a:lnTo>
                  <a:lnTo>
                    <a:pt x="233" y="69"/>
                  </a:lnTo>
                  <a:lnTo>
                    <a:pt x="235" y="73"/>
                  </a:lnTo>
                  <a:lnTo>
                    <a:pt x="240" y="76"/>
                  </a:lnTo>
                  <a:lnTo>
                    <a:pt x="242" y="78"/>
                  </a:lnTo>
                  <a:lnTo>
                    <a:pt x="242" y="82"/>
                  </a:lnTo>
                  <a:lnTo>
                    <a:pt x="244" y="84"/>
                  </a:lnTo>
                  <a:lnTo>
                    <a:pt x="244" y="87"/>
                  </a:lnTo>
                  <a:lnTo>
                    <a:pt x="242" y="89"/>
                  </a:lnTo>
                  <a:lnTo>
                    <a:pt x="242" y="93"/>
                  </a:lnTo>
                  <a:lnTo>
                    <a:pt x="240" y="96"/>
                  </a:lnTo>
                  <a:lnTo>
                    <a:pt x="235" y="96"/>
                  </a:lnTo>
                  <a:lnTo>
                    <a:pt x="233" y="100"/>
                  </a:lnTo>
                  <a:lnTo>
                    <a:pt x="229" y="102"/>
                  </a:lnTo>
                  <a:lnTo>
                    <a:pt x="226" y="104"/>
                  </a:lnTo>
                  <a:lnTo>
                    <a:pt x="222" y="107"/>
                  </a:lnTo>
                  <a:lnTo>
                    <a:pt x="220" y="109"/>
                  </a:lnTo>
                  <a:lnTo>
                    <a:pt x="218" y="109"/>
                  </a:lnTo>
                  <a:lnTo>
                    <a:pt x="218" y="111"/>
                  </a:lnTo>
                  <a:lnTo>
                    <a:pt x="222" y="111"/>
                  </a:lnTo>
                  <a:lnTo>
                    <a:pt x="222" y="111"/>
                  </a:lnTo>
                  <a:lnTo>
                    <a:pt x="226" y="109"/>
                  </a:lnTo>
                  <a:lnTo>
                    <a:pt x="226" y="109"/>
                  </a:lnTo>
                  <a:lnTo>
                    <a:pt x="231" y="107"/>
                  </a:lnTo>
                  <a:lnTo>
                    <a:pt x="231" y="107"/>
                  </a:lnTo>
                  <a:lnTo>
                    <a:pt x="233" y="104"/>
                  </a:lnTo>
                  <a:lnTo>
                    <a:pt x="235" y="102"/>
                  </a:lnTo>
                  <a:lnTo>
                    <a:pt x="235" y="102"/>
                  </a:lnTo>
                  <a:lnTo>
                    <a:pt x="235" y="102"/>
                  </a:lnTo>
                  <a:lnTo>
                    <a:pt x="235" y="102"/>
                  </a:lnTo>
                  <a:lnTo>
                    <a:pt x="235" y="102"/>
                  </a:lnTo>
                  <a:lnTo>
                    <a:pt x="238" y="107"/>
                  </a:lnTo>
                  <a:lnTo>
                    <a:pt x="238" y="109"/>
                  </a:lnTo>
                  <a:lnTo>
                    <a:pt x="238" y="113"/>
                  </a:lnTo>
                  <a:lnTo>
                    <a:pt x="235" y="113"/>
                  </a:lnTo>
                  <a:lnTo>
                    <a:pt x="238" y="116"/>
                  </a:lnTo>
                  <a:lnTo>
                    <a:pt x="240" y="111"/>
                  </a:lnTo>
                  <a:lnTo>
                    <a:pt x="240" y="111"/>
                  </a:lnTo>
                  <a:lnTo>
                    <a:pt x="242" y="109"/>
                  </a:lnTo>
                  <a:lnTo>
                    <a:pt x="242" y="109"/>
                  </a:lnTo>
                  <a:lnTo>
                    <a:pt x="246" y="102"/>
                  </a:lnTo>
                  <a:lnTo>
                    <a:pt x="249" y="102"/>
                  </a:lnTo>
                  <a:lnTo>
                    <a:pt x="251" y="100"/>
                  </a:lnTo>
                  <a:lnTo>
                    <a:pt x="253" y="98"/>
                  </a:lnTo>
                  <a:lnTo>
                    <a:pt x="258" y="96"/>
                  </a:lnTo>
                  <a:lnTo>
                    <a:pt x="260" y="96"/>
                  </a:lnTo>
                  <a:lnTo>
                    <a:pt x="262" y="98"/>
                  </a:lnTo>
                  <a:lnTo>
                    <a:pt x="264" y="102"/>
                  </a:lnTo>
                  <a:lnTo>
                    <a:pt x="264" y="104"/>
                  </a:lnTo>
                  <a:lnTo>
                    <a:pt x="266" y="107"/>
                  </a:lnTo>
                  <a:lnTo>
                    <a:pt x="269" y="111"/>
                  </a:lnTo>
                  <a:lnTo>
                    <a:pt x="220" y="324"/>
                  </a:lnTo>
                  <a:lnTo>
                    <a:pt x="142" y="311"/>
                  </a:lnTo>
                  <a:lnTo>
                    <a:pt x="140" y="316"/>
                  </a:lnTo>
                  <a:lnTo>
                    <a:pt x="140" y="318"/>
                  </a:lnTo>
                  <a:lnTo>
                    <a:pt x="138" y="320"/>
                  </a:lnTo>
                  <a:lnTo>
                    <a:pt x="135" y="322"/>
                  </a:lnTo>
                  <a:lnTo>
                    <a:pt x="129" y="322"/>
                  </a:lnTo>
                  <a:lnTo>
                    <a:pt x="129" y="318"/>
                  </a:lnTo>
                  <a:lnTo>
                    <a:pt x="129" y="316"/>
                  </a:lnTo>
                  <a:lnTo>
                    <a:pt x="129" y="309"/>
                  </a:lnTo>
                  <a:lnTo>
                    <a:pt x="129" y="304"/>
                  </a:lnTo>
                  <a:lnTo>
                    <a:pt x="0" y="264"/>
                  </a:lnTo>
                  <a:close/>
                </a:path>
              </a:pathLst>
            </a:custGeom>
            <a:grpFill/>
            <a:ln w="11113">
              <a:solidFill>
                <a:schemeClr val="bg1"/>
              </a:solidFill>
              <a:prstDash val="solid"/>
              <a:round/>
              <a:headEnd/>
              <a:tailEnd/>
            </a:ln>
          </p:spPr>
          <p:txBody>
            <a:bodyPr/>
            <a:lstStyle/>
            <a:p>
              <a:endParaRPr lang="fr-CA"/>
            </a:p>
          </p:txBody>
        </p:sp>
        <p:sp>
          <p:nvSpPr>
            <p:cNvPr id="41" name="Freeform 56"/>
            <p:cNvSpPr>
              <a:spLocks/>
            </p:cNvSpPr>
            <p:nvPr/>
          </p:nvSpPr>
          <p:spPr bwMode="auto">
            <a:xfrm>
              <a:off x="1835" y="931"/>
              <a:ext cx="331" cy="294"/>
            </a:xfrm>
            <a:custGeom>
              <a:avLst/>
              <a:gdLst/>
              <a:ahLst/>
              <a:cxnLst>
                <a:cxn ang="0">
                  <a:pos x="151" y="5"/>
                </a:cxn>
                <a:cxn ang="0">
                  <a:pos x="164" y="9"/>
                </a:cxn>
                <a:cxn ang="0">
                  <a:pos x="173" y="16"/>
                </a:cxn>
                <a:cxn ang="0">
                  <a:pos x="191" y="16"/>
                </a:cxn>
                <a:cxn ang="0">
                  <a:pos x="209" y="18"/>
                </a:cxn>
                <a:cxn ang="0">
                  <a:pos x="224" y="25"/>
                </a:cxn>
                <a:cxn ang="0">
                  <a:pos x="231" y="45"/>
                </a:cxn>
                <a:cxn ang="0">
                  <a:pos x="240" y="56"/>
                </a:cxn>
                <a:cxn ang="0">
                  <a:pos x="238" y="76"/>
                </a:cxn>
                <a:cxn ang="0">
                  <a:pos x="253" y="67"/>
                </a:cxn>
                <a:cxn ang="0">
                  <a:pos x="251" y="87"/>
                </a:cxn>
                <a:cxn ang="0">
                  <a:pos x="262" y="74"/>
                </a:cxn>
                <a:cxn ang="0">
                  <a:pos x="284" y="71"/>
                </a:cxn>
                <a:cxn ang="0">
                  <a:pos x="300" y="89"/>
                </a:cxn>
                <a:cxn ang="0">
                  <a:pos x="309" y="111"/>
                </a:cxn>
                <a:cxn ang="0">
                  <a:pos x="318" y="129"/>
                </a:cxn>
                <a:cxn ang="0">
                  <a:pos x="327" y="145"/>
                </a:cxn>
                <a:cxn ang="0">
                  <a:pos x="329" y="160"/>
                </a:cxn>
                <a:cxn ang="0">
                  <a:pos x="315" y="171"/>
                </a:cxn>
                <a:cxn ang="0">
                  <a:pos x="291" y="176"/>
                </a:cxn>
                <a:cxn ang="0">
                  <a:pos x="262" y="187"/>
                </a:cxn>
                <a:cxn ang="0">
                  <a:pos x="238" y="196"/>
                </a:cxn>
                <a:cxn ang="0">
                  <a:pos x="215" y="200"/>
                </a:cxn>
                <a:cxn ang="0">
                  <a:pos x="195" y="211"/>
                </a:cxn>
                <a:cxn ang="0">
                  <a:pos x="187" y="227"/>
                </a:cxn>
                <a:cxn ang="0">
                  <a:pos x="167" y="229"/>
                </a:cxn>
                <a:cxn ang="0">
                  <a:pos x="155" y="231"/>
                </a:cxn>
                <a:cxn ang="0">
                  <a:pos x="140" y="249"/>
                </a:cxn>
                <a:cxn ang="0">
                  <a:pos x="133" y="271"/>
                </a:cxn>
                <a:cxn ang="0">
                  <a:pos x="118" y="285"/>
                </a:cxn>
                <a:cxn ang="0">
                  <a:pos x="109" y="280"/>
                </a:cxn>
                <a:cxn ang="0">
                  <a:pos x="95" y="285"/>
                </a:cxn>
                <a:cxn ang="0">
                  <a:pos x="89" y="271"/>
                </a:cxn>
                <a:cxn ang="0">
                  <a:pos x="73" y="282"/>
                </a:cxn>
                <a:cxn ang="0">
                  <a:pos x="55" y="285"/>
                </a:cxn>
                <a:cxn ang="0">
                  <a:pos x="40" y="294"/>
                </a:cxn>
                <a:cxn ang="0">
                  <a:pos x="35" y="271"/>
                </a:cxn>
                <a:cxn ang="0">
                  <a:pos x="40" y="249"/>
                </a:cxn>
                <a:cxn ang="0">
                  <a:pos x="40" y="229"/>
                </a:cxn>
                <a:cxn ang="0">
                  <a:pos x="29" y="216"/>
                </a:cxn>
                <a:cxn ang="0">
                  <a:pos x="22" y="200"/>
                </a:cxn>
                <a:cxn ang="0">
                  <a:pos x="4" y="189"/>
                </a:cxn>
                <a:cxn ang="0">
                  <a:pos x="13" y="174"/>
                </a:cxn>
                <a:cxn ang="0">
                  <a:pos x="29" y="160"/>
                </a:cxn>
                <a:cxn ang="0">
                  <a:pos x="44" y="147"/>
                </a:cxn>
                <a:cxn ang="0">
                  <a:pos x="55" y="131"/>
                </a:cxn>
                <a:cxn ang="0">
                  <a:pos x="73" y="118"/>
                </a:cxn>
                <a:cxn ang="0">
                  <a:pos x="75" y="109"/>
                </a:cxn>
                <a:cxn ang="0">
                  <a:pos x="91" y="91"/>
                </a:cxn>
                <a:cxn ang="0">
                  <a:pos x="113" y="71"/>
                </a:cxn>
                <a:cxn ang="0">
                  <a:pos x="131" y="54"/>
                </a:cxn>
                <a:cxn ang="0">
                  <a:pos x="129" y="38"/>
                </a:cxn>
                <a:cxn ang="0">
                  <a:pos x="135" y="20"/>
                </a:cxn>
                <a:cxn ang="0">
                  <a:pos x="135" y="9"/>
                </a:cxn>
              </a:cxnLst>
              <a:rect l="0" t="0" r="r" b="b"/>
              <a:pathLst>
                <a:path w="331" h="294">
                  <a:moveTo>
                    <a:pt x="138" y="2"/>
                  </a:moveTo>
                  <a:lnTo>
                    <a:pt x="140" y="0"/>
                  </a:lnTo>
                  <a:lnTo>
                    <a:pt x="144" y="2"/>
                  </a:lnTo>
                  <a:lnTo>
                    <a:pt x="147" y="5"/>
                  </a:lnTo>
                  <a:lnTo>
                    <a:pt x="149" y="7"/>
                  </a:lnTo>
                  <a:lnTo>
                    <a:pt x="151" y="5"/>
                  </a:lnTo>
                  <a:lnTo>
                    <a:pt x="153" y="2"/>
                  </a:lnTo>
                  <a:lnTo>
                    <a:pt x="155" y="2"/>
                  </a:lnTo>
                  <a:lnTo>
                    <a:pt x="158" y="5"/>
                  </a:lnTo>
                  <a:lnTo>
                    <a:pt x="160" y="7"/>
                  </a:lnTo>
                  <a:lnTo>
                    <a:pt x="162" y="7"/>
                  </a:lnTo>
                  <a:lnTo>
                    <a:pt x="164" y="9"/>
                  </a:lnTo>
                  <a:lnTo>
                    <a:pt x="169" y="9"/>
                  </a:lnTo>
                  <a:lnTo>
                    <a:pt x="169" y="11"/>
                  </a:lnTo>
                  <a:lnTo>
                    <a:pt x="171" y="18"/>
                  </a:lnTo>
                  <a:lnTo>
                    <a:pt x="171" y="25"/>
                  </a:lnTo>
                  <a:lnTo>
                    <a:pt x="173" y="18"/>
                  </a:lnTo>
                  <a:lnTo>
                    <a:pt x="173" y="16"/>
                  </a:lnTo>
                  <a:lnTo>
                    <a:pt x="175" y="11"/>
                  </a:lnTo>
                  <a:lnTo>
                    <a:pt x="178" y="11"/>
                  </a:lnTo>
                  <a:lnTo>
                    <a:pt x="182" y="11"/>
                  </a:lnTo>
                  <a:lnTo>
                    <a:pt x="187" y="11"/>
                  </a:lnTo>
                  <a:lnTo>
                    <a:pt x="187" y="16"/>
                  </a:lnTo>
                  <a:lnTo>
                    <a:pt x="191" y="16"/>
                  </a:lnTo>
                  <a:lnTo>
                    <a:pt x="195" y="16"/>
                  </a:lnTo>
                  <a:lnTo>
                    <a:pt x="198" y="16"/>
                  </a:lnTo>
                  <a:lnTo>
                    <a:pt x="202" y="16"/>
                  </a:lnTo>
                  <a:lnTo>
                    <a:pt x="204" y="18"/>
                  </a:lnTo>
                  <a:lnTo>
                    <a:pt x="207" y="18"/>
                  </a:lnTo>
                  <a:lnTo>
                    <a:pt x="209" y="18"/>
                  </a:lnTo>
                  <a:lnTo>
                    <a:pt x="211" y="16"/>
                  </a:lnTo>
                  <a:lnTo>
                    <a:pt x="213" y="16"/>
                  </a:lnTo>
                  <a:lnTo>
                    <a:pt x="218" y="18"/>
                  </a:lnTo>
                  <a:lnTo>
                    <a:pt x="220" y="20"/>
                  </a:lnTo>
                  <a:lnTo>
                    <a:pt x="222" y="22"/>
                  </a:lnTo>
                  <a:lnTo>
                    <a:pt x="224" y="25"/>
                  </a:lnTo>
                  <a:lnTo>
                    <a:pt x="227" y="27"/>
                  </a:lnTo>
                  <a:lnTo>
                    <a:pt x="227" y="34"/>
                  </a:lnTo>
                  <a:lnTo>
                    <a:pt x="229" y="36"/>
                  </a:lnTo>
                  <a:lnTo>
                    <a:pt x="231" y="40"/>
                  </a:lnTo>
                  <a:lnTo>
                    <a:pt x="231" y="40"/>
                  </a:lnTo>
                  <a:lnTo>
                    <a:pt x="231" y="45"/>
                  </a:lnTo>
                  <a:lnTo>
                    <a:pt x="231" y="45"/>
                  </a:lnTo>
                  <a:lnTo>
                    <a:pt x="231" y="47"/>
                  </a:lnTo>
                  <a:lnTo>
                    <a:pt x="233" y="47"/>
                  </a:lnTo>
                  <a:lnTo>
                    <a:pt x="235" y="51"/>
                  </a:lnTo>
                  <a:lnTo>
                    <a:pt x="238" y="54"/>
                  </a:lnTo>
                  <a:lnTo>
                    <a:pt x="240" y="56"/>
                  </a:lnTo>
                  <a:lnTo>
                    <a:pt x="242" y="58"/>
                  </a:lnTo>
                  <a:lnTo>
                    <a:pt x="244" y="62"/>
                  </a:lnTo>
                  <a:lnTo>
                    <a:pt x="244" y="67"/>
                  </a:lnTo>
                  <a:lnTo>
                    <a:pt x="242" y="71"/>
                  </a:lnTo>
                  <a:lnTo>
                    <a:pt x="240" y="74"/>
                  </a:lnTo>
                  <a:lnTo>
                    <a:pt x="238" y="76"/>
                  </a:lnTo>
                  <a:lnTo>
                    <a:pt x="238" y="78"/>
                  </a:lnTo>
                  <a:lnTo>
                    <a:pt x="242" y="71"/>
                  </a:lnTo>
                  <a:lnTo>
                    <a:pt x="247" y="69"/>
                  </a:lnTo>
                  <a:lnTo>
                    <a:pt x="247" y="67"/>
                  </a:lnTo>
                  <a:lnTo>
                    <a:pt x="251" y="67"/>
                  </a:lnTo>
                  <a:lnTo>
                    <a:pt x="253" y="67"/>
                  </a:lnTo>
                  <a:lnTo>
                    <a:pt x="255" y="69"/>
                  </a:lnTo>
                  <a:lnTo>
                    <a:pt x="258" y="71"/>
                  </a:lnTo>
                  <a:lnTo>
                    <a:pt x="255" y="76"/>
                  </a:lnTo>
                  <a:lnTo>
                    <a:pt x="255" y="80"/>
                  </a:lnTo>
                  <a:lnTo>
                    <a:pt x="251" y="82"/>
                  </a:lnTo>
                  <a:lnTo>
                    <a:pt x="251" y="87"/>
                  </a:lnTo>
                  <a:lnTo>
                    <a:pt x="253" y="87"/>
                  </a:lnTo>
                  <a:lnTo>
                    <a:pt x="255" y="85"/>
                  </a:lnTo>
                  <a:lnTo>
                    <a:pt x="258" y="82"/>
                  </a:lnTo>
                  <a:lnTo>
                    <a:pt x="260" y="80"/>
                  </a:lnTo>
                  <a:lnTo>
                    <a:pt x="260" y="76"/>
                  </a:lnTo>
                  <a:lnTo>
                    <a:pt x="262" y="74"/>
                  </a:lnTo>
                  <a:lnTo>
                    <a:pt x="264" y="71"/>
                  </a:lnTo>
                  <a:lnTo>
                    <a:pt x="269" y="69"/>
                  </a:lnTo>
                  <a:lnTo>
                    <a:pt x="273" y="69"/>
                  </a:lnTo>
                  <a:lnTo>
                    <a:pt x="278" y="69"/>
                  </a:lnTo>
                  <a:lnTo>
                    <a:pt x="280" y="71"/>
                  </a:lnTo>
                  <a:lnTo>
                    <a:pt x="284" y="71"/>
                  </a:lnTo>
                  <a:lnTo>
                    <a:pt x="289" y="74"/>
                  </a:lnTo>
                  <a:lnTo>
                    <a:pt x="291" y="76"/>
                  </a:lnTo>
                  <a:lnTo>
                    <a:pt x="295" y="78"/>
                  </a:lnTo>
                  <a:lnTo>
                    <a:pt x="300" y="80"/>
                  </a:lnTo>
                  <a:lnTo>
                    <a:pt x="300" y="87"/>
                  </a:lnTo>
                  <a:lnTo>
                    <a:pt x="300" y="89"/>
                  </a:lnTo>
                  <a:lnTo>
                    <a:pt x="302" y="91"/>
                  </a:lnTo>
                  <a:lnTo>
                    <a:pt x="304" y="96"/>
                  </a:lnTo>
                  <a:lnTo>
                    <a:pt x="307" y="100"/>
                  </a:lnTo>
                  <a:lnTo>
                    <a:pt x="307" y="105"/>
                  </a:lnTo>
                  <a:lnTo>
                    <a:pt x="309" y="109"/>
                  </a:lnTo>
                  <a:lnTo>
                    <a:pt x="309" y="111"/>
                  </a:lnTo>
                  <a:lnTo>
                    <a:pt x="311" y="114"/>
                  </a:lnTo>
                  <a:lnTo>
                    <a:pt x="313" y="118"/>
                  </a:lnTo>
                  <a:lnTo>
                    <a:pt x="313" y="120"/>
                  </a:lnTo>
                  <a:lnTo>
                    <a:pt x="313" y="125"/>
                  </a:lnTo>
                  <a:lnTo>
                    <a:pt x="315" y="127"/>
                  </a:lnTo>
                  <a:lnTo>
                    <a:pt x="318" y="129"/>
                  </a:lnTo>
                  <a:lnTo>
                    <a:pt x="318" y="131"/>
                  </a:lnTo>
                  <a:lnTo>
                    <a:pt x="320" y="136"/>
                  </a:lnTo>
                  <a:lnTo>
                    <a:pt x="322" y="138"/>
                  </a:lnTo>
                  <a:lnTo>
                    <a:pt x="322" y="140"/>
                  </a:lnTo>
                  <a:lnTo>
                    <a:pt x="324" y="142"/>
                  </a:lnTo>
                  <a:lnTo>
                    <a:pt x="327" y="145"/>
                  </a:lnTo>
                  <a:lnTo>
                    <a:pt x="327" y="147"/>
                  </a:lnTo>
                  <a:lnTo>
                    <a:pt x="327" y="149"/>
                  </a:lnTo>
                  <a:lnTo>
                    <a:pt x="329" y="151"/>
                  </a:lnTo>
                  <a:lnTo>
                    <a:pt x="329" y="154"/>
                  </a:lnTo>
                  <a:lnTo>
                    <a:pt x="331" y="158"/>
                  </a:lnTo>
                  <a:lnTo>
                    <a:pt x="329" y="160"/>
                  </a:lnTo>
                  <a:lnTo>
                    <a:pt x="329" y="162"/>
                  </a:lnTo>
                  <a:lnTo>
                    <a:pt x="327" y="165"/>
                  </a:lnTo>
                  <a:lnTo>
                    <a:pt x="324" y="167"/>
                  </a:lnTo>
                  <a:lnTo>
                    <a:pt x="320" y="169"/>
                  </a:lnTo>
                  <a:lnTo>
                    <a:pt x="318" y="169"/>
                  </a:lnTo>
                  <a:lnTo>
                    <a:pt x="315" y="171"/>
                  </a:lnTo>
                  <a:lnTo>
                    <a:pt x="311" y="169"/>
                  </a:lnTo>
                  <a:lnTo>
                    <a:pt x="309" y="171"/>
                  </a:lnTo>
                  <a:lnTo>
                    <a:pt x="307" y="174"/>
                  </a:lnTo>
                  <a:lnTo>
                    <a:pt x="302" y="174"/>
                  </a:lnTo>
                  <a:lnTo>
                    <a:pt x="295" y="176"/>
                  </a:lnTo>
                  <a:lnTo>
                    <a:pt x="291" y="176"/>
                  </a:lnTo>
                  <a:lnTo>
                    <a:pt x="287" y="178"/>
                  </a:lnTo>
                  <a:lnTo>
                    <a:pt x="284" y="178"/>
                  </a:lnTo>
                  <a:lnTo>
                    <a:pt x="278" y="180"/>
                  </a:lnTo>
                  <a:lnTo>
                    <a:pt x="271" y="182"/>
                  </a:lnTo>
                  <a:lnTo>
                    <a:pt x="267" y="185"/>
                  </a:lnTo>
                  <a:lnTo>
                    <a:pt x="262" y="187"/>
                  </a:lnTo>
                  <a:lnTo>
                    <a:pt x="255" y="187"/>
                  </a:lnTo>
                  <a:lnTo>
                    <a:pt x="253" y="189"/>
                  </a:lnTo>
                  <a:lnTo>
                    <a:pt x="249" y="189"/>
                  </a:lnTo>
                  <a:lnTo>
                    <a:pt x="244" y="191"/>
                  </a:lnTo>
                  <a:lnTo>
                    <a:pt x="240" y="194"/>
                  </a:lnTo>
                  <a:lnTo>
                    <a:pt x="238" y="196"/>
                  </a:lnTo>
                  <a:lnTo>
                    <a:pt x="233" y="194"/>
                  </a:lnTo>
                  <a:lnTo>
                    <a:pt x="229" y="196"/>
                  </a:lnTo>
                  <a:lnTo>
                    <a:pt x="227" y="198"/>
                  </a:lnTo>
                  <a:lnTo>
                    <a:pt x="222" y="196"/>
                  </a:lnTo>
                  <a:lnTo>
                    <a:pt x="218" y="200"/>
                  </a:lnTo>
                  <a:lnTo>
                    <a:pt x="215" y="200"/>
                  </a:lnTo>
                  <a:lnTo>
                    <a:pt x="213" y="202"/>
                  </a:lnTo>
                  <a:lnTo>
                    <a:pt x="209" y="202"/>
                  </a:lnTo>
                  <a:lnTo>
                    <a:pt x="204" y="202"/>
                  </a:lnTo>
                  <a:lnTo>
                    <a:pt x="200" y="205"/>
                  </a:lnTo>
                  <a:lnTo>
                    <a:pt x="198" y="209"/>
                  </a:lnTo>
                  <a:lnTo>
                    <a:pt x="195" y="211"/>
                  </a:lnTo>
                  <a:lnTo>
                    <a:pt x="195" y="214"/>
                  </a:lnTo>
                  <a:lnTo>
                    <a:pt x="193" y="216"/>
                  </a:lnTo>
                  <a:lnTo>
                    <a:pt x="191" y="218"/>
                  </a:lnTo>
                  <a:lnTo>
                    <a:pt x="191" y="222"/>
                  </a:lnTo>
                  <a:lnTo>
                    <a:pt x="189" y="225"/>
                  </a:lnTo>
                  <a:lnTo>
                    <a:pt x="187" y="227"/>
                  </a:lnTo>
                  <a:lnTo>
                    <a:pt x="184" y="229"/>
                  </a:lnTo>
                  <a:lnTo>
                    <a:pt x="182" y="229"/>
                  </a:lnTo>
                  <a:lnTo>
                    <a:pt x="175" y="231"/>
                  </a:lnTo>
                  <a:lnTo>
                    <a:pt x="173" y="231"/>
                  </a:lnTo>
                  <a:lnTo>
                    <a:pt x="169" y="231"/>
                  </a:lnTo>
                  <a:lnTo>
                    <a:pt x="167" y="229"/>
                  </a:lnTo>
                  <a:lnTo>
                    <a:pt x="162" y="227"/>
                  </a:lnTo>
                  <a:lnTo>
                    <a:pt x="160" y="225"/>
                  </a:lnTo>
                  <a:lnTo>
                    <a:pt x="160" y="225"/>
                  </a:lnTo>
                  <a:lnTo>
                    <a:pt x="158" y="227"/>
                  </a:lnTo>
                  <a:lnTo>
                    <a:pt x="158" y="229"/>
                  </a:lnTo>
                  <a:lnTo>
                    <a:pt x="155" y="231"/>
                  </a:lnTo>
                  <a:lnTo>
                    <a:pt x="155" y="238"/>
                  </a:lnTo>
                  <a:lnTo>
                    <a:pt x="151" y="240"/>
                  </a:lnTo>
                  <a:lnTo>
                    <a:pt x="147" y="242"/>
                  </a:lnTo>
                  <a:lnTo>
                    <a:pt x="144" y="245"/>
                  </a:lnTo>
                  <a:lnTo>
                    <a:pt x="142" y="247"/>
                  </a:lnTo>
                  <a:lnTo>
                    <a:pt x="140" y="249"/>
                  </a:lnTo>
                  <a:lnTo>
                    <a:pt x="140" y="254"/>
                  </a:lnTo>
                  <a:lnTo>
                    <a:pt x="140" y="256"/>
                  </a:lnTo>
                  <a:lnTo>
                    <a:pt x="138" y="260"/>
                  </a:lnTo>
                  <a:lnTo>
                    <a:pt x="135" y="265"/>
                  </a:lnTo>
                  <a:lnTo>
                    <a:pt x="135" y="269"/>
                  </a:lnTo>
                  <a:lnTo>
                    <a:pt x="133" y="271"/>
                  </a:lnTo>
                  <a:lnTo>
                    <a:pt x="133" y="274"/>
                  </a:lnTo>
                  <a:lnTo>
                    <a:pt x="129" y="278"/>
                  </a:lnTo>
                  <a:lnTo>
                    <a:pt x="122" y="282"/>
                  </a:lnTo>
                  <a:lnTo>
                    <a:pt x="120" y="285"/>
                  </a:lnTo>
                  <a:lnTo>
                    <a:pt x="120" y="285"/>
                  </a:lnTo>
                  <a:lnTo>
                    <a:pt x="118" y="285"/>
                  </a:lnTo>
                  <a:lnTo>
                    <a:pt x="115" y="285"/>
                  </a:lnTo>
                  <a:lnTo>
                    <a:pt x="115" y="285"/>
                  </a:lnTo>
                  <a:lnTo>
                    <a:pt x="113" y="287"/>
                  </a:lnTo>
                  <a:lnTo>
                    <a:pt x="111" y="287"/>
                  </a:lnTo>
                  <a:lnTo>
                    <a:pt x="109" y="282"/>
                  </a:lnTo>
                  <a:lnTo>
                    <a:pt x="109" y="280"/>
                  </a:lnTo>
                  <a:lnTo>
                    <a:pt x="107" y="280"/>
                  </a:lnTo>
                  <a:lnTo>
                    <a:pt x="107" y="282"/>
                  </a:lnTo>
                  <a:lnTo>
                    <a:pt x="104" y="285"/>
                  </a:lnTo>
                  <a:lnTo>
                    <a:pt x="102" y="287"/>
                  </a:lnTo>
                  <a:lnTo>
                    <a:pt x="98" y="285"/>
                  </a:lnTo>
                  <a:lnTo>
                    <a:pt x="95" y="285"/>
                  </a:lnTo>
                  <a:lnTo>
                    <a:pt x="93" y="282"/>
                  </a:lnTo>
                  <a:lnTo>
                    <a:pt x="95" y="278"/>
                  </a:lnTo>
                  <a:lnTo>
                    <a:pt x="93" y="276"/>
                  </a:lnTo>
                  <a:lnTo>
                    <a:pt x="93" y="274"/>
                  </a:lnTo>
                  <a:lnTo>
                    <a:pt x="93" y="269"/>
                  </a:lnTo>
                  <a:lnTo>
                    <a:pt x="89" y="271"/>
                  </a:lnTo>
                  <a:lnTo>
                    <a:pt x="87" y="274"/>
                  </a:lnTo>
                  <a:lnTo>
                    <a:pt x="84" y="276"/>
                  </a:lnTo>
                  <a:lnTo>
                    <a:pt x="82" y="280"/>
                  </a:lnTo>
                  <a:lnTo>
                    <a:pt x="75" y="280"/>
                  </a:lnTo>
                  <a:lnTo>
                    <a:pt x="73" y="282"/>
                  </a:lnTo>
                  <a:lnTo>
                    <a:pt x="73" y="282"/>
                  </a:lnTo>
                  <a:lnTo>
                    <a:pt x="69" y="285"/>
                  </a:lnTo>
                  <a:lnTo>
                    <a:pt x="67" y="287"/>
                  </a:lnTo>
                  <a:lnTo>
                    <a:pt x="62" y="287"/>
                  </a:lnTo>
                  <a:lnTo>
                    <a:pt x="60" y="287"/>
                  </a:lnTo>
                  <a:lnTo>
                    <a:pt x="58" y="285"/>
                  </a:lnTo>
                  <a:lnTo>
                    <a:pt x="55" y="285"/>
                  </a:lnTo>
                  <a:lnTo>
                    <a:pt x="53" y="285"/>
                  </a:lnTo>
                  <a:lnTo>
                    <a:pt x="49" y="287"/>
                  </a:lnTo>
                  <a:lnTo>
                    <a:pt x="47" y="291"/>
                  </a:lnTo>
                  <a:lnTo>
                    <a:pt x="47" y="291"/>
                  </a:lnTo>
                  <a:lnTo>
                    <a:pt x="42" y="294"/>
                  </a:lnTo>
                  <a:lnTo>
                    <a:pt x="40" y="294"/>
                  </a:lnTo>
                  <a:lnTo>
                    <a:pt x="38" y="291"/>
                  </a:lnTo>
                  <a:lnTo>
                    <a:pt x="35" y="287"/>
                  </a:lnTo>
                  <a:lnTo>
                    <a:pt x="33" y="282"/>
                  </a:lnTo>
                  <a:lnTo>
                    <a:pt x="33" y="278"/>
                  </a:lnTo>
                  <a:lnTo>
                    <a:pt x="33" y="274"/>
                  </a:lnTo>
                  <a:lnTo>
                    <a:pt x="35" y="271"/>
                  </a:lnTo>
                  <a:lnTo>
                    <a:pt x="38" y="267"/>
                  </a:lnTo>
                  <a:lnTo>
                    <a:pt x="38" y="262"/>
                  </a:lnTo>
                  <a:lnTo>
                    <a:pt x="38" y="258"/>
                  </a:lnTo>
                  <a:lnTo>
                    <a:pt x="40" y="256"/>
                  </a:lnTo>
                  <a:lnTo>
                    <a:pt x="40" y="254"/>
                  </a:lnTo>
                  <a:lnTo>
                    <a:pt x="40" y="249"/>
                  </a:lnTo>
                  <a:lnTo>
                    <a:pt x="38" y="247"/>
                  </a:lnTo>
                  <a:lnTo>
                    <a:pt x="40" y="242"/>
                  </a:lnTo>
                  <a:lnTo>
                    <a:pt x="40" y="240"/>
                  </a:lnTo>
                  <a:lnTo>
                    <a:pt x="42" y="236"/>
                  </a:lnTo>
                  <a:lnTo>
                    <a:pt x="40" y="231"/>
                  </a:lnTo>
                  <a:lnTo>
                    <a:pt x="40" y="229"/>
                  </a:lnTo>
                  <a:lnTo>
                    <a:pt x="38" y="227"/>
                  </a:lnTo>
                  <a:lnTo>
                    <a:pt x="35" y="225"/>
                  </a:lnTo>
                  <a:lnTo>
                    <a:pt x="33" y="222"/>
                  </a:lnTo>
                  <a:lnTo>
                    <a:pt x="31" y="220"/>
                  </a:lnTo>
                  <a:lnTo>
                    <a:pt x="29" y="218"/>
                  </a:lnTo>
                  <a:lnTo>
                    <a:pt x="29" y="216"/>
                  </a:lnTo>
                  <a:lnTo>
                    <a:pt x="29" y="211"/>
                  </a:lnTo>
                  <a:lnTo>
                    <a:pt x="27" y="211"/>
                  </a:lnTo>
                  <a:lnTo>
                    <a:pt x="24" y="209"/>
                  </a:lnTo>
                  <a:lnTo>
                    <a:pt x="24" y="207"/>
                  </a:lnTo>
                  <a:lnTo>
                    <a:pt x="20" y="205"/>
                  </a:lnTo>
                  <a:lnTo>
                    <a:pt x="22" y="200"/>
                  </a:lnTo>
                  <a:lnTo>
                    <a:pt x="22" y="200"/>
                  </a:lnTo>
                  <a:lnTo>
                    <a:pt x="20" y="196"/>
                  </a:lnTo>
                  <a:lnTo>
                    <a:pt x="15" y="194"/>
                  </a:lnTo>
                  <a:lnTo>
                    <a:pt x="11" y="189"/>
                  </a:lnTo>
                  <a:lnTo>
                    <a:pt x="9" y="189"/>
                  </a:lnTo>
                  <a:lnTo>
                    <a:pt x="4" y="189"/>
                  </a:lnTo>
                  <a:lnTo>
                    <a:pt x="0" y="189"/>
                  </a:lnTo>
                  <a:lnTo>
                    <a:pt x="2" y="185"/>
                  </a:lnTo>
                  <a:lnTo>
                    <a:pt x="7" y="185"/>
                  </a:lnTo>
                  <a:lnTo>
                    <a:pt x="9" y="182"/>
                  </a:lnTo>
                  <a:lnTo>
                    <a:pt x="11" y="180"/>
                  </a:lnTo>
                  <a:lnTo>
                    <a:pt x="13" y="174"/>
                  </a:lnTo>
                  <a:lnTo>
                    <a:pt x="15" y="174"/>
                  </a:lnTo>
                  <a:lnTo>
                    <a:pt x="18" y="171"/>
                  </a:lnTo>
                  <a:lnTo>
                    <a:pt x="22" y="167"/>
                  </a:lnTo>
                  <a:lnTo>
                    <a:pt x="27" y="167"/>
                  </a:lnTo>
                  <a:lnTo>
                    <a:pt x="27" y="160"/>
                  </a:lnTo>
                  <a:lnTo>
                    <a:pt x="29" y="160"/>
                  </a:lnTo>
                  <a:lnTo>
                    <a:pt x="31" y="158"/>
                  </a:lnTo>
                  <a:lnTo>
                    <a:pt x="33" y="156"/>
                  </a:lnTo>
                  <a:lnTo>
                    <a:pt x="35" y="154"/>
                  </a:lnTo>
                  <a:lnTo>
                    <a:pt x="40" y="151"/>
                  </a:lnTo>
                  <a:lnTo>
                    <a:pt x="42" y="151"/>
                  </a:lnTo>
                  <a:lnTo>
                    <a:pt x="44" y="147"/>
                  </a:lnTo>
                  <a:lnTo>
                    <a:pt x="47" y="145"/>
                  </a:lnTo>
                  <a:lnTo>
                    <a:pt x="51" y="145"/>
                  </a:lnTo>
                  <a:lnTo>
                    <a:pt x="53" y="142"/>
                  </a:lnTo>
                  <a:lnTo>
                    <a:pt x="51" y="140"/>
                  </a:lnTo>
                  <a:lnTo>
                    <a:pt x="53" y="136"/>
                  </a:lnTo>
                  <a:lnTo>
                    <a:pt x="55" y="131"/>
                  </a:lnTo>
                  <a:lnTo>
                    <a:pt x="58" y="129"/>
                  </a:lnTo>
                  <a:lnTo>
                    <a:pt x="58" y="125"/>
                  </a:lnTo>
                  <a:lnTo>
                    <a:pt x="62" y="120"/>
                  </a:lnTo>
                  <a:lnTo>
                    <a:pt x="64" y="120"/>
                  </a:lnTo>
                  <a:lnTo>
                    <a:pt x="67" y="120"/>
                  </a:lnTo>
                  <a:lnTo>
                    <a:pt x="73" y="118"/>
                  </a:lnTo>
                  <a:lnTo>
                    <a:pt x="75" y="118"/>
                  </a:lnTo>
                  <a:lnTo>
                    <a:pt x="78" y="116"/>
                  </a:lnTo>
                  <a:lnTo>
                    <a:pt x="80" y="116"/>
                  </a:lnTo>
                  <a:lnTo>
                    <a:pt x="80" y="111"/>
                  </a:lnTo>
                  <a:lnTo>
                    <a:pt x="78" y="109"/>
                  </a:lnTo>
                  <a:lnTo>
                    <a:pt x="75" y="109"/>
                  </a:lnTo>
                  <a:lnTo>
                    <a:pt x="75" y="102"/>
                  </a:lnTo>
                  <a:lnTo>
                    <a:pt x="75" y="100"/>
                  </a:lnTo>
                  <a:lnTo>
                    <a:pt x="80" y="100"/>
                  </a:lnTo>
                  <a:lnTo>
                    <a:pt x="84" y="98"/>
                  </a:lnTo>
                  <a:lnTo>
                    <a:pt x="89" y="96"/>
                  </a:lnTo>
                  <a:lnTo>
                    <a:pt x="91" y="91"/>
                  </a:lnTo>
                  <a:lnTo>
                    <a:pt x="93" y="87"/>
                  </a:lnTo>
                  <a:lnTo>
                    <a:pt x="98" y="85"/>
                  </a:lnTo>
                  <a:lnTo>
                    <a:pt x="102" y="80"/>
                  </a:lnTo>
                  <a:lnTo>
                    <a:pt x="107" y="76"/>
                  </a:lnTo>
                  <a:lnTo>
                    <a:pt x="109" y="71"/>
                  </a:lnTo>
                  <a:lnTo>
                    <a:pt x="113" y="71"/>
                  </a:lnTo>
                  <a:lnTo>
                    <a:pt x="115" y="69"/>
                  </a:lnTo>
                  <a:lnTo>
                    <a:pt x="118" y="65"/>
                  </a:lnTo>
                  <a:lnTo>
                    <a:pt x="122" y="62"/>
                  </a:lnTo>
                  <a:lnTo>
                    <a:pt x="124" y="60"/>
                  </a:lnTo>
                  <a:lnTo>
                    <a:pt x="129" y="56"/>
                  </a:lnTo>
                  <a:lnTo>
                    <a:pt x="131" y="54"/>
                  </a:lnTo>
                  <a:lnTo>
                    <a:pt x="135" y="51"/>
                  </a:lnTo>
                  <a:lnTo>
                    <a:pt x="135" y="49"/>
                  </a:lnTo>
                  <a:lnTo>
                    <a:pt x="131" y="47"/>
                  </a:lnTo>
                  <a:lnTo>
                    <a:pt x="129" y="45"/>
                  </a:lnTo>
                  <a:lnTo>
                    <a:pt x="127" y="42"/>
                  </a:lnTo>
                  <a:lnTo>
                    <a:pt x="129" y="38"/>
                  </a:lnTo>
                  <a:lnTo>
                    <a:pt x="129" y="36"/>
                  </a:lnTo>
                  <a:lnTo>
                    <a:pt x="131" y="34"/>
                  </a:lnTo>
                  <a:lnTo>
                    <a:pt x="131" y="31"/>
                  </a:lnTo>
                  <a:lnTo>
                    <a:pt x="133" y="25"/>
                  </a:lnTo>
                  <a:lnTo>
                    <a:pt x="133" y="22"/>
                  </a:lnTo>
                  <a:lnTo>
                    <a:pt x="135" y="20"/>
                  </a:lnTo>
                  <a:lnTo>
                    <a:pt x="138" y="20"/>
                  </a:lnTo>
                  <a:lnTo>
                    <a:pt x="142" y="16"/>
                  </a:lnTo>
                  <a:lnTo>
                    <a:pt x="140" y="16"/>
                  </a:lnTo>
                  <a:lnTo>
                    <a:pt x="138" y="11"/>
                  </a:lnTo>
                  <a:lnTo>
                    <a:pt x="138" y="11"/>
                  </a:lnTo>
                  <a:lnTo>
                    <a:pt x="135" y="9"/>
                  </a:lnTo>
                  <a:lnTo>
                    <a:pt x="135" y="9"/>
                  </a:lnTo>
                  <a:lnTo>
                    <a:pt x="135" y="5"/>
                  </a:lnTo>
                  <a:lnTo>
                    <a:pt x="135" y="2"/>
                  </a:lnTo>
                  <a:lnTo>
                    <a:pt x="138" y="2"/>
                  </a:lnTo>
                  <a:close/>
                </a:path>
              </a:pathLst>
            </a:custGeom>
            <a:grpFill/>
            <a:ln w="9525">
              <a:solidFill>
                <a:schemeClr val="bg1"/>
              </a:solidFill>
              <a:round/>
              <a:headEnd/>
              <a:tailEnd/>
            </a:ln>
          </p:spPr>
          <p:txBody>
            <a:bodyPr/>
            <a:lstStyle/>
            <a:p>
              <a:endParaRPr lang="fr-CA"/>
            </a:p>
          </p:txBody>
        </p:sp>
        <p:sp>
          <p:nvSpPr>
            <p:cNvPr id="42" name="Freeform 57"/>
            <p:cNvSpPr>
              <a:spLocks/>
            </p:cNvSpPr>
            <p:nvPr/>
          </p:nvSpPr>
          <p:spPr bwMode="auto">
            <a:xfrm>
              <a:off x="1835" y="931"/>
              <a:ext cx="331" cy="294"/>
            </a:xfrm>
            <a:custGeom>
              <a:avLst/>
              <a:gdLst/>
              <a:ahLst/>
              <a:cxnLst>
                <a:cxn ang="0">
                  <a:pos x="151" y="5"/>
                </a:cxn>
                <a:cxn ang="0">
                  <a:pos x="164" y="9"/>
                </a:cxn>
                <a:cxn ang="0">
                  <a:pos x="173" y="16"/>
                </a:cxn>
                <a:cxn ang="0">
                  <a:pos x="191" y="16"/>
                </a:cxn>
                <a:cxn ang="0">
                  <a:pos x="209" y="18"/>
                </a:cxn>
                <a:cxn ang="0">
                  <a:pos x="224" y="25"/>
                </a:cxn>
                <a:cxn ang="0">
                  <a:pos x="231" y="45"/>
                </a:cxn>
                <a:cxn ang="0">
                  <a:pos x="240" y="56"/>
                </a:cxn>
                <a:cxn ang="0">
                  <a:pos x="238" y="76"/>
                </a:cxn>
                <a:cxn ang="0">
                  <a:pos x="253" y="67"/>
                </a:cxn>
                <a:cxn ang="0">
                  <a:pos x="251" y="87"/>
                </a:cxn>
                <a:cxn ang="0">
                  <a:pos x="262" y="74"/>
                </a:cxn>
                <a:cxn ang="0">
                  <a:pos x="284" y="71"/>
                </a:cxn>
                <a:cxn ang="0">
                  <a:pos x="300" y="89"/>
                </a:cxn>
                <a:cxn ang="0">
                  <a:pos x="309" y="111"/>
                </a:cxn>
                <a:cxn ang="0">
                  <a:pos x="318" y="129"/>
                </a:cxn>
                <a:cxn ang="0">
                  <a:pos x="327" y="145"/>
                </a:cxn>
                <a:cxn ang="0">
                  <a:pos x="329" y="160"/>
                </a:cxn>
                <a:cxn ang="0">
                  <a:pos x="315" y="171"/>
                </a:cxn>
                <a:cxn ang="0">
                  <a:pos x="291" y="176"/>
                </a:cxn>
                <a:cxn ang="0">
                  <a:pos x="262" y="187"/>
                </a:cxn>
                <a:cxn ang="0">
                  <a:pos x="238" y="196"/>
                </a:cxn>
                <a:cxn ang="0">
                  <a:pos x="215" y="200"/>
                </a:cxn>
                <a:cxn ang="0">
                  <a:pos x="195" y="211"/>
                </a:cxn>
                <a:cxn ang="0">
                  <a:pos x="187" y="227"/>
                </a:cxn>
                <a:cxn ang="0">
                  <a:pos x="167" y="229"/>
                </a:cxn>
                <a:cxn ang="0">
                  <a:pos x="155" y="231"/>
                </a:cxn>
                <a:cxn ang="0">
                  <a:pos x="140" y="249"/>
                </a:cxn>
                <a:cxn ang="0">
                  <a:pos x="133" y="271"/>
                </a:cxn>
                <a:cxn ang="0">
                  <a:pos x="118" y="285"/>
                </a:cxn>
                <a:cxn ang="0">
                  <a:pos x="109" y="280"/>
                </a:cxn>
                <a:cxn ang="0">
                  <a:pos x="95" y="285"/>
                </a:cxn>
                <a:cxn ang="0">
                  <a:pos x="89" y="271"/>
                </a:cxn>
                <a:cxn ang="0">
                  <a:pos x="73" y="282"/>
                </a:cxn>
                <a:cxn ang="0">
                  <a:pos x="55" y="285"/>
                </a:cxn>
                <a:cxn ang="0">
                  <a:pos x="40" y="294"/>
                </a:cxn>
                <a:cxn ang="0">
                  <a:pos x="35" y="271"/>
                </a:cxn>
                <a:cxn ang="0">
                  <a:pos x="40" y="249"/>
                </a:cxn>
                <a:cxn ang="0">
                  <a:pos x="40" y="229"/>
                </a:cxn>
                <a:cxn ang="0">
                  <a:pos x="29" y="216"/>
                </a:cxn>
                <a:cxn ang="0">
                  <a:pos x="22" y="200"/>
                </a:cxn>
                <a:cxn ang="0">
                  <a:pos x="4" y="189"/>
                </a:cxn>
                <a:cxn ang="0">
                  <a:pos x="13" y="174"/>
                </a:cxn>
                <a:cxn ang="0">
                  <a:pos x="29" y="160"/>
                </a:cxn>
                <a:cxn ang="0">
                  <a:pos x="44" y="147"/>
                </a:cxn>
                <a:cxn ang="0">
                  <a:pos x="55" y="131"/>
                </a:cxn>
                <a:cxn ang="0">
                  <a:pos x="73" y="118"/>
                </a:cxn>
                <a:cxn ang="0">
                  <a:pos x="75" y="109"/>
                </a:cxn>
                <a:cxn ang="0">
                  <a:pos x="91" y="91"/>
                </a:cxn>
                <a:cxn ang="0">
                  <a:pos x="113" y="71"/>
                </a:cxn>
                <a:cxn ang="0">
                  <a:pos x="131" y="54"/>
                </a:cxn>
                <a:cxn ang="0">
                  <a:pos x="129" y="38"/>
                </a:cxn>
                <a:cxn ang="0">
                  <a:pos x="135" y="20"/>
                </a:cxn>
                <a:cxn ang="0">
                  <a:pos x="135" y="9"/>
                </a:cxn>
              </a:cxnLst>
              <a:rect l="0" t="0" r="r" b="b"/>
              <a:pathLst>
                <a:path w="331" h="294">
                  <a:moveTo>
                    <a:pt x="138" y="2"/>
                  </a:moveTo>
                  <a:lnTo>
                    <a:pt x="140" y="0"/>
                  </a:lnTo>
                  <a:lnTo>
                    <a:pt x="144" y="2"/>
                  </a:lnTo>
                  <a:lnTo>
                    <a:pt x="147" y="5"/>
                  </a:lnTo>
                  <a:lnTo>
                    <a:pt x="149" y="7"/>
                  </a:lnTo>
                  <a:lnTo>
                    <a:pt x="151" y="5"/>
                  </a:lnTo>
                  <a:lnTo>
                    <a:pt x="153" y="2"/>
                  </a:lnTo>
                  <a:lnTo>
                    <a:pt x="155" y="2"/>
                  </a:lnTo>
                  <a:lnTo>
                    <a:pt x="158" y="5"/>
                  </a:lnTo>
                  <a:lnTo>
                    <a:pt x="160" y="7"/>
                  </a:lnTo>
                  <a:lnTo>
                    <a:pt x="162" y="7"/>
                  </a:lnTo>
                  <a:lnTo>
                    <a:pt x="164" y="9"/>
                  </a:lnTo>
                  <a:lnTo>
                    <a:pt x="169" y="9"/>
                  </a:lnTo>
                  <a:lnTo>
                    <a:pt x="169" y="11"/>
                  </a:lnTo>
                  <a:lnTo>
                    <a:pt x="171" y="18"/>
                  </a:lnTo>
                  <a:lnTo>
                    <a:pt x="171" y="25"/>
                  </a:lnTo>
                  <a:lnTo>
                    <a:pt x="173" y="18"/>
                  </a:lnTo>
                  <a:lnTo>
                    <a:pt x="173" y="16"/>
                  </a:lnTo>
                  <a:lnTo>
                    <a:pt x="175" y="11"/>
                  </a:lnTo>
                  <a:lnTo>
                    <a:pt x="178" y="11"/>
                  </a:lnTo>
                  <a:lnTo>
                    <a:pt x="182" y="11"/>
                  </a:lnTo>
                  <a:lnTo>
                    <a:pt x="187" y="11"/>
                  </a:lnTo>
                  <a:lnTo>
                    <a:pt x="187" y="16"/>
                  </a:lnTo>
                  <a:lnTo>
                    <a:pt x="191" y="16"/>
                  </a:lnTo>
                  <a:lnTo>
                    <a:pt x="195" y="16"/>
                  </a:lnTo>
                  <a:lnTo>
                    <a:pt x="198" y="16"/>
                  </a:lnTo>
                  <a:lnTo>
                    <a:pt x="202" y="16"/>
                  </a:lnTo>
                  <a:lnTo>
                    <a:pt x="204" y="18"/>
                  </a:lnTo>
                  <a:lnTo>
                    <a:pt x="207" y="18"/>
                  </a:lnTo>
                  <a:lnTo>
                    <a:pt x="209" y="18"/>
                  </a:lnTo>
                  <a:lnTo>
                    <a:pt x="211" y="16"/>
                  </a:lnTo>
                  <a:lnTo>
                    <a:pt x="213" y="16"/>
                  </a:lnTo>
                  <a:lnTo>
                    <a:pt x="218" y="18"/>
                  </a:lnTo>
                  <a:lnTo>
                    <a:pt x="220" y="20"/>
                  </a:lnTo>
                  <a:lnTo>
                    <a:pt x="222" y="22"/>
                  </a:lnTo>
                  <a:lnTo>
                    <a:pt x="224" y="25"/>
                  </a:lnTo>
                  <a:lnTo>
                    <a:pt x="227" y="27"/>
                  </a:lnTo>
                  <a:lnTo>
                    <a:pt x="227" y="34"/>
                  </a:lnTo>
                  <a:lnTo>
                    <a:pt x="229" y="36"/>
                  </a:lnTo>
                  <a:lnTo>
                    <a:pt x="231" y="40"/>
                  </a:lnTo>
                  <a:lnTo>
                    <a:pt x="231" y="40"/>
                  </a:lnTo>
                  <a:lnTo>
                    <a:pt x="231" y="45"/>
                  </a:lnTo>
                  <a:lnTo>
                    <a:pt x="231" y="45"/>
                  </a:lnTo>
                  <a:lnTo>
                    <a:pt x="231" y="47"/>
                  </a:lnTo>
                  <a:lnTo>
                    <a:pt x="233" y="47"/>
                  </a:lnTo>
                  <a:lnTo>
                    <a:pt x="235" y="51"/>
                  </a:lnTo>
                  <a:lnTo>
                    <a:pt x="238" y="54"/>
                  </a:lnTo>
                  <a:lnTo>
                    <a:pt x="240" y="56"/>
                  </a:lnTo>
                  <a:lnTo>
                    <a:pt x="242" y="58"/>
                  </a:lnTo>
                  <a:lnTo>
                    <a:pt x="244" y="62"/>
                  </a:lnTo>
                  <a:lnTo>
                    <a:pt x="244" y="67"/>
                  </a:lnTo>
                  <a:lnTo>
                    <a:pt x="242" y="71"/>
                  </a:lnTo>
                  <a:lnTo>
                    <a:pt x="240" y="74"/>
                  </a:lnTo>
                  <a:lnTo>
                    <a:pt x="238" y="76"/>
                  </a:lnTo>
                  <a:lnTo>
                    <a:pt x="238" y="78"/>
                  </a:lnTo>
                  <a:lnTo>
                    <a:pt x="242" y="71"/>
                  </a:lnTo>
                  <a:lnTo>
                    <a:pt x="247" y="69"/>
                  </a:lnTo>
                  <a:lnTo>
                    <a:pt x="247" y="67"/>
                  </a:lnTo>
                  <a:lnTo>
                    <a:pt x="251" y="67"/>
                  </a:lnTo>
                  <a:lnTo>
                    <a:pt x="253" y="67"/>
                  </a:lnTo>
                  <a:lnTo>
                    <a:pt x="255" y="69"/>
                  </a:lnTo>
                  <a:lnTo>
                    <a:pt x="258" y="71"/>
                  </a:lnTo>
                  <a:lnTo>
                    <a:pt x="255" y="76"/>
                  </a:lnTo>
                  <a:lnTo>
                    <a:pt x="255" y="80"/>
                  </a:lnTo>
                  <a:lnTo>
                    <a:pt x="251" y="82"/>
                  </a:lnTo>
                  <a:lnTo>
                    <a:pt x="251" y="87"/>
                  </a:lnTo>
                  <a:lnTo>
                    <a:pt x="253" y="87"/>
                  </a:lnTo>
                  <a:lnTo>
                    <a:pt x="255" y="85"/>
                  </a:lnTo>
                  <a:lnTo>
                    <a:pt x="258" y="82"/>
                  </a:lnTo>
                  <a:lnTo>
                    <a:pt x="260" y="80"/>
                  </a:lnTo>
                  <a:lnTo>
                    <a:pt x="260" y="76"/>
                  </a:lnTo>
                  <a:lnTo>
                    <a:pt x="262" y="74"/>
                  </a:lnTo>
                  <a:lnTo>
                    <a:pt x="264" y="71"/>
                  </a:lnTo>
                  <a:lnTo>
                    <a:pt x="269" y="69"/>
                  </a:lnTo>
                  <a:lnTo>
                    <a:pt x="273" y="69"/>
                  </a:lnTo>
                  <a:lnTo>
                    <a:pt x="278" y="69"/>
                  </a:lnTo>
                  <a:lnTo>
                    <a:pt x="280" y="71"/>
                  </a:lnTo>
                  <a:lnTo>
                    <a:pt x="284" y="71"/>
                  </a:lnTo>
                  <a:lnTo>
                    <a:pt x="289" y="74"/>
                  </a:lnTo>
                  <a:lnTo>
                    <a:pt x="291" y="76"/>
                  </a:lnTo>
                  <a:lnTo>
                    <a:pt x="295" y="78"/>
                  </a:lnTo>
                  <a:lnTo>
                    <a:pt x="300" y="80"/>
                  </a:lnTo>
                  <a:lnTo>
                    <a:pt x="300" y="87"/>
                  </a:lnTo>
                  <a:lnTo>
                    <a:pt x="300" y="89"/>
                  </a:lnTo>
                  <a:lnTo>
                    <a:pt x="302" y="91"/>
                  </a:lnTo>
                  <a:lnTo>
                    <a:pt x="304" y="96"/>
                  </a:lnTo>
                  <a:lnTo>
                    <a:pt x="307" y="100"/>
                  </a:lnTo>
                  <a:lnTo>
                    <a:pt x="307" y="105"/>
                  </a:lnTo>
                  <a:lnTo>
                    <a:pt x="309" y="109"/>
                  </a:lnTo>
                  <a:lnTo>
                    <a:pt x="309" y="111"/>
                  </a:lnTo>
                  <a:lnTo>
                    <a:pt x="311" y="114"/>
                  </a:lnTo>
                  <a:lnTo>
                    <a:pt x="313" y="118"/>
                  </a:lnTo>
                  <a:lnTo>
                    <a:pt x="313" y="120"/>
                  </a:lnTo>
                  <a:lnTo>
                    <a:pt x="313" y="125"/>
                  </a:lnTo>
                  <a:lnTo>
                    <a:pt x="315" y="127"/>
                  </a:lnTo>
                  <a:lnTo>
                    <a:pt x="318" y="129"/>
                  </a:lnTo>
                  <a:lnTo>
                    <a:pt x="318" y="131"/>
                  </a:lnTo>
                  <a:lnTo>
                    <a:pt x="320" y="136"/>
                  </a:lnTo>
                  <a:lnTo>
                    <a:pt x="322" y="138"/>
                  </a:lnTo>
                  <a:lnTo>
                    <a:pt x="322" y="140"/>
                  </a:lnTo>
                  <a:lnTo>
                    <a:pt x="324" y="142"/>
                  </a:lnTo>
                  <a:lnTo>
                    <a:pt x="327" y="145"/>
                  </a:lnTo>
                  <a:lnTo>
                    <a:pt x="327" y="147"/>
                  </a:lnTo>
                  <a:lnTo>
                    <a:pt x="327" y="149"/>
                  </a:lnTo>
                  <a:lnTo>
                    <a:pt x="329" y="151"/>
                  </a:lnTo>
                  <a:lnTo>
                    <a:pt x="329" y="154"/>
                  </a:lnTo>
                  <a:lnTo>
                    <a:pt x="331" y="158"/>
                  </a:lnTo>
                  <a:lnTo>
                    <a:pt x="329" y="160"/>
                  </a:lnTo>
                  <a:lnTo>
                    <a:pt x="329" y="162"/>
                  </a:lnTo>
                  <a:lnTo>
                    <a:pt x="327" y="165"/>
                  </a:lnTo>
                  <a:lnTo>
                    <a:pt x="324" y="167"/>
                  </a:lnTo>
                  <a:lnTo>
                    <a:pt x="320" y="169"/>
                  </a:lnTo>
                  <a:lnTo>
                    <a:pt x="318" y="169"/>
                  </a:lnTo>
                  <a:lnTo>
                    <a:pt x="315" y="171"/>
                  </a:lnTo>
                  <a:lnTo>
                    <a:pt x="311" y="169"/>
                  </a:lnTo>
                  <a:lnTo>
                    <a:pt x="309" y="171"/>
                  </a:lnTo>
                  <a:lnTo>
                    <a:pt x="307" y="174"/>
                  </a:lnTo>
                  <a:lnTo>
                    <a:pt x="302" y="174"/>
                  </a:lnTo>
                  <a:lnTo>
                    <a:pt x="295" y="176"/>
                  </a:lnTo>
                  <a:lnTo>
                    <a:pt x="291" y="176"/>
                  </a:lnTo>
                  <a:lnTo>
                    <a:pt x="287" y="178"/>
                  </a:lnTo>
                  <a:lnTo>
                    <a:pt x="284" y="178"/>
                  </a:lnTo>
                  <a:lnTo>
                    <a:pt x="278" y="180"/>
                  </a:lnTo>
                  <a:lnTo>
                    <a:pt x="271" y="182"/>
                  </a:lnTo>
                  <a:lnTo>
                    <a:pt x="267" y="185"/>
                  </a:lnTo>
                  <a:lnTo>
                    <a:pt x="262" y="187"/>
                  </a:lnTo>
                  <a:lnTo>
                    <a:pt x="255" y="187"/>
                  </a:lnTo>
                  <a:lnTo>
                    <a:pt x="253" y="189"/>
                  </a:lnTo>
                  <a:lnTo>
                    <a:pt x="249" y="189"/>
                  </a:lnTo>
                  <a:lnTo>
                    <a:pt x="244" y="191"/>
                  </a:lnTo>
                  <a:lnTo>
                    <a:pt x="240" y="194"/>
                  </a:lnTo>
                  <a:lnTo>
                    <a:pt x="238" y="196"/>
                  </a:lnTo>
                  <a:lnTo>
                    <a:pt x="233" y="194"/>
                  </a:lnTo>
                  <a:lnTo>
                    <a:pt x="229" y="196"/>
                  </a:lnTo>
                  <a:lnTo>
                    <a:pt x="227" y="198"/>
                  </a:lnTo>
                  <a:lnTo>
                    <a:pt x="222" y="196"/>
                  </a:lnTo>
                  <a:lnTo>
                    <a:pt x="218" y="200"/>
                  </a:lnTo>
                  <a:lnTo>
                    <a:pt x="215" y="200"/>
                  </a:lnTo>
                  <a:lnTo>
                    <a:pt x="213" y="202"/>
                  </a:lnTo>
                  <a:lnTo>
                    <a:pt x="209" y="202"/>
                  </a:lnTo>
                  <a:lnTo>
                    <a:pt x="204" y="202"/>
                  </a:lnTo>
                  <a:lnTo>
                    <a:pt x="200" y="205"/>
                  </a:lnTo>
                  <a:lnTo>
                    <a:pt x="198" y="209"/>
                  </a:lnTo>
                  <a:lnTo>
                    <a:pt x="195" y="211"/>
                  </a:lnTo>
                  <a:lnTo>
                    <a:pt x="195" y="214"/>
                  </a:lnTo>
                  <a:lnTo>
                    <a:pt x="193" y="216"/>
                  </a:lnTo>
                  <a:lnTo>
                    <a:pt x="191" y="218"/>
                  </a:lnTo>
                  <a:lnTo>
                    <a:pt x="191" y="222"/>
                  </a:lnTo>
                  <a:lnTo>
                    <a:pt x="189" y="225"/>
                  </a:lnTo>
                  <a:lnTo>
                    <a:pt x="187" y="227"/>
                  </a:lnTo>
                  <a:lnTo>
                    <a:pt x="184" y="229"/>
                  </a:lnTo>
                  <a:lnTo>
                    <a:pt x="182" y="229"/>
                  </a:lnTo>
                  <a:lnTo>
                    <a:pt x="175" y="231"/>
                  </a:lnTo>
                  <a:lnTo>
                    <a:pt x="173" y="231"/>
                  </a:lnTo>
                  <a:lnTo>
                    <a:pt x="169" y="231"/>
                  </a:lnTo>
                  <a:lnTo>
                    <a:pt x="167" y="229"/>
                  </a:lnTo>
                  <a:lnTo>
                    <a:pt x="162" y="227"/>
                  </a:lnTo>
                  <a:lnTo>
                    <a:pt x="160" y="225"/>
                  </a:lnTo>
                  <a:lnTo>
                    <a:pt x="160" y="225"/>
                  </a:lnTo>
                  <a:lnTo>
                    <a:pt x="158" y="227"/>
                  </a:lnTo>
                  <a:lnTo>
                    <a:pt x="158" y="229"/>
                  </a:lnTo>
                  <a:lnTo>
                    <a:pt x="155" y="231"/>
                  </a:lnTo>
                  <a:lnTo>
                    <a:pt x="155" y="238"/>
                  </a:lnTo>
                  <a:lnTo>
                    <a:pt x="151" y="240"/>
                  </a:lnTo>
                  <a:lnTo>
                    <a:pt x="147" y="242"/>
                  </a:lnTo>
                  <a:lnTo>
                    <a:pt x="144" y="245"/>
                  </a:lnTo>
                  <a:lnTo>
                    <a:pt x="142" y="247"/>
                  </a:lnTo>
                  <a:lnTo>
                    <a:pt x="140" y="249"/>
                  </a:lnTo>
                  <a:lnTo>
                    <a:pt x="140" y="254"/>
                  </a:lnTo>
                  <a:lnTo>
                    <a:pt x="140" y="256"/>
                  </a:lnTo>
                  <a:lnTo>
                    <a:pt x="138" y="260"/>
                  </a:lnTo>
                  <a:lnTo>
                    <a:pt x="135" y="265"/>
                  </a:lnTo>
                  <a:lnTo>
                    <a:pt x="135" y="269"/>
                  </a:lnTo>
                  <a:lnTo>
                    <a:pt x="133" y="271"/>
                  </a:lnTo>
                  <a:lnTo>
                    <a:pt x="133" y="274"/>
                  </a:lnTo>
                  <a:lnTo>
                    <a:pt x="129" y="278"/>
                  </a:lnTo>
                  <a:lnTo>
                    <a:pt x="122" y="282"/>
                  </a:lnTo>
                  <a:lnTo>
                    <a:pt x="120" y="285"/>
                  </a:lnTo>
                  <a:lnTo>
                    <a:pt x="120" y="285"/>
                  </a:lnTo>
                  <a:lnTo>
                    <a:pt x="118" y="285"/>
                  </a:lnTo>
                  <a:lnTo>
                    <a:pt x="115" y="285"/>
                  </a:lnTo>
                  <a:lnTo>
                    <a:pt x="115" y="285"/>
                  </a:lnTo>
                  <a:lnTo>
                    <a:pt x="113" y="287"/>
                  </a:lnTo>
                  <a:lnTo>
                    <a:pt x="111" y="287"/>
                  </a:lnTo>
                  <a:lnTo>
                    <a:pt x="109" y="282"/>
                  </a:lnTo>
                  <a:lnTo>
                    <a:pt x="109" y="280"/>
                  </a:lnTo>
                  <a:lnTo>
                    <a:pt x="107" y="280"/>
                  </a:lnTo>
                  <a:lnTo>
                    <a:pt x="107" y="282"/>
                  </a:lnTo>
                  <a:lnTo>
                    <a:pt x="104" y="285"/>
                  </a:lnTo>
                  <a:lnTo>
                    <a:pt x="102" y="287"/>
                  </a:lnTo>
                  <a:lnTo>
                    <a:pt x="98" y="285"/>
                  </a:lnTo>
                  <a:lnTo>
                    <a:pt x="95" y="285"/>
                  </a:lnTo>
                  <a:lnTo>
                    <a:pt x="93" y="282"/>
                  </a:lnTo>
                  <a:lnTo>
                    <a:pt x="95" y="278"/>
                  </a:lnTo>
                  <a:lnTo>
                    <a:pt x="93" y="276"/>
                  </a:lnTo>
                  <a:lnTo>
                    <a:pt x="93" y="274"/>
                  </a:lnTo>
                  <a:lnTo>
                    <a:pt x="93" y="269"/>
                  </a:lnTo>
                  <a:lnTo>
                    <a:pt x="89" y="271"/>
                  </a:lnTo>
                  <a:lnTo>
                    <a:pt x="87" y="274"/>
                  </a:lnTo>
                  <a:lnTo>
                    <a:pt x="84" y="276"/>
                  </a:lnTo>
                  <a:lnTo>
                    <a:pt x="82" y="280"/>
                  </a:lnTo>
                  <a:lnTo>
                    <a:pt x="75" y="280"/>
                  </a:lnTo>
                  <a:lnTo>
                    <a:pt x="73" y="282"/>
                  </a:lnTo>
                  <a:lnTo>
                    <a:pt x="73" y="282"/>
                  </a:lnTo>
                  <a:lnTo>
                    <a:pt x="69" y="285"/>
                  </a:lnTo>
                  <a:lnTo>
                    <a:pt x="67" y="287"/>
                  </a:lnTo>
                  <a:lnTo>
                    <a:pt x="62" y="287"/>
                  </a:lnTo>
                  <a:lnTo>
                    <a:pt x="60" y="287"/>
                  </a:lnTo>
                  <a:lnTo>
                    <a:pt x="58" y="285"/>
                  </a:lnTo>
                  <a:lnTo>
                    <a:pt x="55" y="285"/>
                  </a:lnTo>
                  <a:lnTo>
                    <a:pt x="53" y="285"/>
                  </a:lnTo>
                  <a:lnTo>
                    <a:pt x="49" y="287"/>
                  </a:lnTo>
                  <a:lnTo>
                    <a:pt x="47" y="291"/>
                  </a:lnTo>
                  <a:lnTo>
                    <a:pt x="47" y="291"/>
                  </a:lnTo>
                  <a:lnTo>
                    <a:pt x="42" y="294"/>
                  </a:lnTo>
                  <a:lnTo>
                    <a:pt x="40" y="294"/>
                  </a:lnTo>
                  <a:lnTo>
                    <a:pt x="38" y="291"/>
                  </a:lnTo>
                  <a:lnTo>
                    <a:pt x="35" y="287"/>
                  </a:lnTo>
                  <a:lnTo>
                    <a:pt x="33" y="282"/>
                  </a:lnTo>
                  <a:lnTo>
                    <a:pt x="33" y="278"/>
                  </a:lnTo>
                  <a:lnTo>
                    <a:pt x="33" y="274"/>
                  </a:lnTo>
                  <a:lnTo>
                    <a:pt x="35" y="271"/>
                  </a:lnTo>
                  <a:lnTo>
                    <a:pt x="38" y="267"/>
                  </a:lnTo>
                  <a:lnTo>
                    <a:pt x="38" y="262"/>
                  </a:lnTo>
                  <a:lnTo>
                    <a:pt x="38" y="258"/>
                  </a:lnTo>
                  <a:lnTo>
                    <a:pt x="40" y="256"/>
                  </a:lnTo>
                  <a:lnTo>
                    <a:pt x="40" y="254"/>
                  </a:lnTo>
                  <a:lnTo>
                    <a:pt x="40" y="249"/>
                  </a:lnTo>
                  <a:lnTo>
                    <a:pt x="38" y="247"/>
                  </a:lnTo>
                  <a:lnTo>
                    <a:pt x="40" y="242"/>
                  </a:lnTo>
                  <a:lnTo>
                    <a:pt x="40" y="240"/>
                  </a:lnTo>
                  <a:lnTo>
                    <a:pt x="42" y="236"/>
                  </a:lnTo>
                  <a:lnTo>
                    <a:pt x="40" y="231"/>
                  </a:lnTo>
                  <a:lnTo>
                    <a:pt x="40" y="229"/>
                  </a:lnTo>
                  <a:lnTo>
                    <a:pt x="38" y="227"/>
                  </a:lnTo>
                  <a:lnTo>
                    <a:pt x="35" y="225"/>
                  </a:lnTo>
                  <a:lnTo>
                    <a:pt x="33" y="222"/>
                  </a:lnTo>
                  <a:lnTo>
                    <a:pt x="31" y="220"/>
                  </a:lnTo>
                  <a:lnTo>
                    <a:pt x="29" y="218"/>
                  </a:lnTo>
                  <a:lnTo>
                    <a:pt x="29" y="216"/>
                  </a:lnTo>
                  <a:lnTo>
                    <a:pt x="29" y="211"/>
                  </a:lnTo>
                  <a:lnTo>
                    <a:pt x="27" y="211"/>
                  </a:lnTo>
                  <a:lnTo>
                    <a:pt x="24" y="209"/>
                  </a:lnTo>
                  <a:lnTo>
                    <a:pt x="24" y="207"/>
                  </a:lnTo>
                  <a:lnTo>
                    <a:pt x="20" y="205"/>
                  </a:lnTo>
                  <a:lnTo>
                    <a:pt x="22" y="200"/>
                  </a:lnTo>
                  <a:lnTo>
                    <a:pt x="22" y="200"/>
                  </a:lnTo>
                  <a:lnTo>
                    <a:pt x="20" y="196"/>
                  </a:lnTo>
                  <a:lnTo>
                    <a:pt x="15" y="194"/>
                  </a:lnTo>
                  <a:lnTo>
                    <a:pt x="11" y="189"/>
                  </a:lnTo>
                  <a:lnTo>
                    <a:pt x="9" y="189"/>
                  </a:lnTo>
                  <a:lnTo>
                    <a:pt x="4" y="189"/>
                  </a:lnTo>
                  <a:lnTo>
                    <a:pt x="0" y="189"/>
                  </a:lnTo>
                  <a:lnTo>
                    <a:pt x="2" y="185"/>
                  </a:lnTo>
                  <a:lnTo>
                    <a:pt x="7" y="185"/>
                  </a:lnTo>
                  <a:lnTo>
                    <a:pt x="9" y="182"/>
                  </a:lnTo>
                  <a:lnTo>
                    <a:pt x="11" y="180"/>
                  </a:lnTo>
                  <a:lnTo>
                    <a:pt x="13" y="174"/>
                  </a:lnTo>
                  <a:lnTo>
                    <a:pt x="15" y="174"/>
                  </a:lnTo>
                  <a:lnTo>
                    <a:pt x="18" y="171"/>
                  </a:lnTo>
                  <a:lnTo>
                    <a:pt x="22" y="167"/>
                  </a:lnTo>
                  <a:lnTo>
                    <a:pt x="27" y="167"/>
                  </a:lnTo>
                  <a:lnTo>
                    <a:pt x="27" y="160"/>
                  </a:lnTo>
                  <a:lnTo>
                    <a:pt x="29" y="160"/>
                  </a:lnTo>
                  <a:lnTo>
                    <a:pt x="31" y="158"/>
                  </a:lnTo>
                  <a:lnTo>
                    <a:pt x="33" y="156"/>
                  </a:lnTo>
                  <a:lnTo>
                    <a:pt x="35" y="154"/>
                  </a:lnTo>
                  <a:lnTo>
                    <a:pt x="40" y="151"/>
                  </a:lnTo>
                  <a:lnTo>
                    <a:pt x="42" y="151"/>
                  </a:lnTo>
                  <a:lnTo>
                    <a:pt x="44" y="147"/>
                  </a:lnTo>
                  <a:lnTo>
                    <a:pt x="47" y="145"/>
                  </a:lnTo>
                  <a:lnTo>
                    <a:pt x="51" y="145"/>
                  </a:lnTo>
                  <a:lnTo>
                    <a:pt x="53" y="142"/>
                  </a:lnTo>
                  <a:lnTo>
                    <a:pt x="51" y="140"/>
                  </a:lnTo>
                  <a:lnTo>
                    <a:pt x="53" y="136"/>
                  </a:lnTo>
                  <a:lnTo>
                    <a:pt x="55" y="131"/>
                  </a:lnTo>
                  <a:lnTo>
                    <a:pt x="58" y="129"/>
                  </a:lnTo>
                  <a:lnTo>
                    <a:pt x="58" y="125"/>
                  </a:lnTo>
                  <a:lnTo>
                    <a:pt x="62" y="120"/>
                  </a:lnTo>
                  <a:lnTo>
                    <a:pt x="64" y="120"/>
                  </a:lnTo>
                  <a:lnTo>
                    <a:pt x="67" y="120"/>
                  </a:lnTo>
                  <a:lnTo>
                    <a:pt x="73" y="118"/>
                  </a:lnTo>
                  <a:lnTo>
                    <a:pt x="75" y="118"/>
                  </a:lnTo>
                  <a:lnTo>
                    <a:pt x="78" y="116"/>
                  </a:lnTo>
                  <a:lnTo>
                    <a:pt x="80" y="116"/>
                  </a:lnTo>
                  <a:lnTo>
                    <a:pt x="80" y="111"/>
                  </a:lnTo>
                  <a:lnTo>
                    <a:pt x="78" y="109"/>
                  </a:lnTo>
                  <a:lnTo>
                    <a:pt x="75" y="109"/>
                  </a:lnTo>
                  <a:lnTo>
                    <a:pt x="75" y="102"/>
                  </a:lnTo>
                  <a:lnTo>
                    <a:pt x="75" y="100"/>
                  </a:lnTo>
                  <a:lnTo>
                    <a:pt x="80" y="100"/>
                  </a:lnTo>
                  <a:lnTo>
                    <a:pt x="84" y="98"/>
                  </a:lnTo>
                  <a:lnTo>
                    <a:pt x="89" y="96"/>
                  </a:lnTo>
                  <a:lnTo>
                    <a:pt x="91" y="91"/>
                  </a:lnTo>
                  <a:lnTo>
                    <a:pt x="93" y="87"/>
                  </a:lnTo>
                  <a:lnTo>
                    <a:pt x="98" y="85"/>
                  </a:lnTo>
                  <a:lnTo>
                    <a:pt x="102" y="80"/>
                  </a:lnTo>
                  <a:lnTo>
                    <a:pt x="107" y="76"/>
                  </a:lnTo>
                  <a:lnTo>
                    <a:pt x="109" y="71"/>
                  </a:lnTo>
                  <a:lnTo>
                    <a:pt x="113" y="71"/>
                  </a:lnTo>
                  <a:lnTo>
                    <a:pt x="115" y="69"/>
                  </a:lnTo>
                  <a:lnTo>
                    <a:pt x="118" y="65"/>
                  </a:lnTo>
                  <a:lnTo>
                    <a:pt x="122" y="62"/>
                  </a:lnTo>
                  <a:lnTo>
                    <a:pt x="124" y="60"/>
                  </a:lnTo>
                  <a:lnTo>
                    <a:pt x="129" y="56"/>
                  </a:lnTo>
                  <a:lnTo>
                    <a:pt x="131" y="54"/>
                  </a:lnTo>
                  <a:lnTo>
                    <a:pt x="135" y="51"/>
                  </a:lnTo>
                  <a:lnTo>
                    <a:pt x="135" y="49"/>
                  </a:lnTo>
                  <a:lnTo>
                    <a:pt x="131" y="47"/>
                  </a:lnTo>
                  <a:lnTo>
                    <a:pt x="129" y="45"/>
                  </a:lnTo>
                  <a:lnTo>
                    <a:pt x="127" y="42"/>
                  </a:lnTo>
                  <a:lnTo>
                    <a:pt x="129" y="38"/>
                  </a:lnTo>
                  <a:lnTo>
                    <a:pt x="129" y="36"/>
                  </a:lnTo>
                  <a:lnTo>
                    <a:pt x="131" y="34"/>
                  </a:lnTo>
                  <a:lnTo>
                    <a:pt x="131" y="31"/>
                  </a:lnTo>
                  <a:lnTo>
                    <a:pt x="133" y="25"/>
                  </a:lnTo>
                  <a:lnTo>
                    <a:pt x="133" y="22"/>
                  </a:lnTo>
                  <a:lnTo>
                    <a:pt x="135" y="20"/>
                  </a:lnTo>
                  <a:lnTo>
                    <a:pt x="138" y="20"/>
                  </a:lnTo>
                  <a:lnTo>
                    <a:pt x="142" y="16"/>
                  </a:lnTo>
                  <a:lnTo>
                    <a:pt x="140" y="16"/>
                  </a:lnTo>
                  <a:lnTo>
                    <a:pt x="138" y="11"/>
                  </a:lnTo>
                  <a:lnTo>
                    <a:pt x="138" y="11"/>
                  </a:lnTo>
                  <a:lnTo>
                    <a:pt x="135" y="9"/>
                  </a:lnTo>
                  <a:lnTo>
                    <a:pt x="135" y="9"/>
                  </a:lnTo>
                  <a:lnTo>
                    <a:pt x="135" y="5"/>
                  </a:lnTo>
                  <a:lnTo>
                    <a:pt x="135" y="2"/>
                  </a:lnTo>
                </a:path>
              </a:pathLst>
            </a:custGeom>
            <a:grpFill/>
            <a:ln w="11113">
              <a:solidFill>
                <a:schemeClr val="bg1"/>
              </a:solidFill>
              <a:prstDash val="solid"/>
              <a:round/>
              <a:headEnd/>
              <a:tailEnd/>
            </a:ln>
          </p:spPr>
          <p:txBody>
            <a:bodyPr/>
            <a:lstStyle/>
            <a:p>
              <a:endParaRPr lang="fr-CA"/>
            </a:p>
          </p:txBody>
        </p:sp>
        <p:sp>
          <p:nvSpPr>
            <p:cNvPr id="43" name="Freeform 58"/>
            <p:cNvSpPr>
              <a:spLocks/>
            </p:cNvSpPr>
            <p:nvPr/>
          </p:nvSpPr>
          <p:spPr bwMode="auto">
            <a:xfrm>
              <a:off x="1830" y="1309"/>
              <a:ext cx="1350" cy="1076"/>
            </a:xfrm>
            <a:custGeom>
              <a:avLst/>
              <a:gdLst/>
              <a:ahLst/>
              <a:cxnLst>
                <a:cxn ang="0">
                  <a:pos x="174" y="173"/>
                </a:cxn>
                <a:cxn ang="0">
                  <a:pos x="227" y="227"/>
                </a:cxn>
                <a:cxn ang="0">
                  <a:pos x="178" y="240"/>
                </a:cxn>
                <a:cxn ang="0">
                  <a:pos x="214" y="293"/>
                </a:cxn>
                <a:cxn ang="0">
                  <a:pos x="307" y="302"/>
                </a:cxn>
                <a:cxn ang="0">
                  <a:pos x="358" y="318"/>
                </a:cxn>
                <a:cxn ang="0">
                  <a:pos x="385" y="353"/>
                </a:cxn>
                <a:cxn ang="0">
                  <a:pos x="409" y="387"/>
                </a:cxn>
                <a:cxn ang="0">
                  <a:pos x="409" y="413"/>
                </a:cxn>
                <a:cxn ang="0">
                  <a:pos x="423" y="362"/>
                </a:cxn>
                <a:cxn ang="0">
                  <a:pos x="452" y="311"/>
                </a:cxn>
                <a:cxn ang="0">
                  <a:pos x="476" y="271"/>
                </a:cxn>
                <a:cxn ang="0">
                  <a:pos x="438" y="284"/>
                </a:cxn>
                <a:cxn ang="0">
                  <a:pos x="405" y="291"/>
                </a:cxn>
                <a:cxn ang="0">
                  <a:pos x="469" y="247"/>
                </a:cxn>
                <a:cxn ang="0">
                  <a:pos x="512" y="291"/>
                </a:cxn>
                <a:cxn ang="0">
                  <a:pos x="583" y="336"/>
                </a:cxn>
                <a:cxn ang="0">
                  <a:pos x="672" y="371"/>
                </a:cxn>
                <a:cxn ang="0">
                  <a:pos x="745" y="344"/>
                </a:cxn>
                <a:cxn ang="0">
                  <a:pos x="763" y="358"/>
                </a:cxn>
                <a:cxn ang="0">
                  <a:pos x="767" y="313"/>
                </a:cxn>
                <a:cxn ang="0">
                  <a:pos x="807" y="344"/>
                </a:cxn>
                <a:cxn ang="0">
                  <a:pos x="829" y="384"/>
                </a:cxn>
                <a:cxn ang="0">
                  <a:pos x="838" y="411"/>
                </a:cxn>
                <a:cxn ang="0">
                  <a:pos x="843" y="349"/>
                </a:cxn>
                <a:cxn ang="0">
                  <a:pos x="905" y="284"/>
                </a:cxn>
                <a:cxn ang="0">
                  <a:pos x="887" y="240"/>
                </a:cxn>
                <a:cxn ang="0">
                  <a:pos x="874" y="211"/>
                </a:cxn>
                <a:cxn ang="0">
                  <a:pos x="812" y="160"/>
                </a:cxn>
                <a:cxn ang="0">
                  <a:pos x="832" y="53"/>
                </a:cxn>
                <a:cxn ang="0">
                  <a:pos x="883" y="27"/>
                </a:cxn>
                <a:cxn ang="0">
                  <a:pos x="934" y="113"/>
                </a:cxn>
                <a:cxn ang="0">
                  <a:pos x="954" y="162"/>
                </a:cxn>
                <a:cxn ang="0">
                  <a:pos x="938" y="204"/>
                </a:cxn>
                <a:cxn ang="0">
                  <a:pos x="989" y="218"/>
                </a:cxn>
                <a:cxn ang="0">
                  <a:pos x="1021" y="318"/>
                </a:cxn>
                <a:cxn ang="0">
                  <a:pos x="1081" y="260"/>
                </a:cxn>
                <a:cxn ang="0">
                  <a:pos x="1094" y="338"/>
                </a:cxn>
                <a:cxn ang="0">
                  <a:pos x="1161" y="382"/>
                </a:cxn>
                <a:cxn ang="0">
                  <a:pos x="1192" y="247"/>
                </a:cxn>
                <a:cxn ang="0">
                  <a:pos x="1216" y="173"/>
                </a:cxn>
                <a:cxn ang="0">
                  <a:pos x="1278" y="202"/>
                </a:cxn>
                <a:cxn ang="0">
                  <a:pos x="1318" y="244"/>
                </a:cxn>
                <a:cxn ang="0">
                  <a:pos x="1287" y="284"/>
                </a:cxn>
                <a:cxn ang="0">
                  <a:pos x="1345" y="364"/>
                </a:cxn>
                <a:cxn ang="0">
                  <a:pos x="1325" y="431"/>
                </a:cxn>
                <a:cxn ang="0">
                  <a:pos x="1270" y="453"/>
                </a:cxn>
                <a:cxn ang="0">
                  <a:pos x="1278" y="491"/>
                </a:cxn>
                <a:cxn ang="0">
                  <a:pos x="1218" y="478"/>
                </a:cxn>
                <a:cxn ang="0">
                  <a:pos x="1192" y="493"/>
                </a:cxn>
                <a:cxn ang="0">
                  <a:pos x="1114" y="564"/>
                </a:cxn>
                <a:cxn ang="0">
                  <a:pos x="1078" y="573"/>
                </a:cxn>
                <a:cxn ang="0">
                  <a:pos x="1167" y="620"/>
                </a:cxn>
                <a:cxn ang="0">
                  <a:pos x="1096" y="709"/>
                </a:cxn>
                <a:cxn ang="0">
                  <a:pos x="1043" y="756"/>
                </a:cxn>
                <a:cxn ang="0">
                  <a:pos x="921" y="718"/>
                </a:cxn>
                <a:cxn ang="0">
                  <a:pos x="981" y="749"/>
                </a:cxn>
                <a:cxn ang="0">
                  <a:pos x="1045" y="807"/>
                </a:cxn>
                <a:cxn ang="0">
                  <a:pos x="989" y="833"/>
                </a:cxn>
                <a:cxn ang="0">
                  <a:pos x="943" y="898"/>
                </a:cxn>
                <a:cxn ang="0">
                  <a:pos x="896" y="962"/>
                </a:cxn>
                <a:cxn ang="0">
                  <a:pos x="887" y="1025"/>
                </a:cxn>
              </a:cxnLst>
              <a:rect l="0" t="0" r="r" b="b"/>
              <a:pathLst>
                <a:path w="1350" h="1076">
                  <a:moveTo>
                    <a:pt x="56" y="76"/>
                  </a:moveTo>
                  <a:lnTo>
                    <a:pt x="58" y="80"/>
                  </a:lnTo>
                  <a:lnTo>
                    <a:pt x="58" y="82"/>
                  </a:lnTo>
                  <a:lnTo>
                    <a:pt x="60" y="87"/>
                  </a:lnTo>
                  <a:lnTo>
                    <a:pt x="63" y="89"/>
                  </a:lnTo>
                  <a:lnTo>
                    <a:pt x="72" y="96"/>
                  </a:lnTo>
                  <a:lnTo>
                    <a:pt x="76" y="98"/>
                  </a:lnTo>
                  <a:lnTo>
                    <a:pt x="80" y="102"/>
                  </a:lnTo>
                  <a:lnTo>
                    <a:pt x="87" y="107"/>
                  </a:lnTo>
                  <a:lnTo>
                    <a:pt x="92" y="109"/>
                  </a:lnTo>
                  <a:lnTo>
                    <a:pt x="94" y="113"/>
                  </a:lnTo>
                  <a:lnTo>
                    <a:pt x="96" y="116"/>
                  </a:lnTo>
                  <a:lnTo>
                    <a:pt x="100" y="118"/>
                  </a:lnTo>
                  <a:lnTo>
                    <a:pt x="103" y="118"/>
                  </a:lnTo>
                  <a:lnTo>
                    <a:pt x="105" y="122"/>
                  </a:lnTo>
                  <a:lnTo>
                    <a:pt x="107" y="127"/>
                  </a:lnTo>
                  <a:lnTo>
                    <a:pt x="109" y="129"/>
                  </a:lnTo>
                  <a:lnTo>
                    <a:pt x="114" y="136"/>
                  </a:lnTo>
                  <a:lnTo>
                    <a:pt x="116" y="140"/>
                  </a:lnTo>
                  <a:lnTo>
                    <a:pt x="120" y="142"/>
                  </a:lnTo>
                  <a:lnTo>
                    <a:pt x="120" y="147"/>
                  </a:lnTo>
                  <a:lnTo>
                    <a:pt x="125" y="149"/>
                  </a:lnTo>
                  <a:lnTo>
                    <a:pt x="127" y="151"/>
                  </a:lnTo>
                  <a:lnTo>
                    <a:pt x="129" y="156"/>
                  </a:lnTo>
                  <a:lnTo>
                    <a:pt x="134" y="158"/>
                  </a:lnTo>
                  <a:lnTo>
                    <a:pt x="138" y="158"/>
                  </a:lnTo>
                  <a:lnTo>
                    <a:pt x="140" y="160"/>
                  </a:lnTo>
                  <a:lnTo>
                    <a:pt x="145" y="162"/>
                  </a:lnTo>
                  <a:lnTo>
                    <a:pt x="147" y="164"/>
                  </a:lnTo>
                  <a:lnTo>
                    <a:pt x="154" y="167"/>
                  </a:lnTo>
                  <a:lnTo>
                    <a:pt x="158" y="167"/>
                  </a:lnTo>
                  <a:lnTo>
                    <a:pt x="160" y="169"/>
                  </a:lnTo>
                  <a:lnTo>
                    <a:pt x="165" y="173"/>
                  </a:lnTo>
                  <a:lnTo>
                    <a:pt x="169" y="173"/>
                  </a:lnTo>
                  <a:lnTo>
                    <a:pt x="174" y="173"/>
                  </a:lnTo>
                  <a:lnTo>
                    <a:pt x="176" y="182"/>
                  </a:lnTo>
                  <a:lnTo>
                    <a:pt x="178" y="176"/>
                  </a:lnTo>
                  <a:lnTo>
                    <a:pt x="176" y="173"/>
                  </a:lnTo>
                  <a:lnTo>
                    <a:pt x="174" y="169"/>
                  </a:lnTo>
                  <a:lnTo>
                    <a:pt x="172" y="167"/>
                  </a:lnTo>
                  <a:lnTo>
                    <a:pt x="174" y="164"/>
                  </a:lnTo>
                  <a:lnTo>
                    <a:pt x="176" y="164"/>
                  </a:lnTo>
                  <a:lnTo>
                    <a:pt x="178" y="167"/>
                  </a:lnTo>
                  <a:lnTo>
                    <a:pt x="180" y="167"/>
                  </a:lnTo>
                  <a:lnTo>
                    <a:pt x="183" y="167"/>
                  </a:lnTo>
                  <a:lnTo>
                    <a:pt x="185" y="169"/>
                  </a:lnTo>
                  <a:lnTo>
                    <a:pt x="189" y="171"/>
                  </a:lnTo>
                  <a:lnTo>
                    <a:pt x="192" y="169"/>
                  </a:lnTo>
                  <a:lnTo>
                    <a:pt x="194" y="171"/>
                  </a:lnTo>
                  <a:lnTo>
                    <a:pt x="196" y="173"/>
                  </a:lnTo>
                  <a:lnTo>
                    <a:pt x="200" y="173"/>
                  </a:lnTo>
                  <a:lnTo>
                    <a:pt x="203" y="176"/>
                  </a:lnTo>
                  <a:lnTo>
                    <a:pt x="205" y="180"/>
                  </a:lnTo>
                  <a:lnTo>
                    <a:pt x="207" y="182"/>
                  </a:lnTo>
                  <a:lnTo>
                    <a:pt x="207" y="187"/>
                  </a:lnTo>
                  <a:lnTo>
                    <a:pt x="209" y="189"/>
                  </a:lnTo>
                  <a:lnTo>
                    <a:pt x="212" y="191"/>
                  </a:lnTo>
                  <a:lnTo>
                    <a:pt x="214" y="193"/>
                  </a:lnTo>
                  <a:lnTo>
                    <a:pt x="216" y="196"/>
                  </a:lnTo>
                  <a:lnTo>
                    <a:pt x="216" y="200"/>
                  </a:lnTo>
                  <a:lnTo>
                    <a:pt x="218" y="202"/>
                  </a:lnTo>
                  <a:lnTo>
                    <a:pt x="220" y="204"/>
                  </a:lnTo>
                  <a:lnTo>
                    <a:pt x="223" y="207"/>
                  </a:lnTo>
                  <a:lnTo>
                    <a:pt x="223" y="207"/>
                  </a:lnTo>
                  <a:lnTo>
                    <a:pt x="223" y="211"/>
                  </a:lnTo>
                  <a:lnTo>
                    <a:pt x="225" y="213"/>
                  </a:lnTo>
                  <a:lnTo>
                    <a:pt x="227" y="213"/>
                  </a:lnTo>
                  <a:lnTo>
                    <a:pt x="227" y="218"/>
                  </a:lnTo>
                  <a:lnTo>
                    <a:pt x="227" y="222"/>
                  </a:lnTo>
                  <a:lnTo>
                    <a:pt x="227" y="227"/>
                  </a:lnTo>
                  <a:lnTo>
                    <a:pt x="229" y="231"/>
                  </a:lnTo>
                  <a:lnTo>
                    <a:pt x="229" y="233"/>
                  </a:lnTo>
                  <a:lnTo>
                    <a:pt x="227" y="233"/>
                  </a:lnTo>
                  <a:lnTo>
                    <a:pt x="225" y="233"/>
                  </a:lnTo>
                  <a:lnTo>
                    <a:pt x="223" y="236"/>
                  </a:lnTo>
                  <a:lnTo>
                    <a:pt x="225" y="238"/>
                  </a:lnTo>
                  <a:lnTo>
                    <a:pt x="227" y="238"/>
                  </a:lnTo>
                  <a:lnTo>
                    <a:pt x="225" y="242"/>
                  </a:lnTo>
                  <a:lnTo>
                    <a:pt x="225" y="244"/>
                  </a:lnTo>
                  <a:lnTo>
                    <a:pt x="223" y="244"/>
                  </a:lnTo>
                  <a:lnTo>
                    <a:pt x="220" y="247"/>
                  </a:lnTo>
                  <a:lnTo>
                    <a:pt x="220" y="247"/>
                  </a:lnTo>
                  <a:lnTo>
                    <a:pt x="216" y="247"/>
                  </a:lnTo>
                  <a:lnTo>
                    <a:pt x="216" y="249"/>
                  </a:lnTo>
                  <a:lnTo>
                    <a:pt x="214" y="247"/>
                  </a:lnTo>
                  <a:lnTo>
                    <a:pt x="212" y="244"/>
                  </a:lnTo>
                  <a:lnTo>
                    <a:pt x="209" y="242"/>
                  </a:lnTo>
                  <a:lnTo>
                    <a:pt x="207" y="242"/>
                  </a:lnTo>
                  <a:lnTo>
                    <a:pt x="205" y="242"/>
                  </a:lnTo>
                  <a:lnTo>
                    <a:pt x="200" y="240"/>
                  </a:lnTo>
                  <a:lnTo>
                    <a:pt x="198" y="238"/>
                  </a:lnTo>
                  <a:lnTo>
                    <a:pt x="196" y="238"/>
                  </a:lnTo>
                  <a:lnTo>
                    <a:pt x="194" y="236"/>
                  </a:lnTo>
                  <a:lnTo>
                    <a:pt x="192" y="236"/>
                  </a:lnTo>
                  <a:lnTo>
                    <a:pt x="192" y="240"/>
                  </a:lnTo>
                  <a:lnTo>
                    <a:pt x="196" y="242"/>
                  </a:lnTo>
                  <a:lnTo>
                    <a:pt x="198" y="244"/>
                  </a:lnTo>
                  <a:lnTo>
                    <a:pt x="196" y="247"/>
                  </a:lnTo>
                  <a:lnTo>
                    <a:pt x="194" y="247"/>
                  </a:lnTo>
                  <a:lnTo>
                    <a:pt x="192" y="247"/>
                  </a:lnTo>
                  <a:lnTo>
                    <a:pt x="189" y="244"/>
                  </a:lnTo>
                  <a:lnTo>
                    <a:pt x="187" y="244"/>
                  </a:lnTo>
                  <a:lnTo>
                    <a:pt x="183" y="242"/>
                  </a:lnTo>
                  <a:lnTo>
                    <a:pt x="183" y="240"/>
                  </a:lnTo>
                  <a:lnTo>
                    <a:pt x="178" y="240"/>
                  </a:lnTo>
                  <a:lnTo>
                    <a:pt x="178" y="242"/>
                  </a:lnTo>
                  <a:lnTo>
                    <a:pt x="180" y="244"/>
                  </a:lnTo>
                  <a:lnTo>
                    <a:pt x="183" y="249"/>
                  </a:lnTo>
                  <a:lnTo>
                    <a:pt x="180" y="249"/>
                  </a:lnTo>
                  <a:lnTo>
                    <a:pt x="180" y="253"/>
                  </a:lnTo>
                  <a:lnTo>
                    <a:pt x="178" y="253"/>
                  </a:lnTo>
                  <a:lnTo>
                    <a:pt x="176" y="256"/>
                  </a:lnTo>
                  <a:lnTo>
                    <a:pt x="174" y="260"/>
                  </a:lnTo>
                  <a:lnTo>
                    <a:pt x="172" y="260"/>
                  </a:lnTo>
                  <a:lnTo>
                    <a:pt x="167" y="260"/>
                  </a:lnTo>
                  <a:lnTo>
                    <a:pt x="165" y="260"/>
                  </a:lnTo>
                  <a:lnTo>
                    <a:pt x="167" y="264"/>
                  </a:lnTo>
                  <a:lnTo>
                    <a:pt x="169" y="264"/>
                  </a:lnTo>
                  <a:lnTo>
                    <a:pt x="172" y="267"/>
                  </a:lnTo>
                  <a:lnTo>
                    <a:pt x="174" y="267"/>
                  </a:lnTo>
                  <a:lnTo>
                    <a:pt x="174" y="267"/>
                  </a:lnTo>
                  <a:lnTo>
                    <a:pt x="176" y="269"/>
                  </a:lnTo>
                  <a:lnTo>
                    <a:pt x="176" y="271"/>
                  </a:lnTo>
                  <a:lnTo>
                    <a:pt x="174" y="271"/>
                  </a:lnTo>
                  <a:lnTo>
                    <a:pt x="178" y="276"/>
                  </a:lnTo>
                  <a:lnTo>
                    <a:pt x="180" y="276"/>
                  </a:lnTo>
                  <a:lnTo>
                    <a:pt x="183" y="278"/>
                  </a:lnTo>
                  <a:lnTo>
                    <a:pt x="185" y="280"/>
                  </a:lnTo>
                  <a:lnTo>
                    <a:pt x="187" y="282"/>
                  </a:lnTo>
                  <a:lnTo>
                    <a:pt x="189" y="284"/>
                  </a:lnTo>
                  <a:lnTo>
                    <a:pt x="192" y="284"/>
                  </a:lnTo>
                  <a:lnTo>
                    <a:pt x="192" y="282"/>
                  </a:lnTo>
                  <a:lnTo>
                    <a:pt x="196" y="282"/>
                  </a:lnTo>
                  <a:lnTo>
                    <a:pt x="198" y="284"/>
                  </a:lnTo>
                  <a:lnTo>
                    <a:pt x="200" y="287"/>
                  </a:lnTo>
                  <a:lnTo>
                    <a:pt x="203" y="289"/>
                  </a:lnTo>
                  <a:lnTo>
                    <a:pt x="205" y="291"/>
                  </a:lnTo>
                  <a:lnTo>
                    <a:pt x="207" y="291"/>
                  </a:lnTo>
                  <a:lnTo>
                    <a:pt x="212" y="293"/>
                  </a:lnTo>
                  <a:lnTo>
                    <a:pt x="214" y="293"/>
                  </a:lnTo>
                  <a:lnTo>
                    <a:pt x="216" y="296"/>
                  </a:lnTo>
                  <a:lnTo>
                    <a:pt x="218" y="296"/>
                  </a:lnTo>
                  <a:lnTo>
                    <a:pt x="220" y="296"/>
                  </a:lnTo>
                  <a:lnTo>
                    <a:pt x="225" y="296"/>
                  </a:lnTo>
                  <a:lnTo>
                    <a:pt x="227" y="298"/>
                  </a:lnTo>
                  <a:lnTo>
                    <a:pt x="232" y="300"/>
                  </a:lnTo>
                  <a:lnTo>
                    <a:pt x="234" y="302"/>
                  </a:lnTo>
                  <a:lnTo>
                    <a:pt x="236" y="302"/>
                  </a:lnTo>
                  <a:lnTo>
                    <a:pt x="238" y="302"/>
                  </a:lnTo>
                  <a:lnTo>
                    <a:pt x="240" y="300"/>
                  </a:lnTo>
                  <a:lnTo>
                    <a:pt x="243" y="300"/>
                  </a:lnTo>
                  <a:lnTo>
                    <a:pt x="247" y="302"/>
                  </a:lnTo>
                  <a:lnTo>
                    <a:pt x="252" y="307"/>
                  </a:lnTo>
                  <a:lnTo>
                    <a:pt x="254" y="309"/>
                  </a:lnTo>
                  <a:lnTo>
                    <a:pt x="258" y="309"/>
                  </a:lnTo>
                  <a:lnTo>
                    <a:pt x="260" y="309"/>
                  </a:lnTo>
                  <a:lnTo>
                    <a:pt x="265" y="311"/>
                  </a:lnTo>
                  <a:lnTo>
                    <a:pt x="267" y="309"/>
                  </a:lnTo>
                  <a:lnTo>
                    <a:pt x="272" y="307"/>
                  </a:lnTo>
                  <a:lnTo>
                    <a:pt x="276" y="307"/>
                  </a:lnTo>
                  <a:lnTo>
                    <a:pt x="276" y="307"/>
                  </a:lnTo>
                  <a:lnTo>
                    <a:pt x="280" y="311"/>
                  </a:lnTo>
                  <a:lnTo>
                    <a:pt x="283" y="311"/>
                  </a:lnTo>
                  <a:lnTo>
                    <a:pt x="285" y="309"/>
                  </a:lnTo>
                  <a:lnTo>
                    <a:pt x="287" y="307"/>
                  </a:lnTo>
                  <a:lnTo>
                    <a:pt x="289" y="307"/>
                  </a:lnTo>
                  <a:lnTo>
                    <a:pt x="289" y="309"/>
                  </a:lnTo>
                  <a:lnTo>
                    <a:pt x="289" y="311"/>
                  </a:lnTo>
                  <a:lnTo>
                    <a:pt x="292" y="311"/>
                  </a:lnTo>
                  <a:lnTo>
                    <a:pt x="296" y="311"/>
                  </a:lnTo>
                  <a:lnTo>
                    <a:pt x="300" y="311"/>
                  </a:lnTo>
                  <a:lnTo>
                    <a:pt x="303" y="309"/>
                  </a:lnTo>
                  <a:lnTo>
                    <a:pt x="305" y="309"/>
                  </a:lnTo>
                  <a:lnTo>
                    <a:pt x="305" y="307"/>
                  </a:lnTo>
                  <a:lnTo>
                    <a:pt x="307" y="302"/>
                  </a:lnTo>
                  <a:lnTo>
                    <a:pt x="309" y="302"/>
                  </a:lnTo>
                  <a:lnTo>
                    <a:pt x="312" y="302"/>
                  </a:lnTo>
                  <a:lnTo>
                    <a:pt x="314" y="302"/>
                  </a:lnTo>
                  <a:lnTo>
                    <a:pt x="312" y="304"/>
                  </a:lnTo>
                  <a:lnTo>
                    <a:pt x="312" y="304"/>
                  </a:lnTo>
                  <a:lnTo>
                    <a:pt x="312" y="307"/>
                  </a:lnTo>
                  <a:lnTo>
                    <a:pt x="312" y="309"/>
                  </a:lnTo>
                  <a:lnTo>
                    <a:pt x="312" y="309"/>
                  </a:lnTo>
                  <a:lnTo>
                    <a:pt x="314" y="311"/>
                  </a:lnTo>
                  <a:lnTo>
                    <a:pt x="314" y="316"/>
                  </a:lnTo>
                  <a:lnTo>
                    <a:pt x="318" y="316"/>
                  </a:lnTo>
                  <a:lnTo>
                    <a:pt x="320" y="313"/>
                  </a:lnTo>
                  <a:lnTo>
                    <a:pt x="325" y="313"/>
                  </a:lnTo>
                  <a:lnTo>
                    <a:pt x="327" y="311"/>
                  </a:lnTo>
                  <a:lnTo>
                    <a:pt x="329" y="309"/>
                  </a:lnTo>
                  <a:lnTo>
                    <a:pt x="329" y="309"/>
                  </a:lnTo>
                  <a:lnTo>
                    <a:pt x="332" y="307"/>
                  </a:lnTo>
                  <a:lnTo>
                    <a:pt x="332" y="307"/>
                  </a:lnTo>
                  <a:lnTo>
                    <a:pt x="336" y="304"/>
                  </a:lnTo>
                  <a:lnTo>
                    <a:pt x="338" y="302"/>
                  </a:lnTo>
                  <a:lnTo>
                    <a:pt x="338" y="302"/>
                  </a:lnTo>
                  <a:lnTo>
                    <a:pt x="340" y="302"/>
                  </a:lnTo>
                  <a:lnTo>
                    <a:pt x="340" y="302"/>
                  </a:lnTo>
                  <a:lnTo>
                    <a:pt x="345" y="302"/>
                  </a:lnTo>
                  <a:lnTo>
                    <a:pt x="347" y="302"/>
                  </a:lnTo>
                  <a:lnTo>
                    <a:pt x="349" y="300"/>
                  </a:lnTo>
                  <a:lnTo>
                    <a:pt x="352" y="300"/>
                  </a:lnTo>
                  <a:lnTo>
                    <a:pt x="354" y="302"/>
                  </a:lnTo>
                  <a:lnTo>
                    <a:pt x="352" y="307"/>
                  </a:lnTo>
                  <a:lnTo>
                    <a:pt x="352" y="307"/>
                  </a:lnTo>
                  <a:lnTo>
                    <a:pt x="352" y="309"/>
                  </a:lnTo>
                  <a:lnTo>
                    <a:pt x="356" y="311"/>
                  </a:lnTo>
                  <a:lnTo>
                    <a:pt x="358" y="313"/>
                  </a:lnTo>
                  <a:lnTo>
                    <a:pt x="358" y="318"/>
                  </a:lnTo>
                  <a:lnTo>
                    <a:pt x="358" y="318"/>
                  </a:lnTo>
                  <a:lnTo>
                    <a:pt x="358" y="320"/>
                  </a:lnTo>
                  <a:lnTo>
                    <a:pt x="356" y="320"/>
                  </a:lnTo>
                  <a:lnTo>
                    <a:pt x="356" y="322"/>
                  </a:lnTo>
                  <a:lnTo>
                    <a:pt x="354" y="324"/>
                  </a:lnTo>
                  <a:lnTo>
                    <a:pt x="356" y="327"/>
                  </a:lnTo>
                  <a:lnTo>
                    <a:pt x="358" y="329"/>
                  </a:lnTo>
                  <a:lnTo>
                    <a:pt x="360" y="329"/>
                  </a:lnTo>
                  <a:lnTo>
                    <a:pt x="363" y="329"/>
                  </a:lnTo>
                  <a:lnTo>
                    <a:pt x="363" y="331"/>
                  </a:lnTo>
                  <a:lnTo>
                    <a:pt x="367" y="331"/>
                  </a:lnTo>
                  <a:lnTo>
                    <a:pt x="367" y="329"/>
                  </a:lnTo>
                  <a:lnTo>
                    <a:pt x="367" y="329"/>
                  </a:lnTo>
                  <a:lnTo>
                    <a:pt x="369" y="327"/>
                  </a:lnTo>
                  <a:lnTo>
                    <a:pt x="374" y="327"/>
                  </a:lnTo>
                  <a:lnTo>
                    <a:pt x="374" y="327"/>
                  </a:lnTo>
                  <a:lnTo>
                    <a:pt x="376" y="329"/>
                  </a:lnTo>
                  <a:lnTo>
                    <a:pt x="378" y="329"/>
                  </a:lnTo>
                  <a:lnTo>
                    <a:pt x="383" y="329"/>
                  </a:lnTo>
                  <a:lnTo>
                    <a:pt x="385" y="331"/>
                  </a:lnTo>
                  <a:lnTo>
                    <a:pt x="385" y="336"/>
                  </a:lnTo>
                  <a:lnTo>
                    <a:pt x="383" y="336"/>
                  </a:lnTo>
                  <a:lnTo>
                    <a:pt x="383" y="336"/>
                  </a:lnTo>
                  <a:lnTo>
                    <a:pt x="380" y="338"/>
                  </a:lnTo>
                  <a:lnTo>
                    <a:pt x="380" y="336"/>
                  </a:lnTo>
                  <a:lnTo>
                    <a:pt x="380" y="340"/>
                  </a:lnTo>
                  <a:lnTo>
                    <a:pt x="380" y="342"/>
                  </a:lnTo>
                  <a:lnTo>
                    <a:pt x="380" y="347"/>
                  </a:lnTo>
                  <a:lnTo>
                    <a:pt x="380" y="351"/>
                  </a:lnTo>
                  <a:lnTo>
                    <a:pt x="378" y="353"/>
                  </a:lnTo>
                  <a:lnTo>
                    <a:pt x="378" y="356"/>
                  </a:lnTo>
                  <a:lnTo>
                    <a:pt x="378" y="358"/>
                  </a:lnTo>
                  <a:lnTo>
                    <a:pt x="380" y="358"/>
                  </a:lnTo>
                  <a:lnTo>
                    <a:pt x="383" y="358"/>
                  </a:lnTo>
                  <a:lnTo>
                    <a:pt x="383" y="356"/>
                  </a:lnTo>
                  <a:lnTo>
                    <a:pt x="385" y="353"/>
                  </a:lnTo>
                  <a:lnTo>
                    <a:pt x="385" y="351"/>
                  </a:lnTo>
                  <a:lnTo>
                    <a:pt x="385" y="349"/>
                  </a:lnTo>
                  <a:lnTo>
                    <a:pt x="385" y="347"/>
                  </a:lnTo>
                  <a:lnTo>
                    <a:pt x="387" y="347"/>
                  </a:lnTo>
                  <a:lnTo>
                    <a:pt x="389" y="342"/>
                  </a:lnTo>
                  <a:lnTo>
                    <a:pt x="392" y="340"/>
                  </a:lnTo>
                  <a:lnTo>
                    <a:pt x="392" y="344"/>
                  </a:lnTo>
                  <a:lnTo>
                    <a:pt x="394" y="347"/>
                  </a:lnTo>
                  <a:lnTo>
                    <a:pt x="392" y="347"/>
                  </a:lnTo>
                  <a:lnTo>
                    <a:pt x="392" y="349"/>
                  </a:lnTo>
                  <a:lnTo>
                    <a:pt x="394" y="351"/>
                  </a:lnTo>
                  <a:lnTo>
                    <a:pt x="392" y="353"/>
                  </a:lnTo>
                  <a:lnTo>
                    <a:pt x="389" y="356"/>
                  </a:lnTo>
                  <a:lnTo>
                    <a:pt x="389" y="360"/>
                  </a:lnTo>
                  <a:lnTo>
                    <a:pt x="389" y="362"/>
                  </a:lnTo>
                  <a:lnTo>
                    <a:pt x="392" y="364"/>
                  </a:lnTo>
                  <a:lnTo>
                    <a:pt x="394" y="364"/>
                  </a:lnTo>
                  <a:lnTo>
                    <a:pt x="396" y="362"/>
                  </a:lnTo>
                  <a:lnTo>
                    <a:pt x="396" y="360"/>
                  </a:lnTo>
                  <a:lnTo>
                    <a:pt x="400" y="360"/>
                  </a:lnTo>
                  <a:lnTo>
                    <a:pt x="400" y="364"/>
                  </a:lnTo>
                  <a:lnTo>
                    <a:pt x="400" y="364"/>
                  </a:lnTo>
                  <a:lnTo>
                    <a:pt x="400" y="369"/>
                  </a:lnTo>
                  <a:lnTo>
                    <a:pt x="400" y="371"/>
                  </a:lnTo>
                  <a:lnTo>
                    <a:pt x="403" y="373"/>
                  </a:lnTo>
                  <a:lnTo>
                    <a:pt x="405" y="373"/>
                  </a:lnTo>
                  <a:lnTo>
                    <a:pt x="407" y="376"/>
                  </a:lnTo>
                  <a:lnTo>
                    <a:pt x="409" y="378"/>
                  </a:lnTo>
                  <a:lnTo>
                    <a:pt x="409" y="378"/>
                  </a:lnTo>
                  <a:lnTo>
                    <a:pt x="409" y="382"/>
                  </a:lnTo>
                  <a:lnTo>
                    <a:pt x="409" y="382"/>
                  </a:lnTo>
                  <a:lnTo>
                    <a:pt x="409" y="387"/>
                  </a:lnTo>
                  <a:lnTo>
                    <a:pt x="409" y="387"/>
                  </a:lnTo>
                  <a:lnTo>
                    <a:pt x="409" y="387"/>
                  </a:lnTo>
                  <a:lnTo>
                    <a:pt x="409" y="387"/>
                  </a:lnTo>
                  <a:lnTo>
                    <a:pt x="412" y="389"/>
                  </a:lnTo>
                  <a:lnTo>
                    <a:pt x="412" y="391"/>
                  </a:lnTo>
                  <a:lnTo>
                    <a:pt x="412" y="391"/>
                  </a:lnTo>
                  <a:lnTo>
                    <a:pt x="412" y="393"/>
                  </a:lnTo>
                  <a:lnTo>
                    <a:pt x="409" y="396"/>
                  </a:lnTo>
                  <a:lnTo>
                    <a:pt x="407" y="396"/>
                  </a:lnTo>
                  <a:lnTo>
                    <a:pt x="405" y="396"/>
                  </a:lnTo>
                  <a:lnTo>
                    <a:pt x="403" y="396"/>
                  </a:lnTo>
                  <a:lnTo>
                    <a:pt x="400" y="393"/>
                  </a:lnTo>
                  <a:lnTo>
                    <a:pt x="398" y="393"/>
                  </a:lnTo>
                  <a:lnTo>
                    <a:pt x="396" y="393"/>
                  </a:lnTo>
                  <a:lnTo>
                    <a:pt x="394" y="393"/>
                  </a:lnTo>
                  <a:lnTo>
                    <a:pt x="392" y="393"/>
                  </a:lnTo>
                  <a:lnTo>
                    <a:pt x="389" y="398"/>
                  </a:lnTo>
                  <a:lnTo>
                    <a:pt x="389" y="402"/>
                  </a:lnTo>
                  <a:lnTo>
                    <a:pt x="392" y="404"/>
                  </a:lnTo>
                  <a:lnTo>
                    <a:pt x="394" y="404"/>
                  </a:lnTo>
                  <a:lnTo>
                    <a:pt x="394" y="407"/>
                  </a:lnTo>
                  <a:lnTo>
                    <a:pt x="394" y="409"/>
                  </a:lnTo>
                  <a:lnTo>
                    <a:pt x="396" y="411"/>
                  </a:lnTo>
                  <a:lnTo>
                    <a:pt x="396" y="416"/>
                  </a:lnTo>
                  <a:lnTo>
                    <a:pt x="398" y="418"/>
                  </a:lnTo>
                  <a:lnTo>
                    <a:pt x="398" y="420"/>
                  </a:lnTo>
                  <a:lnTo>
                    <a:pt x="400" y="422"/>
                  </a:lnTo>
                  <a:lnTo>
                    <a:pt x="400" y="424"/>
                  </a:lnTo>
                  <a:lnTo>
                    <a:pt x="403" y="427"/>
                  </a:lnTo>
                  <a:lnTo>
                    <a:pt x="405" y="429"/>
                  </a:lnTo>
                  <a:lnTo>
                    <a:pt x="405" y="427"/>
                  </a:lnTo>
                  <a:lnTo>
                    <a:pt x="407" y="424"/>
                  </a:lnTo>
                  <a:lnTo>
                    <a:pt x="407" y="422"/>
                  </a:lnTo>
                  <a:lnTo>
                    <a:pt x="407" y="420"/>
                  </a:lnTo>
                  <a:lnTo>
                    <a:pt x="407" y="418"/>
                  </a:lnTo>
                  <a:lnTo>
                    <a:pt x="409" y="416"/>
                  </a:lnTo>
                  <a:lnTo>
                    <a:pt x="409" y="416"/>
                  </a:lnTo>
                  <a:lnTo>
                    <a:pt x="409" y="413"/>
                  </a:lnTo>
                  <a:lnTo>
                    <a:pt x="412" y="411"/>
                  </a:lnTo>
                  <a:lnTo>
                    <a:pt x="412" y="413"/>
                  </a:lnTo>
                  <a:lnTo>
                    <a:pt x="412" y="416"/>
                  </a:lnTo>
                  <a:lnTo>
                    <a:pt x="416" y="416"/>
                  </a:lnTo>
                  <a:lnTo>
                    <a:pt x="416" y="416"/>
                  </a:lnTo>
                  <a:lnTo>
                    <a:pt x="416" y="418"/>
                  </a:lnTo>
                  <a:lnTo>
                    <a:pt x="418" y="418"/>
                  </a:lnTo>
                  <a:lnTo>
                    <a:pt x="420" y="416"/>
                  </a:lnTo>
                  <a:lnTo>
                    <a:pt x="420" y="413"/>
                  </a:lnTo>
                  <a:lnTo>
                    <a:pt x="425" y="413"/>
                  </a:lnTo>
                  <a:lnTo>
                    <a:pt x="425" y="411"/>
                  </a:lnTo>
                  <a:lnTo>
                    <a:pt x="425" y="407"/>
                  </a:lnTo>
                  <a:lnTo>
                    <a:pt x="423" y="404"/>
                  </a:lnTo>
                  <a:lnTo>
                    <a:pt x="420" y="402"/>
                  </a:lnTo>
                  <a:lnTo>
                    <a:pt x="423" y="400"/>
                  </a:lnTo>
                  <a:lnTo>
                    <a:pt x="427" y="400"/>
                  </a:lnTo>
                  <a:lnTo>
                    <a:pt x="427" y="398"/>
                  </a:lnTo>
                  <a:lnTo>
                    <a:pt x="429" y="396"/>
                  </a:lnTo>
                  <a:lnTo>
                    <a:pt x="429" y="393"/>
                  </a:lnTo>
                  <a:lnTo>
                    <a:pt x="427" y="391"/>
                  </a:lnTo>
                  <a:lnTo>
                    <a:pt x="425" y="391"/>
                  </a:lnTo>
                  <a:lnTo>
                    <a:pt x="423" y="389"/>
                  </a:lnTo>
                  <a:lnTo>
                    <a:pt x="423" y="387"/>
                  </a:lnTo>
                  <a:lnTo>
                    <a:pt x="420" y="382"/>
                  </a:lnTo>
                  <a:lnTo>
                    <a:pt x="420" y="380"/>
                  </a:lnTo>
                  <a:lnTo>
                    <a:pt x="418" y="380"/>
                  </a:lnTo>
                  <a:lnTo>
                    <a:pt x="418" y="378"/>
                  </a:lnTo>
                  <a:lnTo>
                    <a:pt x="418" y="376"/>
                  </a:lnTo>
                  <a:lnTo>
                    <a:pt x="416" y="373"/>
                  </a:lnTo>
                  <a:lnTo>
                    <a:pt x="416" y="371"/>
                  </a:lnTo>
                  <a:lnTo>
                    <a:pt x="416" y="369"/>
                  </a:lnTo>
                  <a:lnTo>
                    <a:pt x="418" y="367"/>
                  </a:lnTo>
                  <a:lnTo>
                    <a:pt x="418" y="364"/>
                  </a:lnTo>
                  <a:lnTo>
                    <a:pt x="420" y="364"/>
                  </a:lnTo>
                  <a:lnTo>
                    <a:pt x="423" y="362"/>
                  </a:lnTo>
                  <a:lnTo>
                    <a:pt x="425" y="360"/>
                  </a:lnTo>
                  <a:lnTo>
                    <a:pt x="425" y="358"/>
                  </a:lnTo>
                  <a:lnTo>
                    <a:pt x="423" y="356"/>
                  </a:lnTo>
                  <a:lnTo>
                    <a:pt x="420" y="353"/>
                  </a:lnTo>
                  <a:lnTo>
                    <a:pt x="420" y="351"/>
                  </a:lnTo>
                  <a:lnTo>
                    <a:pt x="418" y="347"/>
                  </a:lnTo>
                  <a:lnTo>
                    <a:pt x="416" y="344"/>
                  </a:lnTo>
                  <a:lnTo>
                    <a:pt x="414" y="342"/>
                  </a:lnTo>
                  <a:lnTo>
                    <a:pt x="412" y="338"/>
                  </a:lnTo>
                  <a:lnTo>
                    <a:pt x="412" y="336"/>
                  </a:lnTo>
                  <a:lnTo>
                    <a:pt x="412" y="333"/>
                  </a:lnTo>
                  <a:lnTo>
                    <a:pt x="412" y="331"/>
                  </a:lnTo>
                  <a:lnTo>
                    <a:pt x="414" y="331"/>
                  </a:lnTo>
                  <a:lnTo>
                    <a:pt x="416" y="329"/>
                  </a:lnTo>
                  <a:lnTo>
                    <a:pt x="418" y="327"/>
                  </a:lnTo>
                  <a:lnTo>
                    <a:pt x="420" y="327"/>
                  </a:lnTo>
                  <a:lnTo>
                    <a:pt x="423" y="324"/>
                  </a:lnTo>
                  <a:lnTo>
                    <a:pt x="425" y="322"/>
                  </a:lnTo>
                  <a:lnTo>
                    <a:pt x="429" y="322"/>
                  </a:lnTo>
                  <a:lnTo>
                    <a:pt x="432" y="320"/>
                  </a:lnTo>
                  <a:lnTo>
                    <a:pt x="429" y="320"/>
                  </a:lnTo>
                  <a:lnTo>
                    <a:pt x="429" y="316"/>
                  </a:lnTo>
                  <a:lnTo>
                    <a:pt x="429" y="313"/>
                  </a:lnTo>
                  <a:lnTo>
                    <a:pt x="429" y="311"/>
                  </a:lnTo>
                  <a:lnTo>
                    <a:pt x="434" y="311"/>
                  </a:lnTo>
                  <a:lnTo>
                    <a:pt x="436" y="311"/>
                  </a:lnTo>
                  <a:lnTo>
                    <a:pt x="438" y="311"/>
                  </a:lnTo>
                  <a:lnTo>
                    <a:pt x="438" y="313"/>
                  </a:lnTo>
                  <a:lnTo>
                    <a:pt x="440" y="313"/>
                  </a:lnTo>
                  <a:lnTo>
                    <a:pt x="443" y="313"/>
                  </a:lnTo>
                  <a:lnTo>
                    <a:pt x="445" y="311"/>
                  </a:lnTo>
                  <a:lnTo>
                    <a:pt x="447" y="309"/>
                  </a:lnTo>
                  <a:lnTo>
                    <a:pt x="449" y="307"/>
                  </a:lnTo>
                  <a:lnTo>
                    <a:pt x="452" y="307"/>
                  </a:lnTo>
                  <a:lnTo>
                    <a:pt x="452" y="311"/>
                  </a:lnTo>
                  <a:lnTo>
                    <a:pt x="456" y="311"/>
                  </a:lnTo>
                  <a:lnTo>
                    <a:pt x="458" y="311"/>
                  </a:lnTo>
                  <a:lnTo>
                    <a:pt x="463" y="311"/>
                  </a:lnTo>
                  <a:lnTo>
                    <a:pt x="463" y="309"/>
                  </a:lnTo>
                  <a:lnTo>
                    <a:pt x="463" y="307"/>
                  </a:lnTo>
                  <a:lnTo>
                    <a:pt x="463" y="302"/>
                  </a:lnTo>
                  <a:lnTo>
                    <a:pt x="467" y="302"/>
                  </a:lnTo>
                  <a:lnTo>
                    <a:pt x="469" y="302"/>
                  </a:lnTo>
                  <a:lnTo>
                    <a:pt x="472" y="302"/>
                  </a:lnTo>
                  <a:lnTo>
                    <a:pt x="474" y="302"/>
                  </a:lnTo>
                  <a:lnTo>
                    <a:pt x="476" y="302"/>
                  </a:lnTo>
                  <a:lnTo>
                    <a:pt x="476" y="300"/>
                  </a:lnTo>
                  <a:lnTo>
                    <a:pt x="480" y="298"/>
                  </a:lnTo>
                  <a:lnTo>
                    <a:pt x="480" y="296"/>
                  </a:lnTo>
                  <a:lnTo>
                    <a:pt x="485" y="291"/>
                  </a:lnTo>
                  <a:lnTo>
                    <a:pt x="487" y="289"/>
                  </a:lnTo>
                  <a:lnTo>
                    <a:pt x="489" y="287"/>
                  </a:lnTo>
                  <a:lnTo>
                    <a:pt x="489" y="282"/>
                  </a:lnTo>
                  <a:lnTo>
                    <a:pt x="492" y="280"/>
                  </a:lnTo>
                  <a:lnTo>
                    <a:pt x="494" y="280"/>
                  </a:lnTo>
                  <a:lnTo>
                    <a:pt x="496" y="278"/>
                  </a:lnTo>
                  <a:lnTo>
                    <a:pt x="498" y="276"/>
                  </a:lnTo>
                  <a:lnTo>
                    <a:pt x="501" y="271"/>
                  </a:lnTo>
                  <a:lnTo>
                    <a:pt x="498" y="269"/>
                  </a:lnTo>
                  <a:lnTo>
                    <a:pt x="498" y="267"/>
                  </a:lnTo>
                  <a:lnTo>
                    <a:pt x="496" y="267"/>
                  </a:lnTo>
                  <a:lnTo>
                    <a:pt x="492" y="267"/>
                  </a:lnTo>
                  <a:lnTo>
                    <a:pt x="489" y="267"/>
                  </a:lnTo>
                  <a:lnTo>
                    <a:pt x="487" y="269"/>
                  </a:lnTo>
                  <a:lnTo>
                    <a:pt x="483" y="269"/>
                  </a:lnTo>
                  <a:lnTo>
                    <a:pt x="480" y="269"/>
                  </a:lnTo>
                  <a:lnTo>
                    <a:pt x="476" y="271"/>
                  </a:lnTo>
                  <a:lnTo>
                    <a:pt x="476" y="271"/>
                  </a:lnTo>
                  <a:lnTo>
                    <a:pt x="476" y="271"/>
                  </a:lnTo>
                  <a:lnTo>
                    <a:pt x="476" y="271"/>
                  </a:lnTo>
                  <a:lnTo>
                    <a:pt x="476" y="271"/>
                  </a:lnTo>
                  <a:lnTo>
                    <a:pt x="474" y="273"/>
                  </a:lnTo>
                  <a:lnTo>
                    <a:pt x="474" y="273"/>
                  </a:lnTo>
                  <a:lnTo>
                    <a:pt x="476" y="276"/>
                  </a:lnTo>
                  <a:lnTo>
                    <a:pt x="476" y="278"/>
                  </a:lnTo>
                  <a:lnTo>
                    <a:pt x="476" y="278"/>
                  </a:lnTo>
                  <a:lnTo>
                    <a:pt x="476" y="278"/>
                  </a:lnTo>
                  <a:lnTo>
                    <a:pt x="476" y="278"/>
                  </a:lnTo>
                  <a:lnTo>
                    <a:pt x="476" y="280"/>
                  </a:lnTo>
                  <a:lnTo>
                    <a:pt x="476" y="280"/>
                  </a:lnTo>
                  <a:lnTo>
                    <a:pt x="476" y="280"/>
                  </a:lnTo>
                  <a:lnTo>
                    <a:pt x="474" y="280"/>
                  </a:lnTo>
                  <a:lnTo>
                    <a:pt x="474" y="280"/>
                  </a:lnTo>
                  <a:lnTo>
                    <a:pt x="472" y="280"/>
                  </a:lnTo>
                  <a:lnTo>
                    <a:pt x="469" y="282"/>
                  </a:lnTo>
                  <a:lnTo>
                    <a:pt x="469" y="287"/>
                  </a:lnTo>
                  <a:lnTo>
                    <a:pt x="469" y="289"/>
                  </a:lnTo>
                  <a:lnTo>
                    <a:pt x="469" y="293"/>
                  </a:lnTo>
                  <a:lnTo>
                    <a:pt x="467" y="296"/>
                  </a:lnTo>
                  <a:lnTo>
                    <a:pt x="467" y="293"/>
                  </a:lnTo>
                  <a:lnTo>
                    <a:pt x="465" y="291"/>
                  </a:lnTo>
                  <a:lnTo>
                    <a:pt x="463" y="289"/>
                  </a:lnTo>
                  <a:lnTo>
                    <a:pt x="460" y="287"/>
                  </a:lnTo>
                  <a:lnTo>
                    <a:pt x="458" y="287"/>
                  </a:lnTo>
                  <a:lnTo>
                    <a:pt x="456" y="287"/>
                  </a:lnTo>
                  <a:lnTo>
                    <a:pt x="454" y="287"/>
                  </a:lnTo>
                  <a:lnTo>
                    <a:pt x="452" y="291"/>
                  </a:lnTo>
                  <a:lnTo>
                    <a:pt x="452" y="293"/>
                  </a:lnTo>
                  <a:lnTo>
                    <a:pt x="449" y="296"/>
                  </a:lnTo>
                  <a:lnTo>
                    <a:pt x="447" y="293"/>
                  </a:lnTo>
                  <a:lnTo>
                    <a:pt x="447" y="291"/>
                  </a:lnTo>
                  <a:lnTo>
                    <a:pt x="445" y="289"/>
                  </a:lnTo>
                  <a:lnTo>
                    <a:pt x="445" y="287"/>
                  </a:lnTo>
                  <a:lnTo>
                    <a:pt x="440" y="287"/>
                  </a:lnTo>
                  <a:lnTo>
                    <a:pt x="438" y="284"/>
                  </a:lnTo>
                  <a:lnTo>
                    <a:pt x="436" y="284"/>
                  </a:lnTo>
                  <a:lnTo>
                    <a:pt x="432" y="284"/>
                  </a:lnTo>
                  <a:lnTo>
                    <a:pt x="429" y="287"/>
                  </a:lnTo>
                  <a:lnTo>
                    <a:pt x="427" y="289"/>
                  </a:lnTo>
                  <a:lnTo>
                    <a:pt x="427" y="291"/>
                  </a:lnTo>
                  <a:lnTo>
                    <a:pt x="425" y="293"/>
                  </a:lnTo>
                  <a:lnTo>
                    <a:pt x="427" y="293"/>
                  </a:lnTo>
                  <a:lnTo>
                    <a:pt x="429" y="296"/>
                  </a:lnTo>
                  <a:lnTo>
                    <a:pt x="432" y="296"/>
                  </a:lnTo>
                  <a:lnTo>
                    <a:pt x="434" y="296"/>
                  </a:lnTo>
                  <a:lnTo>
                    <a:pt x="436" y="298"/>
                  </a:lnTo>
                  <a:lnTo>
                    <a:pt x="434" y="300"/>
                  </a:lnTo>
                  <a:lnTo>
                    <a:pt x="432" y="300"/>
                  </a:lnTo>
                  <a:lnTo>
                    <a:pt x="427" y="300"/>
                  </a:lnTo>
                  <a:lnTo>
                    <a:pt x="425" y="302"/>
                  </a:lnTo>
                  <a:lnTo>
                    <a:pt x="423" y="304"/>
                  </a:lnTo>
                  <a:lnTo>
                    <a:pt x="420" y="304"/>
                  </a:lnTo>
                  <a:lnTo>
                    <a:pt x="418" y="304"/>
                  </a:lnTo>
                  <a:lnTo>
                    <a:pt x="418" y="304"/>
                  </a:lnTo>
                  <a:lnTo>
                    <a:pt x="416" y="302"/>
                  </a:lnTo>
                  <a:lnTo>
                    <a:pt x="416" y="302"/>
                  </a:lnTo>
                  <a:lnTo>
                    <a:pt x="416" y="302"/>
                  </a:lnTo>
                  <a:lnTo>
                    <a:pt x="416" y="302"/>
                  </a:lnTo>
                  <a:lnTo>
                    <a:pt x="416" y="300"/>
                  </a:lnTo>
                  <a:lnTo>
                    <a:pt x="414" y="300"/>
                  </a:lnTo>
                  <a:lnTo>
                    <a:pt x="414" y="300"/>
                  </a:lnTo>
                  <a:lnTo>
                    <a:pt x="412" y="300"/>
                  </a:lnTo>
                  <a:lnTo>
                    <a:pt x="412" y="300"/>
                  </a:lnTo>
                  <a:lnTo>
                    <a:pt x="412" y="300"/>
                  </a:lnTo>
                  <a:lnTo>
                    <a:pt x="407" y="296"/>
                  </a:lnTo>
                  <a:lnTo>
                    <a:pt x="407" y="296"/>
                  </a:lnTo>
                  <a:lnTo>
                    <a:pt x="405" y="293"/>
                  </a:lnTo>
                  <a:lnTo>
                    <a:pt x="405" y="293"/>
                  </a:lnTo>
                  <a:lnTo>
                    <a:pt x="405" y="291"/>
                  </a:lnTo>
                  <a:lnTo>
                    <a:pt x="405" y="291"/>
                  </a:lnTo>
                  <a:lnTo>
                    <a:pt x="405" y="289"/>
                  </a:lnTo>
                  <a:lnTo>
                    <a:pt x="405" y="289"/>
                  </a:lnTo>
                  <a:lnTo>
                    <a:pt x="405" y="289"/>
                  </a:lnTo>
                  <a:lnTo>
                    <a:pt x="405" y="289"/>
                  </a:lnTo>
                  <a:lnTo>
                    <a:pt x="400" y="289"/>
                  </a:lnTo>
                  <a:lnTo>
                    <a:pt x="400" y="289"/>
                  </a:lnTo>
                  <a:lnTo>
                    <a:pt x="396" y="289"/>
                  </a:lnTo>
                  <a:lnTo>
                    <a:pt x="396" y="287"/>
                  </a:lnTo>
                  <a:lnTo>
                    <a:pt x="396" y="287"/>
                  </a:lnTo>
                  <a:lnTo>
                    <a:pt x="396" y="284"/>
                  </a:lnTo>
                  <a:lnTo>
                    <a:pt x="396" y="280"/>
                  </a:lnTo>
                  <a:lnTo>
                    <a:pt x="398" y="278"/>
                  </a:lnTo>
                  <a:lnTo>
                    <a:pt x="400" y="278"/>
                  </a:lnTo>
                  <a:lnTo>
                    <a:pt x="403" y="276"/>
                  </a:lnTo>
                  <a:lnTo>
                    <a:pt x="405" y="273"/>
                  </a:lnTo>
                  <a:lnTo>
                    <a:pt x="405" y="271"/>
                  </a:lnTo>
                  <a:lnTo>
                    <a:pt x="407" y="269"/>
                  </a:lnTo>
                  <a:lnTo>
                    <a:pt x="409" y="267"/>
                  </a:lnTo>
                  <a:lnTo>
                    <a:pt x="409" y="260"/>
                  </a:lnTo>
                  <a:lnTo>
                    <a:pt x="414" y="260"/>
                  </a:lnTo>
                  <a:lnTo>
                    <a:pt x="416" y="258"/>
                  </a:lnTo>
                  <a:lnTo>
                    <a:pt x="418" y="256"/>
                  </a:lnTo>
                  <a:lnTo>
                    <a:pt x="425" y="256"/>
                  </a:lnTo>
                  <a:lnTo>
                    <a:pt x="429" y="256"/>
                  </a:lnTo>
                  <a:lnTo>
                    <a:pt x="434" y="258"/>
                  </a:lnTo>
                  <a:lnTo>
                    <a:pt x="436" y="258"/>
                  </a:lnTo>
                  <a:lnTo>
                    <a:pt x="440" y="258"/>
                  </a:lnTo>
                  <a:lnTo>
                    <a:pt x="445" y="258"/>
                  </a:lnTo>
                  <a:lnTo>
                    <a:pt x="447" y="256"/>
                  </a:lnTo>
                  <a:lnTo>
                    <a:pt x="447" y="256"/>
                  </a:lnTo>
                  <a:lnTo>
                    <a:pt x="454" y="253"/>
                  </a:lnTo>
                  <a:lnTo>
                    <a:pt x="454" y="253"/>
                  </a:lnTo>
                  <a:lnTo>
                    <a:pt x="460" y="251"/>
                  </a:lnTo>
                  <a:lnTo>
                    <a:pt x="467" y="251"/>
                  </a:lnTo>
                  <a:lnTo>
                    <a:pt x="469" y="247"/>
                  </a:lnTo>
                  <a:lnTo>
                    <a:pt x="474" y="247"/>
                  </a:lnTo>
                  <a:lnTo>
                    <a:pt x="478" y="247"/>
                  </a:lnTo>
                  <a:lnTo>
                    <a:pt x="480" y="242"/>
                  </a:lnTo>
                  <a:lnTo>
                    <a:pt x="483" y="240"/>
                  </a:lnTo>
                  <a:lnTo>
                    <a:pt x="489" y="240"/>
                  </a:lnTo>
                  <a:lnTo>
                    <a:pt x="494" y="240"/>
                  </a:lnTo>
                  <a:lnTo>
                    <a:pt x="494" y="238"/>
                  </a:lnTo>
                  <a:lnTo>
                    <a:pt x="496" y="238"/>
                  </a:lnTo>
                  <a:lnTo>
                    <a:pt x="498" y="238"/>
                  </a:lnTo>
                  <a:lnTo>
                    <a:pt x="501" y="242"/>
                  </a:lnTo>
                  <a:lnTo>
                    <a:pt x="505" y="244"/>
                  </a:lnTo>
                  <a:lnTo>
                    <a:pt x="501" y="247"/>
                  </a:lnTo>
                  <a:lnTo>
                    <a:pt x="503" y="249"/>
                  </a:lnTo>
                  <a:lnTo>
                    <a:pt x="507" y="251"/>
                  </a:lnTo>
                  <a:lnTo>
                    <a:pt x="507" y="256"/>
                  </a:lnTo>
                  <a:lnTo>
                    <a:pt x="507" y="258"/>
                  </a:lnTo>
                  <a:lnTo>
                    <a:pt x="509" y="260"/>
                  </a:lnTo>
                  <a:lnTo>
                    <a:pt x="512" y="262"/>
                  </a:lnTo>
                  <a:lnTo>
                    <a:pt x="514" y="264"/>
                  </a:lnTo>
                  <a:lnTo>
                    <a:pt x="512" y="267"/>
                  </a:lnTo>
                  <a:lnTo>
                    <a:pt x="512" y="269"/>
                  </a:lnTo>
                  <a:lnTo>
                    <a:pt x="512" y="269"/>
                  </a:lnTo>
                  <a:lnTo>
                    <a:pt x="514" y="271"/>
                  </a:lnTo>
                  <a:lnTo>
                    <a:pt x="514" y="273"/>
                  </a:lnTo>
                  <a:lnTo>
                    <a:pt x="514" y="276"/>
                  </a:lnTo>
                  <a:lnTo>
                    <a:pt x="514" y="278"/>
                  </a:lnTo>
                  <a:lnTo>
                    <a:pt x="516" y="280"/>
                  </a:lnTo>
                  <a:lnTo>
                    <a:pt x="516" y="284"/>
                  </a:lnTo>
                  <a:lnTo>
                    <a:pt x="514" y="284"/>
                  </a:lnTo>
                  <a:lnTo>
                    <a:pt x="512" y="284"/>
                  </a:lnTo>
                  <a:lnTo>
                    <a:pt x="509" y="284"/>
                  </a:lnTo>
                  <a:lnTo>
                    <a:pt x="507" y="287"/>
                  </a:lnTo>
                  <a:lnTo>
                    <a:pt x="505" y="287"/>
                  </a:lnTo>
                  <a:lnTo>
                    <a:pt x="509" y="289"/>
                  </a:lnTo>
                  <a:lnTo>
                    <a:pt x="512" y="291"/>
                  </a:lnTo>
                  <a:lnTo>
                    <a:pt x="514" y="296"/>
                  </a:lnTo>
                  <a:lnTo>
                    <a:pt x="518" y="300"/>
                  </a:lnTo>
                  <a:lnTo>
                    <a:pt x="521" y="302"/>
                  </a:lnTo>
                  <a:lnTo>
                    <a:pt x="523" y="304"/>
                  </a:lnTo>
                  <a:lnTo>
                    <a:pt x="527" y="309"/>
                  </a:lnTo>
                  <a:lnTo>
                    <a:pt x="529" y="309"/>
                  </a:lnTo>
                  <a:lnTo>
                    <a:pt x="532" y="311"/>
                  </a:lnTo>
                  <a:lnTo>
                    <a:pt x="532" y="311"/>
                  </a:lnTo>
                  <a:lnTo>
                    <a:pt x="534" y="313"/>
                  </a:lnTo>
                  <a:lnTo>
                    <a:pt x="534" y="318"/>
                  </a:lnTo>
                  <a:lnTo>
                    <a:pt x="534" y="320"/>
                  </a:lnTo>
                  <a:lnTo>
                    <a:pt x="534" y="322"/>
                  </a:lnTo>
                  <a:lnTo>
                    <a:pt x="534" y="324"/>
                  </a:lnTo>
                  <a:lnTo>
                    <a:pt x="536" y="327"/>
                  </a:lnTo>
                  <a:lnTo>
                    <a:pt x="536" y="329"/>
                  </a:lnTo>
                  <a:lnTo>
                    <a:pt x="538" y="329"/>
                  </a:lnTo>
                  <a:lnTo>
                    <a:pt x="541" y="331"/>
                  </a:lnTo>
                  <a:lnTo>
                    <a:pt x="543" y="329"/>
                  </a:lnTo>
                  <a:lnTo>
                    <a:pt x="545" y="331"/>
                  </a:lnTo>
                  <a:lnTo>
                    <a:pt x="547" y="331"/>
                  </a:lnTo>
                  <a:lnTo>
                    <a:pt x="549" y="333"/>
                  </a:lnTo>
                  <a:lnTo>
                    <a:pt x="552" y="331"/>
                  </a:lnTo>
                  <a:lnTo>
                    <a:pt x="554" y="331"/>
                  </a:lnTo>
                  <a:lnTo>
                    <a:pt x="558" y="329"/>
                  </a:lnTo>
                  <a:lnTo>
                    <a:pt x="561" y="331"/>
                  </a:lnTo>
                  <a:lnTo>
                    <a:pt x="563" y="333"/>
                  </a:lnTo>
                  <a:lnTo>
                    <a:pt x="565" y="329"/>
                  </a:lnTo>
                  <a:lnTo>
                    <a:pt x="569" y="329"/>
                  </a:lnTo>
                  <a:lnTo>
                    <a:pt x="572" y="327"/>
                  </a:lnTo>
                  <a:lnTo>
                    <a:pt x="572" y="322"/>
                  </a:lnTo>
                  <a:lnTo>
                    <a:pt x="576" y="322"/>
                  </a:lnTo>
                  <a:lnTo>
                    <a:pt x="578" y="322"/>
                  </a:lnTo>
                  <a:lnTo>
                    <a:pt x="583" y="327"/>
                  </a:lnTo>
                  <a:lnTo>
                    <a:pt x="583" y="331"/>
                  </a:lnTo>
                  <a:lnTo>
                    <a:pt x="583" y="336"/>
                  </a:lnTo>
                  <a:lnTo>
                    <a:pt x="581" y="338"/>
                  </a:lnTo>
                  <a:lnTo>
                    <a:pt x="585" y="340"/>
                  </a:lnTo>
                  <a:lnTo>
                    <a:pt x="589" y="344"/>
                  </a:lnTo>
                  <a:lnTo>
                    <a:pt x="589" y="347"/>
                  </a:lnTo>
                  <a:lnTo>
                    <a:pt x="592" y="351"/>
                  </a:lnTo>
                  <a:lnTo>
                    <a:pt x="594" y="356"/>
                  </a:lnTo>
                  <a:lnTo>
                    <a:pt x="596" y="358"/>
                  </a:lnTo>
                  <a:lnTo>
                    <a:pt x="598" y="360"/>
                  </a:lnTo>
                  <a:lnTo>
                    <a:pt x="601" y="362"/>
                  </a:lnTo>
                  <a:lnTo>
                    <a:pt x="605" y="364"/>
                  </a:lnTo>
                  <a:lnTo>
                    <a:pt x="607" y="367"/>
                  </a:lnTo>
                  <a:lnTo>
                    <a:pt x="609" y="369"/>
                  </a:lnTo>
                  <a:lnTo>
                    <a:pt x="612" y="371"/>
                  </a:lnTo>
                  <a:lnTo>
                    <a:pt x="614" y="371"/>
                  </a:lnTo>
                  <a:lnTo>
                    <a:pt x="616" y="369"/>
                  </a:lnTo>
                  <a:lnTo>
                    <a:pt x="616" y="367"/>
                  </a:lnTo>
                  <a:lnTo>
                    <a:pt x="618" y="364"/>
                  </a:lnTo>
                  <a:lnTo>
                    <a:pt x="621" y="362"/>
                  </a:lnTo>
                  <a:lnTo>
                    <a:pt x="625" y="364"/>
                  </a:lnTo>
                  <a:lnTo>
                    <a:pt x="627" y="367"/>
                  </a:lnTo>
                  <a:lnTo>
                    <a:pt x="632" y="367"/>
                  </a:lnTo>
                  <a:lnTo>
                    <a:pt x="632" y="369"/>
                  </a:lnTo>
                  <a:lnTo>
                    <a:pt x="634" y="371"/>
                  </a:lnTo>
                  <a:lnTo>
                    <a:pt x="638" y="373"/>
                  </a:lnTo>
                  <a:lnTo>
                    <a:pt x="641" y="373"/>
                  </a:lnTo>
                  <a:lnTo>
                    <a:pt x="643" y="371"/>
                  </a:lnTo>
                  <a:lnTo>
                    <a:pt x="647" y="369"/>
                  </a:lnTo>
                  <a:lnTo>
                    <a:pt x="649" y="367"/>
                  </a:lnTo>
                  <a:lnTo>
                    <a:pt x="654" y="367"/>
                  </a:lnTo>
                  <a:lnTo>
                    <a:pt x="656" y="369"/>
                  </a:lnTo>
                  <a:lnTo>
                    <a:pt x="658" y="371"/>
                  </a:lnTo>
                  <a:lnTo>
                    <a:pt x="661" y="373"/>
                  </a:lnTo>
                  <a:lnTo>
                    <a:pt x="665" y="373"/>
                  </a:lnTo>
                  <a:lnTo>
                    <a:pt x="669" y="373"/>
                  </a:lnTo>
                  <a:lnTo>
                    <a:pt x="672" y="371"/>
                  </a:lnTo>
                  <a:lnTo>
                    <a:pt x="674" y="369"/>
                  </a:lnTo>
                  <a:lnTo>
                    <a:pt x="676" y="364"/>
                  </a:lnTo>
                  <a:lnTo>
                    <a:pt x="678" y="364"/>
                  </a:lnTo>
                  <a:lnTo>
                    <a:pt x="683" y="362"/>
                  </a:lnTo>
                  <a:lnTo>
                    <a:pt x="687" y="362"/>
                  </a:lnTo>
                  <a:lnTo>
                    <a:pt x="689" y="364"/>
                  </a:lnTo>
                  <a:lnTo>
                    <a:pt x="692" y="367"/>
                  </a:lnTo>
                  <a:lnTo>
                    <a:pt x="698" y="364"/>
                  </a:lnTo>
                  <a:lnTo>
                    <a:pt x="705" y="364"/>
                  </a:lnTo>
                  <a:lnTo>
                    <a:pt x="709" y="367"/>
                  </a:lnTo>
                  <a:lnTo>
                    <a:pt x="712" y="369"/>
                  </a:lnTo>
                  <a:lnTo>
                    <a:pt x="714" y="371"/>
                  </a:lnTo>
                  <a:lnTo>
                    <a:pt x="718" y="373"/>
                  </a:lnTo>
                  <a:lnTo>
                    <a:pt x="723" y="373"/>
                  </a:lnTo>
                  <a:lnTo>
                    <a:pt x="725" y="376"/>
                  </a:lnTo>
                  <a:lnTo>
                    <a:pt x="727" y="378"/>
                  </a:lnTo>
                  <a:lnTo>
                    <a:pt x="729" y="378"/>
                  </a:lnTo>
                  <a:lnTo>
                    <a:pt x="732" y="376"/>
                  </a:lnTo>
                  <a:lnTo>
                    <a:pt x="736" y="373"/>
                  </a:lnTo>
                  <a:lnTo>
                    <a:pt x="738" y="373"/>
                  </a:lnTo>
                  <a:lnTo>
                    <a:pt x="743" y="371"/>
                  </a:lnTo>
                  <a:lnTo>
                    <a:pt x="743" y="369"/>
                  </a:lnTo>
                  <a:lnTo>
                    <a:pt x="743" y="364"/>
                  </a:lnTo>
                  <a:lnTo>
                    <a:pt x="741" y="362"/>
                  </a:lnTo>
                  <a:lnTo>
                    <a:pt x="738" y="358"/>
                  </a:lnTo>
                  <a:lnTo>
                    <a:pt x="736" y="356"/>
                  </a:lnTo>
                  <a:lnTo>
                    <a:pt x="734" y="351"/>
                  </a:lnTo>
                  <a:lnTo>
                    <a:pt x="734" y="349"/>
                  </a:lnTo>
                  <a:lnTo>
                    <a:pt x="734" y="349"/>
                  </a:lnTo>
                  <a:lnTo>
                    <a:pt x="734" y="347"/>
                  </a:lnTo>
                  <a:lnTo>
                    <a:pt x="734" y="344"/>
                  </a:lnTo>
                  <a:lnTo>
                    <a:pt x="734" y="344"/>
                  </a:lnTo>
                  <a:lnTo>
                    <a:pt x="741" y="342"/>
                  </a:lnTo>
                  <a:lnTo>
                    <a:pt x="741" y="344"/>
                  </a:lnTo>
                  <a:lnTo>
                    <a:pt x="745" y="344"/>
                  </a:lnTo>
                  <a:lnTo>
                    <a:pt x="747" y="347"/>
                  </a:lnTo>
                  <a:lnTo>
                    <a:pt x="749" y="351"/>
                  </a:lnTo>
                  <a:lnTo>
                    <a:pt x="749" y="358"/>
                  </a:lnTo>
                  <a:lnTo>
                    <a:pt x="752" y="360"/>
                  </a:lnTo>
                  <a:lnTo>
                    <a:pt x="752" y="364"/>
                  </a:lnTo>
                  <a:lnTo>
                    <a:pt x="752" y="367"/>
                  </a:lnTo>
                  <a:lnTo>
                    <a:pt x="752" y="369"/>
                  </a:lnTo>
                  <a:lnTo>
                    <a:pt x="752" y="369"/>
                  </a:lnTo>
                  <a:lnTo>
                    <a:pt x="754" y="369"/>
                  </a:lnTo>
                  <a:lnTo>
                    <a:pt x="756" y="371"/>
                  </a:lnTo>
                  <a:lnTo>
                    <a:pt x="756" y="371"/>
                  </a:lnTo>
                  <a:lnTo>
                    <a:pt x="756" y="376"/>
                  </a:lnTo>
                  <a:lnTo>
                    <a:pt x="758" y="376"/>
                  </a:lnTo>
                  <a:lnTo>
                    <a:pt x="763" y="380"/>
                  </a:lnTo>
                  <a:lnTo>
                    <a:pt x="767" y="382"/>
                  </a:lnTo>
                  <a:lnTo>
                    <a:pt x="769" y="382"/>
                  </a:lnTo>
                  <a:lnTo>
                    <a:pt x="774" y="387"/>
                  </a:lnTo>
                  <a:lnTo>
                    <a:pt x="776" y="391"/>
                  </a:lnTo>
                  <a:lnTo>
                    <a:pt x="781" y="389"/>
                  </a:lnTo>
                  <a:lnTo>
                    <a:pt x="783" y="389"/>
                  </a:lnTo>
                  <a:lnTo>
                    <a:pt x="785" y="387"/>
                  </a:lnTo>
                  <a:lnTo>
                    <a:pt x="787" y="382"/>
                  </a:lnTo>
                  <a:lnTo>
                    <a:pt x="789" y="382"/>
                  </a:lnTo>
                  <a:lnTo>
                    <a:pt x="789" y="378"/>
                  </a:lnTo>
                  <a:lnTo>
                    <a:pt x="789" y="373"/>
                  </a:lnTo>
                  <a:lnTo>
                    <a:pt x="789" y="371"/>
                  </a:lnTo>
                  <a:lnTo>
                    <a:pt x="787" y="367"/>
                  </a:lnTo>
                  <a:lnTo>
                    <a:pt x="787" y="362"/>
                  </a:lnTo>
                  <a:lnTo>
                    <a:pt x="783" y="362"/>
                  </a:lnTo>
                  <a:lnTo>
                    <a:pt x="781" y="360"/>
                  </a:lnTo>
                  <a:lnTo>
                    <a:pt x="776" y="356"/>
                  </a:lnTo>
                  <a:lnTo>
                    <a:pt x="774" y="356"/>
                  </a:lnTo>
                  <a:lnTo>
                    <a:pt x="769" y="356"/>
                  </a:lnTo>
                  <a:lnTo>
                    <a:pt x="767" y="356"/>
                  </a:lnTo>
                  <a:lnTo>
                    <a:pt x="763" y="358"/>
                  </a:lnTo>
                  <a:lnTo>
                    <a:pt x="763" y="360"/>
                  </a:lnTo>
                  <a:lnTo>
                    <a:pt x="761" y="364"/>
                  </a:lnTo>
                  <a:lnTo>
                    <a:pt x="765" y="367"/>
                  </a:lnTo>
                  <a:lnTo>
                    <a:pt x="763" y="369"/>
                  </a:lnTo>
                  <a:lnTo>
                    <a:pt x="761" y="369"/>
                  </a:lnTo>
                  <a:lnTo>
                    <a:pt x="758" y="367"/>
                  </a:lnTo>
                  <a:lnTo>
                    <a:pt x="758" y="364"/>
                  </a:lnTo>
                  <a:lnTo>
                    <a:pt x="756" y="360"/>
                  </a:lnTo>
                  <a:lnTo>
                    <a:pt x="752" y="356"/>
                  </a:lnTo>
                  <a:lnTo>
                    <a:pt x="752" y="349"/>
                  </a:lnTo>
                  <a:lnTo>
                    <a:pt x="749" y="344"/>
                  </a:lnTo>
                  <a:lnTo>
                    <a:pt x="747" y="340"/>
                  </a:lnTo>
                  <a:lnTo>
                    <a:pt x="752" y="338"/>
                  </a:lnTo>
                  <a:lnTo>
                    <a:pt x="749" y="336"/>
                  </a:lnTo>
                  <a:lnTo>
                    <a:pt x="747" y="333"/>
                  </a:lnTo>
                  <a:lnTo>
                    <a:pt x="743" y="329"/>
                  </a:lnTo>
                  <a:lnTo>
                    <a:pt x="743" y="324"/>
                  </a:lnTo>
                  <a:lnTo>
                    <a:pt x="741" y="320"/>
                  </a:lnTo>
                  <a:lnTo>
                    <a:pt x="738" y="318"/>
                  </a:lnTo>
                  <a:lnTo>
                    <a:pt x="738" y="316"/>
                  </a:lnTo>
                  <a:lnTo>
                    <a:pt x="741" y="318"/>
                  </a:lnTo>
                  <a:lnTo>
                    <a:pt x="743" y="318"/>
                  </a:lnTo>
                  <a:lnTo>
                    <a:pt x="745" y="320"/>
                  </a:lnTo>
                  <a:lnTo>
                    <a:pt x="745" y="320"/>
                  </a:lnTo>
                  <a:lnTo>
                    <a:pt x="749" y="318"/>
                  </a:lnTo>
                  <a:lnTo>
                    <a:pt x="752" y="316"/>
                  </a:lnTo>
                  <a:lnTo>
                    <a:pt x="754" y="316"/>
                  </a:lnTo>
                  <a:lnTo>
                    <a:pt x="756" y="316"/>
                  </a:lnTo>
                  <a:lnTo>
                    <a:pt x="756" y="320"/>
                  </a:lnTo>
                  <a:lnTo>
                    <a:pt x="758" y="322"/>
                  </a:lnTo>
                  <a:lnTo>
                    <a:pt x="765" y="320"/>
                  </a:lnTo>
                  <a:lnTo>
                    <a:pt x="767" y="320"/>
                  </a:lnTo>
                  <a:lnTo>
                    <a:pt x="769" y="318"/>
                  </a:lnTo>
                  <a:lnTo>
                    <a:pt x="769" y="313"/>
                  </a:lnTo>
                  <a:lnTo>
                    <a:pt x="767" y="313"/>
                  </a:lnTo>
                  <a:lnTo>
                    <a:pt x="765" y="311"/>
                  </a:lnTo>
                  <a:lnTo>
                    <a:pt x="761" y="309"/>
                  </a:lnTo>
                  <a:lnTo>
                    <a:pt x="765" y="304"/>
                  </a:lnTo>
                  <a:lnTo>
                    <a:pt x="767" y="302"/>
                  </a:lnTo>
                  <a:lnTo>
                    <a:pt x="772" y="302"/>
                  </a:lnTo>
                  <a:lnTo>
                    <a:pt x="774" y="302"/>
                  </a:lnTo>
                  <a:lnTo>
                    <a:pt x="776" y="307"/>
                  </a:lnTo>
                  <a:lnTo>
                    <a:pt x="776" y="309"/>
                  </a:lnTo>
                  <a:lnTo>
                    <a:pt x="778" y="313"/>
                  </a:lnTo>
                  <a:lnTo>
                    <a:pt x="778" y="313"/>
                  </a:lnTo>
                  <a:lnTo>
                    <a:pt x="783" y="318"/>
                  </a:lnTo>
                  <a:lnTo>
                    <a:pt x="783" y="313"/>
                  </a:lnTo>
                  <a:lnTo>
                    <a:pt x="785" y="311"/>
                  </a:lnTo>
                  <a:lnTo>
                    <a:pt x="787" y="311"/>
                  </a:lnTo>
                  <a:lnTo>
                    <a:pt x="789" y="311"/>
                  </a:lnTo>
                  <a:lnTo>
                    <a:pt x="789" y="316"/>
                  </a:lnTo>
                  <a:lnTo>
                    <a:pt x="792" y="318"/>
                  </a:lnTo>
                  <a:lnTo>
                    <a:pt x="794" y="320"/>
                  </a:lnTo>
                  <a:lnTo>
                    <a:pt x="796" y="320"/>
                  </a:lnTo>
                  <a:lnTo>
                    <a:pt x="798" y="322"/>
                  </a:lnTo>
                  <a:lnTo>
                    <a:pt x="798" y="324"/>
                  </a:lnTo>
                  <a:lnTo>
                    <a:pt x="801" y="324"/>
                  </a:lnTo>
                  <a:lnTo>
                    <a:pt x="801" y="324"/>
                  </a:lnTo>
                  <a:lnTo>
                    <a:pt x="798" y="327"/>
                  </a:lnTo>
                  <a:lnTo>
                    <a:pt x="798" y="329"/>
                  </a:lnTo>
                  <a:lnTo>
                    <a:pt x="803" y="331"/>
                  </a:lnTo>
                  <a:lnTo>
                    <a:pt x="805" y="331"/>
                  </a:lnTo>
                  <a:lnTo>
                    <a:pt x="809" y="329"/>
                  </a:lnTo>
                  <a:lnTo>
                    <a:pt x="812" y="329"/>
                  </a:lnTo>
                  <a:lnTo>
                    <a:pt x="814" y="329"/>
                  </a:lnTo>
                  <a:lnTo>
                    <a:pt x="814" y="333"/>
                  </a:lnTo>
                  <a:lnTo>
                    <a:pt x="812" y="336"/>
                  </a:lnTo>
                  <a:lnTo>
                    <a:pt x="809" y="338"/>
                  </a:lnTo>
                  <a:lnTo>
                    <a:pt x="807" y="340"/>
                  </a:lnTo>
                  <a:lnTo>
                    <a:pt x="807" y="344"/>
                  </a:lnTo>
                  <a:lnTo>
                    <a:pt x="805" y="344"/>
                  </a:lnTo>
                  <a:lnTo>
                    <a:pt x="803" y="347"/>
                  </a:lnTo>
                  <a:lnTo>
                    <a:pt x="801" y="349"/>
                  </a:lnTo>
                  <a:lnTo>
                    <a:pt x="803" y="351"/>
                  </a:lnTo>
                  <a:lnTo>
                    <a:pt x="807" y="351"/>
                  </a:lnTo>
                  <a:lnTo>
                    <a:pt x="807" y="351"/>
                  </a:lnTo>
                  <a:lnTo>
                    <a:pt x="809" y="351"/>
                  </a:lnTo>
                  <a:lnTo>
                    <a:pt x="809" y="351"/>
                  </a:lnTo>
                  <a:lnTo>
                    <a:pt x="814" y="351"/>
                  </a:lnTo>
                  <a:lnTo>
                    <a:pt x="814" y="351"/>
                  </a:lnTo>
                  <a:lnTo>
                    <a:pt x="814" y="351"/>
                  </a:lnTo>
                  <a:lnTo>
                    <a:pt x="816" y="349"/>
                  </a:lnTo>
                  <a:lnTo>
                    <a:pt x="816" y="344"/>
                  </a:lnTo>
                  <a:lnTo>
                    <a:pt x="816" y="340"/>
                  </a:lnTo>
                  <a:lnTo>
                    <a:pt x="818" y="340"/>
                  </a:lnTo>
                  <a:lnTo>
                    <a:pt x="821" y="338"/>
                  </a:lnTo>
                  <a:lnTo>
                    <a:pt x="823" y="338"/>
                  </a:lnTo>
                  <a:lnTo>
                    <a:pt x="825" y="336"/>
                  </a:lnTo>
                  <a:lnTo>
                    <a:pt x="829" y="331"/>
                  </a:lnTo>
                  <a:lnTo>
                    <a:pt x="832" y="333"/>
                  </a:lnTo>
                  <a:lnTo>
                    <a:pt x="832" y="338"/>
                  </a:lnTo>
                  <a:lnTo>
                    <a:pt x="832" y="340"/>
                  </a:lnTo>
                  <a:lnTo>
                    <a:pt x="829" y="342"/>
                  </a:lnTo>
                  <a:lnTo>
                    <a:pt x="829" y="349"/>
                  </a:lnTo>
                  <a:lnTo>
                    <a:pt x="829" y="356"/>
                  </a:lnTo>
                  <a:lnTo>
                    <a:pt x="827" y="360"/>
                  </a:lnTo>
                  <a:lnTo>
                    <a:pt x="825" y="362"/>
                  </a:lnTo>
                  <a:lnTo>
                    <a:pt x="825" y="364"/>
                  </a:lnTo>
                  <a:lnTo>
                    <a:pt x="825" y="369"/>
                  </a:lnTo>
                  <a:lnTo>
                    <a:pt x="823" y="371"/>
                  </a:lnTo>
                  <a:lnTo>
                    <a:pt x="823" y="373"/>
                  </a:lnTo>
                  <a:lnTo>
                    <a:pt x="823" y="378"/>
                  </a:lnTo>
                  <a:lnTo>
                    <a:pt x="825" y="380"/>
                  </a:lnTo>
                  <a:lnTo>
                    <a:pt x="827" y="382"/>
                  </a:lnTo>
                  <a:lnTo>
                    <a:pt x="829" y="384"/>
                  </a:lnTo>
                  <a:lnTo>
                    <a:pt x="827" y="387"/>
                  </a:lnTo>
                  <a:lnTo>
                    <a:pt x="825" y="387"/>
                  </a:lnTo>
                  <a:lnTo>
                    <a:pt x="825" y="389"/>
                  </a:lnTo>
                  <a:lnTo>
                    <a:pt x="821" y="391"/>
                  </a:lnTo>
                  <a:lnTo>
                    <a:pt x="818" y="393"/>
                  </a:lnTo>
                  <a:lnTo>
                    <a:pt x="816" y="393"/>
                  </a:lnTo>
                  <a:lnTo>
                    <a:pt x="814" y="398"/>
                  </a:lnTo>
                  <a:lnTo>
                    <a:pt x="814" y="400"/>
                  </a:lnTo>
                  <a:lnTo>
                    <a:pt x="816" y="404"/>
                  </a:lnTo>
                  <a:lnTo>
                    <a:pt x="818" y="404"/>
                  </a:lnTo>
                  <a:lnTo>
                    <a:pt x="823" y="404"/>
                  </a:lnTo>
                  <a:lnTo>
                    <a:pt x="825" y="404"/>
                  </a:lnTo>
                  <a:lnTo>
                    <a:pt x="825" y="404"/>
                  </a:lnTo>
                  <a:lnTo>
                    <a:pt x="827" y="404"/>
                  </a:lnTo>
                  <a:lnTo>
                    <a:pt x="827" y="407"/>
                  </a:lnTo>
                  <a:lnTo>
                    <a:pt x="827" y="407"/>
                  </a:lnTo>
                  <a:lnTo>
                    <a:pt x="827" y="411"/>
                  </a:lnTo>
                  <a:lnTo>
                    <a:pt x="827" y="411"/>
                  </a:lnTo>
                  <a:lnTo>
                    <a:pt x="825" y="411"/>
                  </a:lnTo>
                  <a:lnTo>
                    <a:pt x="825" y="413"/>
                  </a:lnTo>
                  <a:lnTo>
                    <a:pt x="827" y="416"/>
                  </a:lnTo>
                  <a:lnTo>
                    <a:pt x="827" y="416"/>
                  </a:lnTo>
                  <a:lnTo>
                    <a:pt x="829" y="420"/>
                  </a:lnTo>
                  <a:lnTo>
                    <a:pt x="827" y="420"/>
                  </a:lnTo>
                  <a:lnTo>
                    <a:pt x="829" y="420"/>
                  </a:lnTo>
                  <a:lnTo>
                    <a:pt x="829" y="420"/>
                  </a:lnTo>
                  <a:lnTo>
                    <a:pt x="829" y="418"/>
                  </a:lnTo>
                  <a:lnTo>
                    <a:pt x="829" y="416"/>
                  </a:lnTo>
                  <a:lnTo>
                    <a:pt x="829" y="416"/>
                  </a:lnTo>
                  <a:lnTo>
                    <a:pt x="829" y="416"/>
                  </a:lnTo>
                  <a:lnTo>
                    <a:pt x="832" y="416"/>
                  </a:lnTo>
                  <a:lnTo>
                    <a:pt x="832" y="413"/>
                  </a:lnTo>
                  <a:lnTo>
                    <a:pt x="836" y="413"/>
                  </a:lnTo>
                  <a:lnTo>
                    <a:pt x="834" y="409"/>
                  </a:lnTo>
                  <a:lnTo>
                    <a:pt x="838" y="411"/>
                  </a:lnTo>
                  <a:lnTo>
                    <a:pt x="838" y="413"/>
                  </a:lnTo>
                  <a:lnTo>
                    <a:pt x="841" y="416"/>
                  </a:lnTo>
                  <a:lnTo>
                    <a:pt x="843" y="420"/>
                  </a:lnTo>
                  <a:lnTo>
                    <a:pt x="845" y="422"/>
                  </a:lnTo>
                  <a:lnTo>
                    <a:pt x="847" y="422"/>
                  </a:lnTo>
                  <a:lnTo>
                    <a:pt x="852" y="424"/>
                  </a:lnTo>
                  <a:lnTo>
                    <a:pt x="854" y="422"/>
                  </a:lnTo>
                  <a:lnTo>
                    <a:pt x="856" y="420"/>
                  </a:lnTo>
                  <a:lnTo>
                    <a:pt x="858" y="416"/>
                  </a:lnTo>
                  <a:lnTo>
                    <a:pt x="856" y="413"/>
                  </a:lnTo>
                  <a:lnTo>
                    <a:pt x="854" y="411"/>
                  </a:lnTo>
                  <a:lnTo>
                    <a:pt x="854" y="411"/>
                  </a:lnTo>
                  <a:lnTo>
                    <a:pt x="854" y="409"/>
                  </a:lnTo>
                  <a:lnTo>
                    <a:pt x="854" y="409"/>
                  </a:lnTo>
                  <a:lnTo>
                    <a:pt x="852" y="404"/>
                  </a:lnTo>
                  <a:lnTo>
                    <a:pt x="852" y="404"/>
                  </a:lnTo>
                  <a:lnTo>
                    <a:pt x="852" y="402"/>
                  </a:lnTo>
                  <a:lnTo>
                    <a:pt x="852" y="402"/>
                  </a:lnTo>
                  <a:lnTo>
                    <a:pt x="852" y="396"/>
                  </a:lnTo>
                  <a:lnTo>
                    <a:pt x="852" y="393"/>
                  </a:lnTo>
                  <a:lnTo>
                    <a:pt x="852" y="389"/>
                  </a:lnTo>
                  <a:lnTo>
                    <a:pt x="849" y="387"/>
                  </a:lnTo>
                  <a:lnTo>
                    <a:pt x="849" y="384"/>
                  </a:lnTo>
                  <a:lnTo>
                    <a:pt x="845" y="380"/>
                  </a:lnTo>
                  <a:lnTo>
                    <a:pt x="843" y="380"/>
                  </a:lnTo>
                  <a:lnTo>
                    <a:pt x="841" y="380"/>
                  </a:lnTo>
                  <a:lnTo>
                    <a:pt x="841" y="376"/>
                  </a:lnTo>
                  <a:lnTo>
                    <a:pt x="843" y="371"/>
                  </a:lnTo>
                  <a:lnTo>
                    <a:pt x="843" y="369"/>
                  </a:lnTo>
                  <a:lnTo>
                    <a:pt x="845" y="364"/>
                  </a:lnTo>
                  <a:lnTo>
                    <a:pt x="847" y="360"/>
                  </a:lnTo>
                  <a:lnTo>
                    <a:pt x="847" y="358"/>
                  </a:lnTo>
                  <a:lnTo>
                    <a:pt x="845" y="356"/>
                  </a:lnTo>
                  <a:lnTo>
                    <a:pt x="841" y="349"/>
                  </a:lnTo>
                  <a:lnTo>
                    <a:pt x="843" y="349"/>
                  </a:lnTo>
                  <a:lnTo>
                    <a:pt x="845" y="347"/>
                  </a:lnTo>
                  <a:lnTo>
                    <a:pt x="852" y="342"/>
                  </a:lnTo>
                  <a:lnTo>
                    <a:pt x="852" y="347"/>
                  </a:lnTo>
                  <a:lnTo>
                    <a:pt x="854" y="351"/>
                  </a:lnTo>
                  <a:lnTo>
                    <a:pt x="858" y="347"/>
                  </a:lnTo>
                  <a:lnTo>
                    <a:pt x="861" y="347"/>
                  </a:lnTo>
                  <a:lnTo>
                    <a:pt x="863" y="349"/>
                  </a:lnTo>
                  <a:lnTo>
                    <a:pt x="867" y="353"/>
                  </a:lnTo>
                  <a:lnTo>
                    <a:pt x="869" y="356"/>
                  </a:lnTo>
                  <a:lnTo>
                    <a:pt x="872" y="353"/>
                  </a:lnTo>
                  <a:lnTo>
                    <a:pt x="874" y="351"/>
                  </a:lnTo>
                  <a:lnTo>
                    <a:pt x="876" y="347"/>
                  </a:lnTo>
                  <a:lnTo>
                    <a:pt x="878" y="344"/>
                  </a:lnTo>
                  <a:lnTo>
                    <a:pt x="881" y="342"/>
                  </a:lnTo>
                  <a:lnTo>
                    <a:pt x="883" y="338"/>
                  </a:lnTo>
                  <a:lnTo>
                    <a:pt x="887" y="333"/>
                  </a:lnTo>
                  <a:lnTo>
                    <a:pt x="889" y="331"/>
                  </a:lnTo>
                  <a:lnTo>
                    <a:pt x="889" y="327"/>
                  </a:lnTo>
                  <a:lnTo>
                    <a:pt x="892" y="322"/>
                  </a:lnTo>
                  <a:lnTo>
                    <a:pt x="894" y="318"/>
                  </a:lnTo>
                  <a:lnTo>
                    <a:pt x="898" y="316"/>
                  </a:lnTo>
                  <a:lnTo>
                    <a:pt x="901" y="313"/>
                  </a:lnTo>
                  <a:lnTo>
                    <a:pt x="905" y="311"/>
                  </a:lnTo>
                  <a:lnTo>
                    <a:pt x="907" y="311"/>
                  </a:lnTo>
                  <a:lnTo>
                    <a:pt x="909" y="309"/>
                  </a:lnTo>
                  <a:lnTo>
                    <a:pt x="912" y="307"/>
                  </a:lnTo>
                  <a:lnTo>
                    <a:pt x="912" y="304"/>
                  </a:lnTo>
                  <a:lnTo>
                    <a:pt x="914" y="304"/>
                  </a:lnTo>
                  <a:lnTo>
                    <a:pt x="914" y="302"/>
                  </a:lnTo>
                  <a:lnTo>
                    <a:pt x="912" y="300"/>
                  </a:lnTo>
                  <a:lnTo>
                    <a:pt x="907" y="300"/>
                  </a:lnTo>
                  <a:lnTo>
                    <a:pt x="905" y="296"/>
                  </a:lnTo>
                  <a:lnTo>
                    <a:pt x="905" y="293"/>
                  </a:lnTo>
                  <a:lnTo>
                    <a:pt x="905" y="289"/>
                  </a:lnTo>
                  <a:lnTo>
                    <a:pt x="905" y="284"/>
                  </a:lnTo>
                  <a:lnTo>
                    <a:pt x="905" y="280"/>
                  </a:lnTo>
                  <a:lnTo>
                    <a:pt x="905" y="276"/>
                  </a:lnTo>
                  <a:lnTo>
                    <a:pt x="903" y="269"/>
                  </a:lnTo>
                  <a:lnTo>
                    <a:pt x="901" y="267"/>
                  </a:lnTo>
                  <a:lnTo>
                    <a:pt x="896" y="267"/>
                  </a:lnTo>
                  <a:lnTo>
                    <a:pt x="896" y="269"/>
                  </a:lnTo>
                  <a:lnTo>
                    <a:pt x="896" y="271"/>
                  </a:lnTo>
                  <a:lnTo>
                    <a:pt x="896" y="276"/>
                  </a:lnTo>
                  <a:lnTo>
                    <a:pt x="896" y="278"/>
                  </a:lnTo>
                  <a:lnTo>
                    <a:pt x="894" y="280"/>
                  </a:lnTo>
                  <a:lnTo>
                    <a:pt x="894" y="287"/>
                  </a:lnTo>
                  <a:lnTo>
                    <a:pt x="892" y="289"/>
                  </a:lnTo>
                  <a:lnTo>
                    <a:pt x="887" y="293"/>
                  </a:lnTo>
                  <a:lnTo>
                    <a:pt x="883" y="293"/>
                  </a:lnTo>
                  <a:lnTo>
                    <a:pt x="881" y="296"/>
                  </a:lnTo>
                  <a:lnTo>
                    <a:pt x="876" y="293"/>
                  </a:lnTo>
                  <a:lnTo>
                    <a:pt x="874" y="291"/>
                  </a:lnTo>
                  <a:lnTo>
                    <a:pt x="874" y="287"/>
                  </a:lnTo>
                  <a:lnTo>
                    <a:pt x="874" y="282"/>
                  </a:lnTo>
                  <a:lnTo>
                    <a:pt x="874" y="278"/>
                  </a:lnTo>
                  <a:lnTo>
                    <a:pt x="874" y="273"/>
                  </a:lnTo>
                  <a:lnTo>
                    <a:pt x="876" y="271"/>
                  </a:lnTo>
                  <a:lnTo>
                    <a:pt x="878" y="269"/>
                  </a:lnTo>
                  <a:lnTo>
                    <a:pt x="883" y="269"/>
                  </a:lnTo>
                  <a:lnTo>
                    <a:pt x="885" y="267"/>
                  </a:lnTo>
                  <a:lnTo>
                    <a:pt x="885" y="262"/>
                  </a:lnTo>
                  <a:lnTo>
                    <a:pt x="887" y="260"/>
                  </a:lnTo>
                  <a:lnTo>
                    <a:pt x="889" y="256"/>
                  </a:lnTo>
                  <a:lnTo>
                    <a:pt x="887" y="253"/>
                  </a:lnTo>
                  <a:lnTo>
                    <a:pt x="883" y="253"/>
                  </a:lnTo>
                  <a:lnTo>
                    <a:pt x="883" y="249"/>
                  </a:lnTo>
                  <a:lnTo>
                    <a:pt x="883" y="244"/>
                  </a:lnTo>
                  <a:lnTo>
                    <a:pt x="885" y="242"/>
                  </a:lnTo>
                  <a:lnTo>
                    <a:pt x="885" y="242"/>
                  </a:lnTo>
                  <a:lnTo>
                    <a:pt x="887" y="240"/>
                  </a:lnTo>
                  <a:lnTo>
                    <a:pt x="889" y="238"/>
                  </a:lnTo>
                  <a:lnTo>
                    <a:pt x="889" y="236"/>
                  </a:lnTo>
                  <a:lnTo>
                    <a:pt x="892" y="233"/>
                  </a:lnTo>
                  <a:lnTo>
                    <a:pt x="896" y="236"/>
                  </a:lnTo>
                  <a:lnTo>
                    <a:pt x="898" y="236"/>
                  </a:lnTo>
                  <a:lnTo>
                    <a:pt x="898" y="240"/>
                  </a:lnTo>
                  <a:lnTo>
                    <a:pt x="901" y="244"/>
                  </a:lnTo>
                  <a:lnTo>
                    <a:pt x="898" y="249"/>
                  </a:lnTo>
                  <a:lnTo>
                    <a:pt x="901" y="251"/>
                  </a:lnTo>
                  <a:lnTo>
                    <a:pt x="903" y="251"/>
                  </a:lnTo>
                  <a:lnTo>
                    <a:pt x="903" y="247"/>
                  </a:lnTo>
                  <a:lnTo>
                    <a:pt x="905" y="244"/>
                  </a:lnTo>
                  <a:lnTo>
                    <a:pt x="907" y="242"/>
                  </a:lnTo>
                  <a:lnTo>
                    <a:pt x="909" y="238"/>
                  </a:lnTo>
                  <a:lnTo>
                    <a:pt x="912" y="236"/>
                  </a:lnTo>
                  <a:lnTo>
                    <a:pt x="909" y="233"/>
                  </a:lnTo>
                  <a:lnTo>
                    <a:pt x="907" y="229"/>
                  </a:lnTo>
                  <a:lnTo>
                    <a:pt x="905" y="224"/>
                  </a:lnTo>
                  <a:lnTo>
                    <a:pt x="905" y="220"/>
                  </a:lnTo>
                  <a:lnTo>
                    <a:pt x="903" y="220"/>
                  </a:lnTo>
                  <a:lnTo>
                    <a:pt x="903" y="220"/>
                  </a:lnTo>
                  <a:lnTo>
                    <a:pt x="901" y="220"/>
                  </a:lnTo>
                  <a:lnTo>
                    <a:pt x="901" y="220"/>
                  </a:lnTo>
                  <a:lnTo>
                    <a:pt x="901" y="220"/>
                  </a:lnTo>
                  <a:lnTo>
                    <a:pt x="896" y="222"/>
                  </a:lnTo>
                  <a:lnTo>
                    <a:pt x="896" y="224"/>
                  </a:lnTo>
                  <a:lnTo>
                    <a:pt x="892" y="227"/>
                  </a:lnTo>
                  <a:lnTo>
                    <a:pt x="889" y="229"/>
                  </a:lnTo>
                  <a:lnTo>
                    <a:pt x="887" y="229"/>
                  </a:lnTo>
                  <a:lnTo>
                    <a:pt x="885" y="229"/>
                  </a:lnTo>
                  <a:lnTo>
                    <a:pt x="881" y="227"/>
                  </a:lnTo>
                  <a:lnTo>
                    <a:pt x="878" y="222"/>
                  </a:lnTo>
                  <a:lnTo>
                    <a:pt x="876" y="218"/>
                  </a:lnTo>
                  <a:lnTo>
                    <a:pt x="874" y="216"/>
                  </a:lnTo>
                  <a:lnTo>
                    <a:pt x="874" y="211"/>
                  </a:lnTo>
                  <a:lnTo>
                    <a:pt x="872" y="209"/>
                  </a:lnTo>
                  <a:lnTo>
                    <a:pt x="869" y="211"/>
                  </a:lnTo>
                  <a:lnTo>
                    <a:pt x="869" y="213"/>
                  </a:lnTo>
                  <a:lnTo>
                    <a:pt x="869" y="218"/>
                  </a:lnTo>
                  <a:lnTo>
                    <a:pt x="867" y="216"/>
                  </a:lnTo>
                  <a:lnTo>
                    <a:pt x="865" y="216"/>
                  </a:lnTo>
                  <a:lnTo>
                    <a:pt x="863" y="213"/>
                  </a:lnTo>
                  <a:lnTo>
                    <a:pt x="863" y="211"/>
                  </a:lnTo>
                  <a:lnTo>
                    <a:pt x="863" y="211"/>
                  </a:lnTo>
                  <a:lnTo>
                    <a:pt x="861" y="211"/>
                  </a:lnTo>
                  <a:lnTo>
                    <a:pt x="858" y="211"/>
                  </a:lnTo>
                  <a:lnTo>
                    <a:pt x="858" y="211"/>
                  </a:lnTo>
                  <a:lnTo>
                    <a:pt x="858" y="209"/>
                  </a:lnTo>
                  <a:lnTo>
                    <a:pt x="858" y="209"/>
                  </a:lnTo>
                  <a:lnTo>
                    <a:pt x="854" y="207"/>
                  </a:lnTo>
                  <a:lnTo>
                    <a:pt x="854" y="202"/>
                  </a:lnTo>
                  <a:lnTo>
                    <a:pt x="852" y="200"/>
                  </a:lnTo>
                  <a:lnTo>
                    <a:pt x="849" y="198"/>
                  </a:lnTo>
                  <a:lnTo>
                    <a:pt x="843" y="200"/>
                  </a:lnTo>
                  <a:lnTo>
                    <a:pt x="841" y="200"/>
                  </a:lnTo>
                  <a:lnTo>
                    <a:pt x="838" y="200"/>
                  </a:lnTo>
                  <a:lnTo>
                    <a:pt x="836" y="198"/>
                  </a:lnTo>
                  <a:lnTo>
                    <a:pt x="832" y="196"/>
                  </a:lnTo>
                  <a:lnTo>
                    <a:pt x="829" y="193"/>
                  </a:lnTo>
                  <a:lnTo>
                    <a:pt x="829" y="191"/>
                  </a:lnTo>
                  <a:lnTo>
                    <a:pt x="827" y="187"/>
                  </a:lnTo>
                  <a:lnTo>
                    <a:pt x="825" y="182"/>
                  </a:lnTo>
                  <a:lnTo>
                    <a:pt x="823" y="182"/>
                  </a:lnTo>
                  <a:lnTo>
                    <a:pt x="821" y="178"/>
                  </a:lnTo>
                  <a:lnTo>
                    <a:pt x="818" y="176"/>
                  </a:lnTo>
                  <a:lnTo>
                    <a:pt x="816" y="173"/>
                  </a:lnTo>
                  <a:lnTo>
                    <a:pt x="812" y="169"/>
                  </a:lnTo>
                  <a:lnTo>
                    <a:pt x="812" y="169"/>
                  </a:lnTo>
                  <a:lnTo>
                    <a:pt x="812" y="164"/>
                  </a:lnTo>
                  <a:lnTo>
                    <a:pt x="812" y="160"/>
                  </a:lnTo>
                  <a:lnTo>
                    <a:pt x="809" y="153"/>
                  </a:lnTo>
                  <a:lnTo>
                    <a:pt x="812" y="144"/>
                  </a:lnTo>
                  <a:lnTo>
                    <a:pt x="814" y="140"/>
                  </a:lnTo>
                  <a:lnTo>
                    <a:pt x="816" y="140"/>
                  </a:lnTo>
                  <a:lnTo>
                    <a:pt x="818" y="138"/>
                  </a:lnTo>
                  <a:lnTo>
                    <a:pt x="823" y="133"/>
                  </a:lnTo>
                  <a:lnTo>
                    <a:pt x="825" y="131"/>
                  </a:lnTo>
                  <a:lnTo>
                    <a:pt x="827" y="127"/>
                  </a:lnTo>
                  <a:lnTo>
                    <a:pt x="827" y="124"/>
                  </a:lnTo>
                  <a:lnTo>
                    <a:pt x="832" y="124"/>
                  </a:lnTo>
                  <a:lnTo>
                    <a:pt x="832" y="122"/>
                  </a:lnTo>
                  <a:lnTo>
                    <a:pt x="834" y="118"/>
                  </a:lnTo>
                  <a:lnTo>
                    <a:pt x="834" y="118"/>
                  </a:lnTo>
                  <a:lnTo>
                    <a:pt x="834" y="118"/>
                  </a:lnTo>
                  <a:lnTo>
                    <a:pt x="834" y="116"/>
                  </a:lnTo>
                  <a:lnTo>
                    <a:pt x="832" y="116"/>
                  </a:lnTo>
                  <a:lnTo>
                    <a:pt x="832" y="116"/>
                  </a:lnTo>
                  <a:lnTo>
                    <a:pt x="829" y="113"/>
                  </a:lnTo>
                  <a:lnTo>
                    <a:pt x="827" y="113"/>
                  </a:lnTo>
                  <a:lnTo>
                    <a:pt x="825" y="107"/>
                  </a:lnTo>
                  <a:lnTo>
                    <a:pt x="823" y="104"/>
                  </a:lnTo>
                  <a:lnTo>
                    <a:pt x="821" y="100"/>
                  </a:lnTo>
                  <a:lnTo>
                    <a:pt x="818" y="98"/>
                  </a:lnTo>
                  <a:lnTo>
                    <a:pt x="818" y="91"/>
                  </a:lnTo>
                  <a:lnTo>
                    <a:pt x="818" y="89"/>
                  </a:lnTo>
                  <a:lnTo>
                    <a:pt x="821" y="82"/>
                  </a:lnTo>
                  <a:lnTo>
                    <a:pt x="823" y="82"/>
                  </a:lnTo>
                  <a:lnTo>
                    <a:pt x="825" y="76"/>
                  </a:lnTo>
                  <a:lnTo>
                    <a:pt x="825" y="73"/>
                  </a:lnTo>
                  <a:lnTo>
                    <a:pt x="825" y="67"/>
                  </a:lnTo>
                  <a:lnTo>
                    <a:pt x="825" y="62"/>
                  </a:lnTo>
                  <a:lnTo>
                    <a:pt x="827" y="60"/>
                  </a:lnTo>
                  <a:lnTo>
                    <a:pt x="829" y="58"/>
                  </a:lnTo>
                  <a:lnTo>
                    <a:pt x="832" y="56"/>
                  </a:lnTo>
                  <a:lnTo>
                    <a:pt x="832" y="53"/>
                  </a:lnTo>
                  <a:lnTo>
                    <a:pt x="834" y="51"/>
                  </a:lnTo>
                  <a:lnTo>
                    <a:pt x="836" y="51"/>
                  </a:lnTo>
                  <a:lnTo>
                    <a:pt x="838" y="56"/>
                  </a:lnTo>
                  <a:lnTo>
                    <a:pt x="841" y="56"/>
                  </a:lnTo>
                  <a:lnTo>
                    <a:pt x="841" y="60"/>
                  </a:lnTo>
                  <a:lnTo>
                    <a:pt x="843" y="62"/>
                  </a:lnTo>
                  <a:lnTo>
                    <a:pt x="845" y="64"/>
                  </a:lnTo>
                  <a:lnTo>
                    <a:pt x="849" y="64"/>
                  </a:lnTo>
                  <a:lnTo>
                    <a:pt x="849" y="62"/>
                  </a:lnTo>
                  <a:lnTo>
                    <a:pt x="852" y="58"/>
                  </a:lnTo>
                  <a:lnTo>
                    <a:pt x="849" y="56"/>
                  </a:lnTo>
                  <a:lnTo>
                    <a:pt x="849" y="49"/>
                  </a:lnTo>
                  <a:lnTo>
                    <a:pt x="847" y="47"/>
                  </a:lnTo>
                  <a:lnTo>
                    <a:pt x="845" y="40"/>
                  </a:lnTo>
                  <a:lnTo>
                    <a:pt x="843" y="40"/>
                  </a:lnTo>
                  <a:lnTo>
                    <a:pt x="841" y="36"/>
                  </a:lnTo>
                  <a:lnTo>
                    <a:pt x="841" y="33"/>
                  </a:lnTo>
                  <a:lnTo>
                    <a:pt x="843" y="31"/>
                  </a:lnTo>
                  <a:lnTo>
                    <a:pt x="849" y="22"/>
                  </a:lnTo>
                  <a:lnTo>
                    <a:pt x="856" y="16"/>
                  </a:lnTo>
                  <a:lnTo>
                    <a:pt x="854" y="13"/>
                  </a:lnTo>
                  <a:lnTo>
                    <a:pt x="856" y="11"/>
                  </a:lnTo>
                  <a:lnTo>
                    <a:pt x="856" y="7"/>
                  </a:lnTo>
                  <a:lnTo>
                    <a:pt x="858" y="0"/>
                  </a:lnTo>
                  <a:lnTo>
                    <a:pt x="863" y="0"/>
                  </a:lnTo>
                  <a:lnTo>
                    <a:pt x="867" y="0"/>
                  </a:lnTo>
                  <a:lnTo>
                    <a:pt x="872" y="2"/>
                  </a:lnTo>
                  <a:lnTo>
                    <a:pt x="876" y="2"/>
                  </a:lnTo>
                  <a:lnTo>
                    <a:pt x="878" y="7"/>
                  </a:lnTo>
                  <a:lnTo>
                    <a:pt x="878" y="11"/>
                  </a:lnTo>
                  <a:lnTo>
                    <a:pt x="876" y="16"/>
                  </a:lnTo>
                  <a:lnTo>
                    <a:pt x="876" y="20"/>
                  </a:lnTo>
                  <a:lnTo>
                    <a:pt x="876" y="22"/>
                  </a:lnTo>
                  <a:lnTo>
                    <a:pt x="881" y="24"/>
                  </a:lnTo>
                  <a:lnTo>
                    <a:pt x="883" y="27"/>
                  </a:lnTo>
                  <a:lnTo>
                    <a:pt x="885" y="24"/>
                  </a:lnTo>
                  <a:lnTo>
                    <a:pt x="887" y="22"/>
                  </a:lnTo>
                  <a:lnTo>
                    <a:pt x="892" y="20"/>
                  </a:lnTo>
                  <a:lnTo>
                    <a:pt x="898" y="22"/>
                  </a:lnTo>
                  <a:lnTo>
                    <a:pt x="901" y="20"/>
                  </a:lnTo>
                  <a:lnTo>
                    <a:pt x="903" y="18"/>
                  </a:lnTo>
                  <a:lnTo>
                    <a:pt x="903" y="22"/>
                  </a:lnTo>
                  <a:lnTo>
                    <a:pt x="903" y="22"/>
                  </a:lnTo>
                  <a:lnTo>
                    <a:pt x="903" y="27"/>
                  </a:lnTo>
                  <a:lnTo>
                    <a:pt x="903" y="27"/>
                  </a:lnTo>
                  <a:lnTo>
                    <a:pt x="901" y="31"/>
                  </a:lnTo>
                  <a:lnTo>
                    <a:pt x="901" y="31"/>
                  </a:lnTo>
                  <a:lnTo>
                    <a:pt x="901" y="38"/>
                  </a:lnTo>
                  <a:lnTo>
                    <a:pt x="905" y="40"/>
                  </a:lnTo>
                  <a:lnTo>
                    <a:pt x="909" y="42"/>
                  </a:lnTo>
                  <a:lnTo>
                    <a:pt x="914" y="47"/>
                  </a:lnTo>
                  <a:lnTo>
                    <a:pt x="918" y="49"/>
                  </a:lnTo>
                  <a:lnTo>
                    <a:pt x="918" y="53"/>
                  </a:lnTo>
                  <a:lnTo>
                    <a:pt x="923" y="58"/>
                  </a:lnTo>
                  <a:lnTo>
                    <a:pt x="925" y="62"/>
                  </a:lnTo>
                  <a:lnTo>
                    <a:pt x="927" y="67"/>
                  </a:lnTo>
                  <a:lnTo>
                    <a:pt x="923" y="71"/>
                  </a:lnTo>
                  <a:lnTo>
                    <a:pt x="925" y="76"/>
                  </a:lnTo>
                  <a:lnTo>
                    <a:pt x="925" y="82"/>
                  </a:lnTo>
                  <a:lnTo>
                    <a:pt x="927" y="89"/>
                  </a:lnTo>
                  <a:lnTo>
                    <a:pt x="927" y="89"/>
                  </a:lnTo>
                  <a:lnTo>
                    <a:pt x="927" y="93"/>
                  </a:lnTo>
                  <a:lnTo>
                    <a:pt x="927" y="93"/>
                  </a:lnTo>
                  <a:lnTo>
                    <a:pt x="925" y="98"/>
                  </a:lnTo>
                  <a:lnTo>
                    <a:pt x="925" y="102"/>
                  </a:lnTo>
                  <a:lnTo>
                    <a:pt x="925" y="102"/>
                  </a:lnTo>
                  <a:lnTo>
                    <a:pt x="929" y="104"/>
                  </a:lnTo>
                  <a:lnTo>
                    <a:pt x="932" y="107"/>
                  </a:lnTo>
                  <a:lnTo>
                    <a:pt x="934" y="109"/>
                  </a:lnTo>
                  <a:lnTo>
                    <a:pt x="934" y="113"/>
                  </a:lnTo>
                  <a:lnTo>
                    <a:pt x="936" y="116"/>
                  </a:lnTo>
                  <a:lnTo>
                    <a:pt x="938" y="116"/>
                  </a:lnTo>
                  <a:lnTo>
                    <a:pt x="941" y="118"/>
                  </a:lnTo>
                  <a:lnTo>
                    <a:pt x="941" y="118"/>
                  </a:lnTo>
                  <a:lnTo>
                    <a:pt x="943" y="116"/>
                  </a:lnTo>
                  <a:lnTo>
                    <a:pt x="945" y="118"/>
                  </a:lnTo>
                  <a:lnTo>
                    <a:pt x="945" y="118"/>
                  </a:lnTo>
                  <a:lnTo>
                    <a:pt x="947" y="122"/>
                  </a:lnTo>
                  <a:lnTo>
                    <a:pt x="947" y="124"/>
                  </a:lnTo>
                  <a:lnTo>
                    <a:pt x="947" y="124"/>
                  </a:lnTo>
                  <a:lnTo>
                    <a:pt x="949" y="131"/>
                  </a:lnTo>
                  <a:lnTo>
                    <a:pt x="949" y="133"/>
                  </a:lnTo>
                  <a:lnTo>
                    <a:pt x="954" y="136"/>
                  </a:lnTo>
                  <a:lnTo>
                    <a:pt x="954" y="140"/>
                  </a:lnTo>
                  <a:lnTo>
                    <a:pt x="954" y="144"/>
                  </a:lnTo>
                  <a:lnTo>
                    <a:pt x="954" y="144"/>
                  </a:lnTo>
                  <a:lnTo>
                    <a:pt x="956" y="149"/>
                  </a:lnTo>
                  <a:lnTo>
                    <a:pt x="956" y="149"/>
                  </a:lnTo>
                  <a:lnTo>
                    <a:pt x="958" y="151"/>
                  </a:lnTo>
                  <a:lnTo>
                    <a:pt x="961" y="149"/>
                  </a:lnTo>
                  <a:lnTo>
                    <a:pt x="963" y="147"/>
                  </a:lnTo>
                  <a:lnTo>
                    <a:pt x="965" y="149"/>
                  </a:lnTo>
                  <a:lnTo>
                    <a:pt x="969" y="153"/>
                  </a:lnTo>
                  <a:lnTo>
                    <a:pt x="969" y="153"/>
                  </a:lnTo>
                  <a:lnTo>
                    <a:pt x="969" y="158"/>
                  </a:lnTo>
                  <a:lnTo>
                    <a:pt x="969" y="158"/>
                  </a:lnTo>
                  <a:lnTo>
                    <a:pt x="974" y="160"/>
                  </a:lnTo>
                  <a:lnTo>
                    <a:pt x="976" y="160"/>
                  </a:lnTo>
                  <a:lnTo>
                    <a:pt x="976" y="162"/>
                  </a:lnTo>
                  <a:lnTo>
                    <a:pt x="972" y="164"/>
                  </a:lnTo>
                  <a:lnTo>
                    <a:pt x="969" y="167"/>
                  </a:lnTo>
                  <a:lnTo>
                    <a:pt x="965" y="167"/>
                  </a:lnTo>
                  <a:lnTo>
                    <a:pt x="961" y="164"/>
                  </a:lnTo>
                  <a:lnTo>
                    <a:pt x="958" y="164"/>
                  </a:lnTo>
                  <a:lnTo>
                    <a:pt x="954" y="162"/>
                  </a:lnTo>
                  <a:lnTo>
                    <a:pt x="952" y="160"/>
                  </a:lnTo>
                  <a:lnTo>
                    <a:pt x="952" y="158"/>
                  </a:lnTo>
                  <a:lnTo>
                    <a:pt x="947" y="158"/>
                  </a:lnTo>
                  <a:lnTo>
                    <a:pt x="945" y="158"/>
                  </a:lnTo>
                  <a:lnTo>
                    <a:pt x="943" y="160"/>
                  </a:lnTo>
                  <a:lnTo>
                    <a:pt x="941" y="164"/>
                  </a:lnTo>
                  <a:lnTo>
                    <a:pt x="943" y="167"/>
                  </a:lnTo>
                  <a:lnTo>
                    <a:pt x="947" y="169"/>
                  </a:lnTo>
                  <a:lnTo>
                    <a:pt x="949" y="171"/>
                  </a:lnTo>
                  <a:lnTo>
                    <a:pt x="954" y="173"/>
                  </a:lnTo>
                  <a:lnTo>
                    <a:pt x="954" y="173"/>
                  </a:lnTo>
                  <a:lnTo>
                    <a:pt x="954" y="173"/>
                  </a:lnTo>
                  <a:lnTo>
                    <a:pt x="956" y="173"/>
                  </a:lnTo>
                  <a:lnTo>
                    <a:pt x="956" y="173"/>
                  </a:lnTo>
                  <a:lnTo>
                    <a:pt x="961" y="176"/>
                  </a:lnTo>
                  <a:lnTo>
                    <a:pt x="961" y="178"/>
                  </a:lnTo>
                  <a:lnTo>
                    <a:pt x="961" y="178"/>
                  </a:lnTo>
                  <a:lnTo>
                    <a:pt x="961" y="180"/>
                  </a:lnTo>
                  <a:lnTo>
                    <a:pt x="961" y="182"/>
                  </a:lnTo>
                  <a:lnTo>
                    <a:pt x="961" y="182"/>
                  </a:lnTo>
                  <a:lnTo>
                    <a:pt x="956" y="187"/>
                  </a:lnTo>
                  <a:lnTo>
                    <a:pt x="956" y="187"/>
                  </a:lnTo>
                  <a:lnTo>
                    <a:pt x="954" y="187"/>
                  </a:lnTo>
                  <a:lnTo>
                    <a:pt x="952" y="187"/>
                  </a:lnTo>
                  <a:lnTo>
                    <a:pt x="952" y="187"/>
                  </a:lnTo>
                  <a:lnTo>
                    <a:pt x="949" y="189"/>
                  </a:lnTo>
                  <a:lnTo>
                    <a:pt x="947" y="189"/>
                  </a:lnTo>
                  <a:lnTo>
                    <a:pt x="947" y="189"/>
                  </a:lnTo>
                  <a:lnTo>
                    <a:pt x="945" y="191"/>
                  </a:lnTo>
                  <a:lnTo>
                    <a:pt x="945" y="191"/>
                  </a:lnTo>
                  <a:lnTo>
                    <a:pt x="941" y="196"/>
                  </a:lnTo>
                  <a:lnTo>
                    <a:pt x="938" y="196"/>
                  </a:lnTo>
                  <a:lnTo>
                    <a:pt x="936" y="200"/>
                  </a:lnTo>
                  <a:lnTo>
                    <a:pt x="936" y="202"/>
                  </a:lnTo>
                  <a:lnTo>
                    <a:pt x="938" y="204"/>
                  </a:lnTo>
                  <a:lnTo>
                    <a:pt x="941" y="207"/>
                  </a:lnTo>
                  <a:lnTo>
                    <a:pt x="941" y="207"/>
                  </a:lnTo>
                  <a:lnTo>
                    <a:pt x="943" y="207"/>
                  </a:lnTo>
                  <a:lnTo>
                    <a:pt x="943" y="207"/>
                  </a:lnTo>
                  <a:lnTo>
                    <a:pt x="945" y="207"/>
                  </a:lnTo>
                  <a:lnTo>
                    <a:pt x="947" y="207"/>
                  </a:lnTo>
                  <a:lnTo>
                    <a:pt x="947" y="207"/>
                  </a:lnTo>
                  <a:lnTo>
                    <a:pt x="952" y="207"/>
                  </a:lnTo>
                  <a:lnTo>
                    <a:pt x="952" y="209"/>
                  </a:lnTo>
                  <a:lnTo>
                    <a:pt x="952" y="209"/>
                  </a:lnTo>
                  <a:lnTo>
                    <a:pt x="952" y="209"/>
                  </a:lnTo>
                  <a:lnTo>
                    <a:pt x="954" y="213"/>
                  </a:lnTo>
                  <a:lnTo>
                    <a:pt x="954" y="213"/>
                  </a:lnTo>
                  <a:lnTo>
                    <a:pt x="958" y="218"/>
                  </a:lnTo>
                  <a:lnTo>
                    <a:pt x="958" y="218"/>
                  </a:lnTo>
                  <a:lnTo>
                    <a:pt x="958" y="218"/>
                  </a:lnTo>
                  <a:lnTo>
                    <a:pt x="961" y="218"/>
                  </a:lnTo>
                  <a:lnTo>
                    <a:pt x="961" y="218"/>
                  </a:lnTo>
                  <a:lnTo>
                    <a:pt x="963" y="220"/>
                  </a:lnTo>
                  <a:lnTo>
                    <a:pt x="965" y="220"/>
                  </a:lnTo>
                  <a:lnTo>
                    <a:pt x="967" y="220"/>
                  </a:lnTo>
                  <a:lnTo>
                    <a:pt x="972" y="218"/>
                  </a:lnTo>
                  <a:lnTo>
                    <a:pt x="972" y="218"/>
                  </a:lnTo>
                  <a:lnTo>
                    <a:pt x="974" y="216"/>
                  </a:lnTo>
                  <a:lnTo>
                    <a:pt x="974" y="216"/>
                  </a:lnTo>
                  <a:lnTo>
                    <a:pt x="974" y="211"/>
                  </a:lnTo>
                  <a:lnTo>
                    <a:pt x="976" y="209"/>
                  </a:lnTo>
                  <a:lnTo>
                    <a:pt x="978" y="207"/>
                  </a:lnTo>
                  <a:lnTo>
                    <a:pt x="981" y="209"/>
                  </a:lnTo>
                  <a:lnTo>
                    <a:pt x="983" y="209"/>
                  </a:lnTo>
                  <a:lnTo>
                    <a:pt x="983" y="211"/>
                  </a:lnTo>
                  <a:lnTo>
                    <a:pt x="983" y="216"/>
                  </a:lnTo>
                  <a:lnTo>
                    <a:pt x="983" y="216"/>
                  </a:lnTo>
                  <a:lnTo>
                    <a:pt x="989" y="218"/>
                  </a:lnTo>
                  <a:lnTo>
                    <a:pt x="989" y="218"/>
                  </a:lnTo>
                  <a:lnTo>
                    <a:pt x="994" y="218"/>
                  </a:lnTo>
                  <a:lnTo>
                    <a:pt x="996" y="216"/>
                  </a:lnTo>
                  <a:lnTo>
                    <a:pt x="998" y="218"/>
                  </a:lnTo>
                  <a:lnTo>
                    <a:pt x="1001" y="222"/>
                  </a:lnTo>
                  <a:lnTo>
                    <a:pt x="1001" y="227"/>
                  </a:lnTo>
                  <a:lnTo>
                    <a:pt x="1001" y="231"/>
                  </a:lnTo>
                  <a:lnTo>
                    <a:pt x="998" y="233"/>
                  </a:lnTo>
                  <a:lnTo>
                    <a:pt x="996" y="236"/>
                  </a:lnTo>
                  <a:lnTo>
                    <a:pt x="992" y="233"/>
                  </a:lnTo>
                  <a:lnTo>
                    <a:pt x="992" y="231"/>
                  </a:lnTo>
                  <a:lnTo>
                    <a:pt x="989" y="231"/>
                  </a:lnTo>
                  <a:lnTo>
                    <a:pt x="985" y="231"/>
                  </a:lnTo>
                  <a:lnTo>
                    <a:pt x="978" y="231"/>
                  </a:lnTo>
                  <a:lnTo>
                    <a:pt x="978" y="233"/>
                  </a:lnTo>
                  <a:lnTo>
                    <a:pt x="983" y="236"/>
                  </a:lnTo>
                  <a:lnTo>
                    <a:pt x="985" y="238"/>
                  </a:lnTo>
                  <a:lnTo>
                    <a:pt x="989" y="240"/>
                  </a:lnTo>
                  <a:lnTo>
                    <a:pt x="992" y="242"/>
                  </a:lnTo>
                  <a:lnTo>
                    <a:pt x="994" y="247"/>
                  </a:lnTo>
                  <a:lnTo>
                    <a:pt x="998" y="249"/>
                  </a:lnTo>
                  <a:lnTo>
                    <a:pt x="1003" y="251"/>
                  </a:lnTo>
                  <a:lnTo>
                    <a:pt x="1005" y="256"/>
                  </a:lnTo>
                  <a:lnTo>
                    <a:pt x="1009" y="262"/>
                  </a:lnTo>
                  <a:lnTo>
                    <a:pt x="1012" y="267"/>
                  </a:lnTo>
                  <a:lnTo>
                    <a:pt x="1014" y="271"/>
                  </a:lnTo>
                  <a:lnTo>
                    <a:pt x="1016" y="276"/>
                  </a:lnTo>
                  <a:lnTo>
                    <a:pt x="1018" y="278"/>
                  </a:lnTo>
                  <a:lnTo>
                    <a:pt x="1016" y="284"/>
                  </a:lnTo>
                  <a:lnTo>
                    <a:pt x="1016" y="291"/>
                  </a:lnTo>
                  <a:lnTo>
                    <a:pt x="1016" y="296"/>
                  </a:lnTo>
                  <a:lnTo>
                    <a:pt x="1014" y="298"/>
                  </a:lnTo>
                  <a:lnTo>
                    <a:pt x="1014" y="302"/>
                  </a:lnTo>
                  <a:lnTo>
                    <a:pt x="1014" y="307"/>
                  </a:lnTo>
                  <a:lnTo>
                    <a:pt x="1016" y="313"/>
                  </a:lnTo>
                  <a:lnTo>
                    <a:pt x="1021" y="318"/>
                  </a:lnTo>
                  <a:lnTo>
                    <a:pt x="1021" y="320"/>
                  </a:lnTo>
                  <a:lnTo>
                    <a:pt x="1023" y="324"/>
                  </a:lnTo>
                  <a:lnTo>
                    <a:pt x="1025" y="322"/>
                  </a:lnTo>
                  <a:lnTo>
                    <a:pt x="1025" y="318"/>
                  </a:lnTo>
                  <a:lnTo>
                    <a:pt x="1025" y="316"/>
                  </a:lnTo>
                  <a:lnTo>
                    <a:pt x="1027" y="313"/>
                  </a:lnTo>
                  <a:lnTo>
                    <a:pt x="1029" y="311"/>
                  </a:lnTo>
                  <a:lnTo>
                    <a:pt x="1032" y="309"/>
                  </a:lnTo>
                  <a:lnTo>
                    <a:pt x="1032" y="304"/>
                  </a:lnTo>
                  <a:lnTo>
                    <a:pt x="1032" y="302"/>
                  </a:lnTo>
                  <a:lnTo>
                    <a:pt x="1029" y="300"/>
                  </a:lnTo>
                  <a:lnTo>
                    <a:pt x="1029" y="293"/>
                  </a:lnTo>
                  <a:lnTo>
                    <a:pt x="1029" y="291"/>
                  </a:lnTo>
                  <a:lnTo>
                    <a:pt x="1029" y="287"/>
                  </a:lnTo>
                  <a:lnTo>
                    <a:pt x="1034" y="284"/>
                  </a:lnTo>
                  <a:lnTo>
                    <a:pt x="1038" y="282"/>
                  </a:lnTo>
                  <a:lnTo>
                    <a:pt x="1036" y="278"/>
                  </a:lnTo>
                  <a:lnTo>
                    <a:pt x="1032" y="276"/>
                  </a:lnTo>
                  <a:lnTo>
                    <a:pt x="1029" y="269"/>
                  </a:lnTo>
                  <a:lnTo>
                    <a:pt x="1029" y="262"/>
                  </a:lnTo>
                  <a:lnTo>
                    <a:pt x="1032" y="258"/>
                  </a:lnTo>
                  <a:lnTo>
                    <a:pt x="1034" y="251"/>
                  </a:lnTo>
                  <a:lnTo>
                    <a:pt x="1038" y="247"/>
                  </a:lnTo>
                  <a:lnTo>
                    <a:pt x="1043" y="242"/>
                  </a:lnTo>
                  <a:lnTo>
                    <a:pt x="1043" y="236"/>
                  </a:lnTo>
                  <a:lnTo>
                    <a:pt x="1045" y="233"/>
                  </a:lnTo>
                  <a:lnTo>
                    <a:pt x="1049" y="231"/>
                  </a:lnTo>
                  <a:lnTo>
                    <a:pt x="1056" y="233"/>
                  </a:lnTo>
                  <a:lnTo>
                    <a:pt x="1061" y="236"/>
                  </a:lnTo>
                  <a:lnTo>
                    <a:pt x="1063" y="240"/>
                  </a:lnTo>
                  <a:lnTo>
                    <a:pt x="1065" y="244"/>
                  </a:lnTo>
                  <a:lnTo>
                    <a:pt x="1069" y="251"/>
                  </a:lnTo>
                  <a:lnTo>
                    <a:pt x="1074" y="253"/>
                  </a:lnTo>
                  <a:lnTo>
                    <a:pt x="1078" y="258"/>
                  </a:lnTo>
                  <a:lnTo>
                    <a:pt x="1081" y="260"/>
                  </a:lnTo>
                  <a:lnTo>
                    <a:pt x="1085" y="262"/>
                  </a:lnTo>
                  <a:lnTo>
                    <a:pt x="1089" y="264"/>
                  </a:lnTo>
                  <a:lnTo>
                    <a:pt x="1089" y="269"/>
                  </a:lnTo>
                  <a:lnTo>
                    <a:pt x="1092" y="271"/>
                  </a:lnTo>
                  <a:lnTo>
                    <a:pt x="1092" y="271"/>
                  </a:lnTo>
                  <a:lnTo>
                    <a:pt x="1094" y="276"/>
                  </a:lnTo>
                  <a:lnTo>
                    <a:pt x="1094" y="276"/>
                  </a:lnTo>
                  <a:lnTo>
                    <a:pt x="1096" y="282"/>
                  </a:lnTo>
                  <a:lnTo>
                    <a:pt x="1096" y="287"/>
                  </a:lnTo>
                  <a:lnTo>
                    <a:pt x="1098" y="291"/>
                  </a:lnTo>
                  <a:lnTo>
                    <a:pt x="1098" y="293"/>
                  </a:lnTo>
                  <a:lnTo>
                    <a:pt x="1101" y="296"/>
                  </a:lnTo>
                  <a:lnTo>
                    <a:pt x="1101" y="302"/>
                  </a:lnTo>
                  <a:lnTo>
                    <a:pt x="1103" y="302"/>
                  </a:lnTo>
                  <a:lnTo>
                    <a:pt x="1105" y="304"/>
                  </a:lnTo>
                  <a:lnTo>
                    <a:pt x="1105" y="309"/>
                  </a:lnTo>
                  <a:lnTo>
                    <a:pt x="1107" y="311"/>
                  </a:lnTo>
                  <a:lnTo>
                    <a:pt x="1109" y="313"/>
                  </a:lnTo>
                  <a:lnTo>
                    <a:pt x="1109" y="318"/>
                  </a:lnTo>
                  <a:lnTo>
                    <a:pt x="1105" y="320"/>
                  </a:lnTo>
                  <a:lnTo>
                    <a:pt x="1105" y="322"/>
                  </a:lnTo>
                  <a:lnTo>
                    <a:pt x="1103" y="324"/>
                  </a:lnTo>
                  <a:lnTo>
                    <a:pt x="1098" y="324"/>
                  </a:lnTo>
                  <a:lnTo>
                    <a:pt x="1096" y="322"/>
                  </a:lnTo>
                  <a:lnTo>
                    <a:pt x="1092" y="318"/>
                  </a:lnTo>
                  <a:lnTo>
                    <a:pt x="1092" y="309"/>
                  </a:lnTo>
                  <a:lnTo>
                    <a:pt x="1092" y="309"/>
                  </a:lnTo>
                  <a:lnTo>
                    <a:pt x="1089" y="318"/>
                  </a:lnTo>
                  <a:lnTo>
                    <a:pt x="1087" y="322"/>
                  </a:lnTo>
                  <a:lnTo>
                    <a:pt x="1087" y="327"/>
                  </a:lnTo>
                  <a:lnTo>
                    <a:pt x="1087" y="329"/>
                  </a:lnTo>
                  <a:lnTo>
                    <a:pt x="1089" y="331"/>
                  </a:lnTo>
                  <a:lnTo>
                    <a:pt x="1092" y="333"/>
                  </a:lnTo>
                  <a:lnTo>
                    <a:pt x="1094" y="336"/>
                  </a:lnTo>
                  <a:lnTo>
                    <a:pt x="1094" y="338"/>
                  </a:lnTo>
                  <a:lnTo>
                    <a:pt x="1092" y="342"/>
                  </a:lnTo>
                  <a:lnTo>
                    <a:pt x="1089" y="344"/>
                  </a:lnTo>
                  <a:lnTo>
                    <a:pt x="1092" y="351"/>
                  </a:lnTo>
                  <a:lnTo>
                    <a:pt x="1092" y="353"/>
                  </a:lnTo>
                  <a:lnTo>
                    <a:pt x="1094" y="358"/>
                  </a:lnTo>
                  <a:lnTo>
                    <a:pt x="1098" y="362"/>
                  </a:lnTo>
                  <a:lnTo>
                    <a:pt x="1103" y="364"/>
                  </a:lnTo>
                  <a:lnTo>
                    <a:pt x="1107" y="369"/>
                  </a:lnTo>
                  <a:lnTo>
                    <a:pt x="1109" y="373"/>
                  </a:lnTo>
                  <a:lnTo>
                    <a:pt x="1112" y="376"/>
                  </a:lnTo>
                  <a:lnTo>
                    <a:pt x="1116" y="380"/>
                  </a:lnTo>
                  <a:lnTo>
                    <a:pt x="1116" y="387"/>
                  </a:lnTo>
                  <a:lnTo>
                    <a:pt x="1121" y="391"/>
                  </a:lnTo>
                  <a:lnTo>
                    <a:pt x="1125" y="396"/>
                  </a:lnTo>
                  <a:lnTo>
                    <a:pt x="1130" y="402"/>
                  </a:lnTo>
                  <a:lnTo>
                    <a:pt x="1134" y="404"/>
                  </a:lnTo>
                  <a:lnTo>
                    <a:pt x="1134" y="411"/>
                  </a:lnTo>
                  <a:lnTo>
                    <a:pt x="1134" y="411"/>
                  </a:lnTo>
                  <a:lnTo>
                    <a:pt x="1134" y="411"/>
                  </a:lnTo>
                  <a:lnTo>
                    <a:pt x="1136" y="411"/>
                  </a:lnTo>
                  <a:lnTo>
                    <a:pt x="1136" y="411"/>
                  </a:lnTo>
                  <a:lnTo>
                    <a:pt x="1138" y="411"/>
                  </a:lnTo>
                  <a:lnTo>
                    <a:pt x="1143" y="409"/>
                  </a:lnTo>
                  <a:lnTo>
                    <a:pt x="1141" y="404"/>
                  </a:lnTo>
                  <a:lnTo>
                    <a:pt x="1141" y="404"/>
                  </a:lnTo>
                  <a:lnTo>
                    <a:pt x="1141" y="402"/>
                  </a:lnTo>
                  <a:lnTo>
                    <a:pt x="1141" y="402"/>
                  </a:lnTo>
                  <a:lnTo>
                    <a:pt x="1141" y="400"/>
                  </a:lnTo>
                  <a:lnTo>
                    <a:pt x="1141" y="398"/>
                  </a:lnTo>
                  <a:lnTo>
                    <a:pt x="1141" y="398"/>
                  </a:lnTo>
                  <a:lnTo>
                    <a:pt x="1145" y="391"/>
                  </a:lnTo>
                  <a:lnTo>
                    <a:pt x="1150" y="389"/>
                  </a:lnTo>
                  <a:lnTo>
                    <a:pt x="1154" y="389"/>
                  </a:lnTo>
                  <a:lnTo>
                    <a:pt x="1158" y="387"/>
                  </a:lnTo>
                  <a:lnTo>
                    <a:pt x="1161" y="382"/>
                  </a:lnTo>
                  <a:lnTo>
                    <a:pt x="1158" y="378"/>
                  </a:lnTo>
                  <a:lnTo>
                    <a:pt x="1156" y="373"/>
                  </a:lnTo>
                  <a:lnTo>
                    <a:pt x="1156" y="369"/>
                  </a:lnTo>
                  <a:lnTo>
                    <a:pt x="1158" y="362"/>
                  </a:lnTo>
                  <a:lnTo>
                    <a:pt x="1161" y="356"/>
                  </a:lnTo>
                  <a:lnTo>
                    <a:pt x="1163" y="349"/>
                  </a:lnTo>
                  <a:lnTo>
                    <a:pt x="1163" y="349"/>
                  </a:lnTo>
                  <a:lnTo>
                    <a:pt x="1165" y="344"/>
                  </a:lnTo>
                  <a:lnTo>
                    <a:pt x="1165" y="344"/>
                  </a:lnTo>
                  <a:lnTo>
                    <a:pt x="1167" y="338"/>
                  </a:lnTo>
                  <a:lnTo>
                    <a:pt x="1170" y="331"/>
                  </a:lnTo>
                  <a:lnTo>
                    <a:pt x="1170" y="324"/>
                  </a:lnTo>
                  <a:lnTo>
                    <a:pt x="1172" y="318"/>
                  </a:lnTo>
                  <a:lnTo>
                    <a:pt x="1172" y="309"/>
                  </a:lnTo>
                  <a:lnTo>
                    <a:pt x="1176" y="304"/>
                  </a:lnTo>
                  <a:lnTo>
                    <a:pt x="1174" y="302"/>
                  </a:lnTo>
                  <a:lnTo>
                    <a:pt x="1172" y="298"/>
                  </a:lnTo>
                  <a:lnTo>
                    <a:pt x="1170" y="293"/>
                  </a:lnTo>
                  <a:lnTo>
                    <a:pt x="1172" y="284"/>
                  </a:lnTo>
                  <a:lnTo>
                    <a:pt x="1172" y="278"/>
                  </a:lnTo>
                  <a:lnTo>
                    <a:pt x="1174" y="273"/>
                  </a:lnTo>
                  <a:lnTo>
                    <a:pt x="1181" y="269"/>
                  </a:lnTo>
                  <a:lnTo>
                    <a:pt x="1185" y="264"/>
                  </a:lnTo>
                  <a:lnTo>
                    <a:pt x="1192" y="264"/>
                  </a:lnTo>
                  <a:lnTo>
                    <a:pt x="1196" y="267"/>
                  </a:lnTo>
                  <a:lnTo>
                    <a:pt x="1201" y="269"/>
                  </a:lnTo>
                  <a:lnTo>
                    <a:pt x="1203" y="267"/>
                  </a:lnTo>
                  <a:lnTo>
                    <a:pt x="1205" y="264"/>
                  </a:lnTo>
                  <a:lnTo>
                    <a:pt x="1201" y="262"/>
                  </a:lnTo>
                  <a:lnTo>
                    <a:pt x="1194" y="262"/>
                  </a:lnTo>
                  <a:lnTo>
                    <a:pt x="1192" y="260"/>
                  </a:lnTo>
                  <a:lnTo>
                    <a:pt x="1192" y="256"/>
                  </a:lnTo>
                  <a:lnTo>
                    <a:pt x="1192" y="249"/>
                  </a:lnTo>
                  <a:lnTo>
                    <a:pt x="1192" y="249"/>
                  </a:lnTo>
                  <a:lnTo>
                    <a:pt x="1192" y="247"/>
                  </a:lnTo>
                  <a:lnTo>
                    <a:pt x="1194" y="244"/>
                  </a:lnTo>
                  <a:lnTo>
                    <a:pt x="1194" y="244"/>
                  </a:lnTo>
                  <a:lnTo>
                    <a:pt x="1196" y="242"/>
                  </a:lnTo>
                  <a:lnTo>
                    <a:pt x="1198" y="242"/>
                  </a:lnTo>
                  <a:lnTo>
                    <a:pt x="1201" y="242"/>
                  </a:lnTo>
                  <a:lnTo>
                    <a:pt x="1205" y="242"/>
                  </a:lnTo>
                  <a:lnTo>
                    <a:pt x="1201" y="238"/>
                  </a:lnTo>
                  <a:lnTo>
                    <a:pt x="1196" y="238"/>
                  </a:lnTo>
                  <a:lnTo>
                    <a:pt x="1192" y="236"/>
                  </a:lnTo>
                  <a:lnTo>
                    <a:pt x="1185" y="233"/>
                  </a:lnTo>
                  <a:lnTo>
                    <a:pt x="1183" y="229"/>
                  </a:lnTo>
                  <a:lnTo>
                    <a:pt x="1176" y="224"/>
                  </a:lnTo>
                  <a:lnTo>
                    <a:pt x="1174" y="220"/>
                  </a:lnTo>
                  <a:lnTo>
                    <a:pt x="1172" y="211"/>
                  </a:lnTo>
                  <a:lnTo>
                    <a:pt x="1170" y="207"/>
                  </a:lnTo>
                  <a:lnTo>
                    <a:pt x="1172" y="200"/>
                  </a:lnTo>
                  <a:lnTo>
                    <a:pt x="1170" y="196"/>
                  </a:lnTo>
                  <a:lnTo>
                    <a:pt x="1167" y="191"/>
                  </a:lnTo>
                  <a:lnTo>
                    <a:pt x="1167" y="184"/>
                  </a:lnTo>
                  <a:lnTo>
                    <a:pt x="1165" y="178"/>
                  </a:lnTo>
                  <a:lnTo>
                    <a:pt x="1167" y="176"/>
                  </a:lnTo>
                  <a:lnTo>
                    <a:pt x="1172" y="176"/>
                  </a:lnTo>
                  <a:lnTo>
                    <a:pt x="1176" y="173"/>
                  </a:lnTo>
                  <a:lnTo>
                    <a:pt x="1181" y="173"/>
                  </a:lnTo>
                  <a:lnTo>
                    <a:pt x="1181" y="173"/>
                  </a:lnTo>
                  <a:lnTo>
                    <a:pt x="1183" y="171"/>
                  </a:lnTo>
                  <a:lnTo>
                    <a:pt x="1187" y="169"/>
                  </a:lnTo>
                  <a:lnTo>
                    <a:pt x="1192" y="167"/>
                  </a:lnTo>
                  <a:lnTo>
                    <a:pt x="1194" y="167"/>
                  </a:lnTo>
                  <a:lnTo>
                    <a:pt x="1198" y="167"/>
                  </a:lnTo>
                  <a:lnTo>
                    <a:pt x="1203" y="167"/>
                  </a:lnTo>
                  <a:lnTo>
                    <a:pt x="1205" y="169"/>
                  </a:lnTo>
                  <a:lnTo>
                    <a:pt x="1210" y="169"/>
                  </a:lnTo>
                  <a:lnTo>
                    <a:pt x="1210" y="173"/>
                  </a:lnTo>
                  <a:lnTo>
                    <a:pt x="1216" y="173"/>
                  </a:lnTo>
                  <a:lnTo>
                    <a:pt x="1218" y="176"/>
                  </a:lnTo>
                  <a:lnTo>
                    <a:pt x="1221" y="176"/>
                  </a:lnTo>
                  <a:lnTo>
                    <a:pt x="1223" y="176"/>
                  </a:lnTo>
                  <a:lnTo>
                    <a:pt x="1227" y="178"/>
                  </a:lnTo>
                  <a:lnTo>
                    <a:pt x="1230" y="180"/>
                  </a:lnTo>
                  <a:lnTo>
                    <a:pt x="1232" y="180"/>
                  </a:lnTo>
                  <a:lnTo>
                    <a:pt x="1234" y="178"/>
                  </a:lnTo>
                  <a:lnTo>
                    <a:pt x="1236" y="178"/>
                  </a:lnTo>
                  <a:lnTo>
                    <a:pt x="1241" y="173"/>
                  </a:lnTo>
                  <a:lnTo>
                    <a:pt x="1245" y="173"/>
                  </a:lnTo>
                  <a:lnTo>
                    <a:pt x="1247" y="176"/>
                  </a:lnTo>
                  <a:lnTo>
                    <a:pt x="1250" y="180"/>
                  </a:lnTo>
                  <a:lnTo>
                    <a:pt x="1252" y="178"/>
                  </a:lnTo>
                  <a:lnTo>
                    <a:pt x="1254" y="173"/>
                  </a:lnTo>
                  <a:lnTo>
                    <a:pt x="1258" y="171"/>
                  </a:lnTo>
                  <a:lnTo>
                    <a:pt x="1261" y="171"/>
                  </a:lnTo>
                  <a:lnTo>
                    <a:pt x="1263" y="173"/>
                  </a:lnTo>
                  <a:lnTo>
                    <a:pt x="1263" y="178"/>
                  </a:lnTo>
                  <a:lnTo>
                    <a:pt x="1265" y="182"/>
                  </a:lnTo>
                  <a:lnTo>
                    <a:pt x="1265" y="182"/>
                  </a:lnTo>
                  <a:lnTo>
                    <a:pt x="1267" y="187"/>
                  </a:lnTo>
                  <a:lnTo>
                    <a:pt x="1267" y="187"/>
                  </a:lnTo>
                  <a:lnTo>
                    <a:pt x="1263" y="191"/>
                  </a:lnTo>
                  <a:lnTo>
                    <a:pt x="1263" y="191"/>
                  </a:lnTo>
                  <a:lnTo>
                    <a:pt x="1263" y="191"/>
                  </a:lnTo>
                  <a:lnTo>
                    <a:pt x="1261" y="193"/>
                  </a:lnTo>
                  <a:lnTo>
                    <a:pt x="1261" y="193"/>
                  </a:lnTo>
                  <a:lnTo>
                    <a:pt x="1261" y="193"/>
                  </a:lnTo>
                  <a:lnTo>
                    <a:pt x="1263" y="196"/>
                  </a:lnTo>
                  <a:lnTo>
                    <a:pt x="1263" y="196"/>
                  </a:lnTo>
                  <a:lnTo>
                    <a:pt x="1270" y="196"/>
                  </a:lnTo>
                  <a:lnTo>
                    <a:pt x="1270" y="196"/>
                  </a:lnTo>
                  <a:lnTo>
                    <a:pt x="1272" y="200"/>
                  </a:lnTo>
                  <a:lnTo>
                    <a:pt x="1276" y="200"/>
                  </a:lnTo>
                  <a:lnTo>
                    <a:pt x="1278" y="202"/>
                  </a:lnTo>
                  <a:lnTo>
                    <a:pt x="1278" y="207"/>
                  </a:lnTo>
                  <a:lnTo>
                    <a:pt x="1278" y="211"/>
                  </a:lnTo>
                  <a:lnTo>
                    <a:pt x="1281" y="211"/>
                  </a:lnTo>
                  <a:lnTo>
                    <a:pt x="1283" y="211"/>
                  </a:lnTo>
                  <a:lnTo>
                    <a:pt x="1287" y="209"/>
                  </a:lnTo>
                  <a:lnTo>
                    <a:pt x="1290" y="207"/>
                  </a:lnTo>
                  <a:lnTo>
                    <a:pt x="1294" y="204"/>
                  </a:lnTo>
                  <a:lnTo>
                    <a:pt x="1298" y="207"/>
                  </a:lnTo>
                  <a:lnTo>
                    <a:pt x="1301" y="209"/>
                  </a:lnTo>
                  <a:lnTo>
                    <a:pt x="1305" y="209"/>
                  </a:lnTo>
                  <a:lnTo>
                    <a:pt x="1307" y="211"/>
                  </a:lnTo>
                  <a:lnTo>
                    <a:pt x="1312" y="213"/>
                  </a:lnTo>
                  <a:lnTo>
                    <a:pt x="1312" y="218"/>
                  </a:lnTo>
                  <a:lnTo>
                    <a:pt x="1307" y="224"/>
                  </a:lnTo>
                  <a:lnTo>
                    <a:pt x="1307" y="224"/>
                  </a:lnTo>
                  <a:lnTo>
                    <a:pt x="1307" y="224"/>
                  </a:lnTo>
                  <a:lnTo>
                    <a:pt x="1305" y="227"/>
                  </a:lnTo>
                  <a:lnTo>
                    <a:pt x="1305" y="227"/>
                  </a:lnTo>
                  <a:lnTo>
                    <a:pt x="1303" y="229"/>
                  </a:lnTo>
                  <a:lnTo>
                    <a:pt x="1301" y="231"/>
                  </a:lnTo>
                  <a:lnTo>
                    <a:pt x="1301" y="231"/>
                  </a:lnTo>
                  <a:lnTo>
                    <a:pt x="1296" y="233"/>
                  </a:lnTo>
                  <a:lnTo>
                    <a:pt x="1296" y="236"/>
                  </a:lnTo>
                  <a:lnTo>
                    <a:pt x="1294" y="240"/>
                  </a:lnTo>
                  <a:lnTo>
                    <a:pt x="1294" y="240"/>
                  </a:lnTo>
                  <a:lnTo>
                    <a:pt x="1294" y="240"/>
                  </a:lnTo>
                  <a:lnTo>
                    <a:pt x="1296" y="242"/>
                  </a:lnTo>
                  <a:lnTo>
                    <a:pt x="1296" y="242"/>
                  </a:lnTo>
                  <a:lnTo>
                    <a:pt x="1301" y="242"/>
                  </a:lnTo>
                  <a:lnTo>
                    <a:pt x="1305" y="242"/>
                  </a:lnTo>
                  <a:lnTo>
                    <a:pt x="1310" y="240"/>
                  </a:lnTo>
                  <a:lnTo>
                    <a:pt x="1312" y="238"/>
                  </a:lnTo>
                  <a:lnTo>
                    <a:pt x="1314" y="238"/>
                  </a:lnTo>
                  <a:lnTo>
                    <a:pt x="1318" y="242"/>
                  </a:lnTo>
                  <a:lnTo>
                    <a:pt x="1318" y="244"/>
                  </a:lnTo>
                  <a:lnTo>
                    <a:pt x="1321" y="249"/>
                  </a:lnTo>
                  <a:lnTo>
                    <a:pt x="1321" y="251"/>
                  </a:lnTo>
                  <a:lnTo>
                    <a:pt x="1325" y="253"/>
                  </a:lnTo>
                  <a:lnTo>
                    <a:pt x="1325" y="256"/>
                  </a:lnTo>
                  <a:lnTo>
                    <a:pt x="1321" y="258"/>
                  </a:lnTo>
                  <a:lnTo>
                    <a:pt x="1318" y="264"/>
                  </a:lnTo>
                  <a:lnTo>
                    <a:pt x="1316" y="267"/>
                  </a:lnTo>
                  <a:lnTo>
                    <a:pt x="1314" y="267"/>
                  </a:lnTo>
                  <a:lnTo>
                    <a:pt x="1312" y="269"/>
                  </a:lnTo>
                  <a:lnTo>
                    <a:pt x="1310" y="271"/>
                  </a:lnTo>
                  <a:lnTo>
                    <a:pt x="1307" y="273"/>
                  </a:lnTo>
                  <a:lnTo>
                    <a:pt x="1310" y="276"/>
                  </a:lnTo>
                  <a:lnTo>
                    <a:pt x="1310" y="278"/>
                  </a:lnTo>
                  <a:lnTo>
                    <a:pt x="1307" y="280"/>
                  </a:lnTo>
                  <a:lnTo>
                    <a:pt x="1305" y="282"/>
                  </a:lnTo>
                  <a:lnTo>
                    <a:pt x="1303" y="280"/>
                  </a:lnTo>
                  <a:lnTo>
                    <a:pt x="1301" y="278"/>
                  </a:lnTo>
                  <a:lnTo>
                    <a:pt x="1296" y="271"/>
                  </a:lnTo>
                  <a:lnTo>
                    <a:pt x="1294" y="269"/>
                  </a:lnTo>
                  <a:lnTo>
                    <a:pt x="1292" y="269"/>
                  </a:lnTo>
                  <a:lnTo>
                    <a:pt x="1292" y="271"/>
                  </a:lnTo>
                  <a:lnTo>
                    <a:pt x="1292" y="273"/>
                  </a:lnTo>
                  <a:lnTo>
                    <a:pt x="1292" y="276"/>
                  </a:lnTo>
                  <a:lnTo>
                    <a:pt x="1287" y="276"/>
                  </a:lnTo>
                  <a:lnTo>
                    <a:pt x="1285" y="276"/>
                  </a:lnTo>
                  <a:lnTo>
                    <a:pt x="1285" y="273"/>
                  </a:lnTo>
                  <a:lnTo>
                    <a:pt x="1283" y="273"/>
                  </a:lnTo>
                  <a:lnTo>
                    <a:pt x="1281" y="276"/>
                  </a:lnTo>
                  <a:lnTo>
                    <a:pt x="1281" y="278"/>
                  </a:lnTo>
                  <a:lnTo>
                    <a:pt x="1283" y="276"/>
                  </a:lnTo>
                  <a:lnTo>
                    <a:pt x="1285" y="278"/>
                  </a:lnTo>
                  <a:lnTo>
                    <a:pt x="1285" y="280"/>
                  </a:lnTo>
                  <a:lnTo>
                    <a:pt x="1285" y="280"/>
                  </a:lnTo>
                  <a:lnTo>
                    <a:pt x="1287" y="284"/>
                  </a:lnTo>
                  <a:lnTo>
                    <a:pt x="1287" y="284"/>
                  </a:lnTo>
                  <a:lnTo>
                    <a:pt x="1285" y="287"/>
                  </a:lnTo>
                  <a:lnTo>
                    <a:pt x="1287" y="287"/>
                  </a:lnTo>
                  <a:lnTo>
                    <a:pt x="1287" y="287"/>
                  </a:lnTo>
                  <a:lnTo>
                    <a:pt x="1292" y="289"/>
                  </a:lnTo>
                  <a:lnTo>
                    <a:pt x="1294" y="296"/>
                  </a:lnTo>
                  <a:lnTo>
                    <a:pt x="1296" y="296"/>
                  </a:lnTo>
                  <a:lnTo>
                    <a:pt x="1298" y="302"/>
                  </a:lnTo>
                  <a:lnTo>
                    <a:pt x="1298" y="304"/>
                  </a:lnTo>
                  <a:lnTo>
                    <a:pt x="1303" y="304"/>
                  </a:lnTo>
                  <a:lnTo>
                    <a:pt x="1305" y="304"/>
                  </a:lnTo>
                  <a:lnTo>
                    <a:pt x="1305" y="302"/>
                  </a:lnTo>
                  <a:lnTo>
                    <a:pt x="1305" y="300"/>
                  </a:lnTo>
                  <a:lnTo>
                    <a:pt x="1307" y="304"/>
                  </a:lnTo>
                  <a:lnTo>
                    <a:pt x="1307" y="307"/>
                  </a:lnTo>
                  <a:lnTo>
                    <a:pt x="1305" y="311"/>
                  </a:lnTo>
                  <a:lnTo>
                    <a:pt x="1307" y="318"/>
                  </a:lnTo>
                  <a:lnTo>
                    <a:pt x="1307" y="324"/>
                  </a:lnTo>
                  <a:lnTo>
                    <a:pt x="1312" y="329"/>
                  </a:lnTo>
                  <a:lnTo>
                    <a:pt x="1314" y="331"/>
                  </a:lnTo>
                  <a:lnTo>
                    <a:pt x="1314" y="331"/>
                  </a:lnTo>
                  <a:lnTo>
                    <a:pt x="1318" y="336"/>
                  </a:lnTo>
                  <a:lnTo>
                    <a:pt x="1318" y="336"/>
                  </a:lnTo>
                  <a:lnTo>
                    <a:pt x="1321" y="338"/>
                  </a:lnTo>
                  <a:lnTo>
                    <a:pt x="1325" y="340"/>
                  </a:lnTo>
                  <a:lnTo>
                    <a:pt x="1325" y="340"/>
                  </a:lnTo>
                  <a:lnTo>
                    <a:pt x="1327" y="342"/>
                  </a:lnTo>
                  <a:lnTo>
                    <a:pt x="1327" y="342"/>
                  </a:lnTo>
                  <a:lnTo>
                    <a:pt x="1332" y="347"/>
                  </a:lnTo>
                  <a:lnTo>
                    <a:pt x="1338" y="349"/>
                  </a:lnTo>
                  <a:lnTo>
                    <a:pt x="1343" y="353"/>
                  </a:lnTo>
                  <a:lnTo>
                    <a:pt x="1343" y="356"/>
                  </a:lnTo>
                  <a:lnTo>
                    <a:pt x="1345" y="360"/>
                  </a:lnTo>
                  <a:lnTo>
                    <a:pt x="1345" y="362"/>
                  </a:lnTo>
                  <a:lnTo>
                    <a:pt x="1345" y="362"/>
                  </a:lnTo>
                  <a:lnTo>
                    <a:pt x="1345" y="364"/>
                  </a:lnTo>
                  <a:lnTo>
                    <a:pt x="1345" y="364"/>
                  </a:lnTo>
                  <a:lnTo>
                    <a:pt x="1345" y="364"/>
                  </a:lnTo>
                  <a:lnTo>
                    <a:pt x="1345" y="364"/>
                  </a:lnTo>
                  <a:lnTo>
                    <a:pt x="1341" y="364"/>
                  </a:lnTo>
                  <a:lnTo>
                    <a:pt x="1341" y="364"/>
                  </a:lnTo>
                  <a:lnTo>
                    <a:pt x="1341" y="364"/>
                  </a:lnTo>
                  <a:lnTo>
                    <a:pt x="1341" y="364"/>
                  </a:lnTo>
                  <a:lnTo>
                    <a:pt x="1341" y="369"/>
                  </a:lnTo>
                  <a:lnTo>
                    <a:pt x="1343" y="371"/>
                  </a:lnTo>
                  <a:lnTo>
                    <a:pt x="1343" y="373"/>
                  </a:lnTo>
                  <a:lnTo>
                    <a:pt x="1347" y="376"/>
                  </a:lnTo>
                  <a:lnTo>
                    <a:pt x="1347" y="380"/>
                  </a:lnTo>
                  <a:lnTo>
                    <a:pt x="1347" y="380"/>
                  </a:lnTo>
                  <a:lnTo>
                    <a:pt x="1350" y="382"/>
                  </a:lnTo>
                  <a:lnTo>
                    <a:pt x="1350" y="382"/>
                  </a:lnTo>
                  <a:lnTo>
                    <a:pt x="1347" y="387"/>
                  </a:lnTo>
                  <a:lnTo>
                    <a:pt x="1347" y="391"/>
                  </a:lnTo>
                  <a:lnTo>
                    <a:pt x="1345" y="393"/>
                  </a:lnTo>
                  <a:lnTo>
                    <a:pt x="1345" y="393"/>
                  </a:lnTo>
                  <a:lnTo>
                    <a:pt x="1347" y="393"/>
                  </a:lnTo>
                  <a:lnTo>
                    <a:pt x="1345" y="396"/>
                  </a:lnTo>
                  <a:lnTo>
                    <a:pt x="1345" y="396"/>
                  </a:lnTo>
                  <a:lnTo>
                    <a:pt x="1341" y="398"/>
                  </a:lnTo>
                  <a:lnTo>
                    <a:pt x="1336" y="402"/>
                  </a:lnTo>
                  <a:lnTo>
                    <a:pt x="1334" y="404"/>
                  </a:lnTo>
                  <a:lnTo>
                    <a:pt x="1332" y="409"/>
                  </a:lnTo>
                  <a:lnTo>
                    <a:pt x="1330" y="411"/>
                  </a:lnTo>
                  <a:lnTo>
                    <a:pt x="1330" y="416"/>
                  </a:lnTo>
                  <a:lnTo>
                    <a:pt x="1330" y="420"/>
                  </a:lnTo>
                  <a:lnTo>
                    <a:pt x="1330" y="424"/>
                  </a:lnTo>
                  <a:lnTo>
                    <a:pt x="1330" y="424"/>
                  </a:lnTo>
                  <a:lnTo>
                    <a:pt x="1327" y="424"/>
                  </a:lnTo>
                  <a:lnTo>
                    <a:pt x="1327" y="427"/>
                  </a:lnTo>
                  <a:lnTo>
                    <a:pt x="1327" y="427"/>
                  </a:lnTo>
                  <a:lnTo>
                    <a:pt x="1325" y="431"/>
                  </a:lnTo>
                  <a:lnTo>
                    <a:pt x="1325" y="431"/>
                  </a:lnTo>
                  <a:lnTo>
                    <a:pt x="1323" y="433"/>
                  </a:lnTo>
                  <a:lnTo>
                    <a:pt x="1321" y="433"/>
                  </a:lnTo>
                  <a:lnTo>
                    <a:pt x="1321" y="433"/>
                  </a:lnTo>
                  <a:lnTo>
                    <a:pt x="1318" y="438"/>
                  </a:lnTo>
                  <a:lnTo>
                    <a:pt x="1316" y="442"/>
                  </a:lnTo>
                  <a:lnTo>
                    <a:pt x="1316" y="442"/>
                  </a:lnTo>
                  <a:lnTo>
                    <a:pt x="1314" y="444"/>
                  </a:lnTo>
                  <a:lnTo>
                    <a:pt x="1314" y="444"/>
                  </a:lnTo>
                  <a:lnTo>
                    <a:pt x="1312" y="449"/>
                  </a:lnTo>
                  <a:lnTo>
                    <a:pt x="1312" y="449"/>
                  </a:lnTo>
                  <a:lnTo>
                    <a:pt x="1307" y="449"/>
                  </a:lnTo>
                  <a:lnTo>
                    <a:pt x="1307" y="449"/>
                  </a:lnTo>
                  <a:lnTo>
                    <a:pt x="1305" y="449"/>
                  </a:lnTo>
                  <a:lnTo>
                    <a:pt x="1301" y="453"/>
                  </a:lnTo>
                  <a:lnTo>
                    <a:pt x="1301" y="458"/>
                  </a:lnTo>
                  <a:lnTo>
                    <a:pt x="1301" y="458"/>
                  </a:lnTo>
                  <a:lnTo>
                    <a:pt x="1301" y="458"/>
                  </a:lnTo>
                  <a:lnTo>
                    <a:pt x="1301" y="460"/>
                  </a:lnTo>
                  <a:lnTo>
                    <a:pt x="1301" y="460"/>
                  </a:lnTo>
                  <a:lnTo>
                    <a:pt x="1298" y="464"/>
                  </a:lnTo>
                  <a:lnTo>
                    <a:pt x="1298" y="464"/>
                  </a:lnTo>
                  <a:lnTo>
                    <a:pt x="1294" y="469"/>
                  </a:lnTo>
                  <a:lnTo>
                    <a:pt x="1294" y="469"/>
                  </a:lnTo>
                  <a:lnTo>
                    <a:pt x="1294" y="469"/>
                  </a:lnTo>
                  <a:lnTo>
                    <a:pt x="1292" y="469"/>
                  </a:lnTo>
                  <a:lnTo>
                    <a:pt x="1292" y="469"/>
                  </a:lnTo>
                  <a:lnTo>
                    <a:pt x="1287" y="467"/>
                  </a:lnTo>
                  <a:lnTo>
                    <a:pt x="1285" y="464"/>
                  </a:lnTo>
                  <a:lnTo>
                    <a:pt x="1285" y="464"/>
                  </a:lnTo>
                  <a:lnTo>
                    <a:pt x="1283" y="462"/>
                  </a:lnTo>
                  <a:lnTo>
                    <a:pt x="1283" y="462"/>
                  </a:lnTo>
                  <a:lnTo>
                    <a:pt x="1278" y="460"/>
                  </a:lnTo>
                  <a:lnTo>
                    <a:pt x="1274" y="458"/>
                  </a:lnTo>
                  <a:lnTo>
                    <a:pt x="1270" y="453"/>
                  </a:lnTo>
                  <a:lnTo>
                    <a:pt x="1267" y="451"/>
                  </a:lnTo>
                  <a:lnTo>
                    <a:pt x="1267" y="451"/>
                  </a:lnTo>
                  <a:lnTo>
                    <a:pt x="1265" y="449"/>
                  </a:lnTo>
                  <a:lnTo>
                    <a:pt x="1265" y="449"/>
                  </a:lnTo>
                  <a:lnTo>
                    <a:pt x="1263" y="444"/>
                  </a:lnTo>
                  <a:lnTo>
                    <a:pt x="1261" y="442"/>
                  </a:lnTo>
                  <a:lnTo>
                    <a:pt x="1256" y="442"/>
                  </a:lnTo>
                  <a:lnTo>
                    <a:pt x="1256" y="442"/>
                  </a:lnTo>
                  <a:lnTo>
                    <a:pt x="1256" y="444"/>
                  </a:lnTo>
                  <a:lnTo>
                    <a:pt x="1256" y="444"/>
                  </a:lnTo>
                  <a:lnTo>
                    <a:pt x="1254" y="444"/>
                  </a:lnTo>
                  <a:lnTo>
                    <a:pt x="1254" y="449"/>
                  </a:lnTo>
                  <a:lnTo>
                    <a:pt x="1254" y="449"/>
                  </a:lnTo>
                  <a:lnTo>
                    <a:pt x="1256" y="451"/>
                  </a:lnTo>
                  <a:lnTo>
                    <a:pt x="1258" y="453"/>
                  </a:lnTo>
                  <a:lnTo>
                    <a:pt x="1258" y="453"/>
                  </a:lnTo>
                  <a:lnTo>
                    <a:pt x="1263" y="458"/>
                  </a:lnTo>
                  <a:lnTo>
                    <a:pt x="1263" y="460"/>
                  </a:lnTo>
                  <a:lnTo>
                    <a:pt x="1265" y="462"/>
                  </a:lnTo>
                  <a:lnTo>
                    <a:pt x="1267" y="467"/>
                  </a:lnTo>
                  <a:lnTo>
                    <a:pt x="1270" y="469"/>
                  </a:lnTo>
                  <a:lnTo>
                    <a:pt x="1272" y="473"/>
                  </a:lnTo>
                  <a:lnTo>
                    <a:pt x="1272" y="473"/>
                  </a:lnTo>
                  <a:lnTo>
                    <a:pt x="1272" y="473"/>
                  </a:lnTo>
                  <a:lnTo>
                    <a:pt x="1274" y="476"/>
                  </a:lnTo>
                  <a:lnTo>
                    <a:pt x="1274" y="476"/>
                  </a:lnTo>
                  <a:lnTo>
                    <a:pt x="1276" y="476"/>
                  </a:lnTo>
                  <a:lnTo>
                    <a:pt x="1276" y="476"/>
                  </a:lnTo>
                  <a:lnTo>
                    <a:pt x="1278" y="482"/>
                  </a:lnTo>
                  <a:lnTo>
                    <a:pt x="1278" y="482"/>
                  </a:lnTo>
                  <a:lnTo>
                    <a:pt x="1278" y="484"/>
                  </a:lnTo>
                  <a:lnTo>
                    <a:pt x="1278" y="484"/>
                  </a:lnTo>
                  <a:lnTo>
                    <a:pt x="1281" y="491"/>
                  </a:lnTo>
                  <a:lnTo>
                    <a:pt x="1281" y="493"/>
                  </a:lnTo>
                  <a:lnTo>
                    <a:pt x="1278" y="491"/>
                  </a:lnTo>
                  <a:lnTo>
                    <a:pt x="1278" y="491"/>
                  </a:lnTo>
                  <a:lnTo>
                    <a:pt x="1274" y="489"/>
                  </a:lnTo>
                  <a:lnTo>
                    <a:pt x="1274" y="489"/>
                  </a:lnTo>
                  <a:lnTo>
                    <a:pt x="1270" y="484"/>
                  </a:lnTo>
                  <a:lnTo>
                    <a:pt x="1267" y="484"/>
                  </a:lnTo>
                  <a:lnTo>
                    <a:pt x="1261" y="482"/>
                  </a:lnTo>
                  <a:lnTo>
                    <a:pt x="1258" y="480"/>
                  </a:lnTo>
                  <a:lnTo>
                    <a:pt x="1256" y="478"/>
                  </a:lnTo>
                  <a:lnTo>
                    <a:pt x="1254" y="476"/>
                  </a:lnTo>
                  <a:lnTo>
                    <a:pt x="1252" y="473"/>
                  </a:lnTo>
                  <a:lnTo>
                    <a:pt x="1250" y="476"/>
                  </a:lnTo>
                  <a:lnTo>
                    <a:pt x="1250" y="480"/>
                  </a:lnTo>
                  <a:lnTo>
                    <a:pt x="1250" y="484"/>
                  </a:lnTo>
                  <a:lnTo>
                    <a:pt x="1252" y="487"/>
                  </a:lnTo>
                  <a:lnTo>
                    <a:pt x="1252" y="489"/>
                  </a:lnTo>
                  <a:lnTo>
                    <a:pt x="1252" y="489"/>
                  </a:lnTo>
                  <a:lnTo>
                    <a:pt x="1252" y="491"/>
                  </a:lnTo>
                  <a:lnTo>
                    <a:pt x="1252" y="491"/>
                  </a:lnTo>
                  <a:lnTo>
                    <a:pt x="1247" y="493"/>
                  </a:lnTo>
                  <a:lnTo>
                    <a:pt x="1245" y="491"/>
                  </a:lnTo>
                  <a:lnTo>
                    <a:pt x="1245" y="491"/>
                  </a:lnTo>
                  <a:lnTo>
                    <a:pt x="1241" y="489"/>
                  </a:lnTo>
                  <a:lnTo>
                    <a:pt x="1236" y="489"/>
                  </a:lnTo>
                  <a:lnTo>
                    <a:pt x="1236" y="489"/>
                  </a:lnTo>
                  <a:lnTo>
                    <a:pt x="1236" y="489"/>
                  </a:lnTo>
                  <a:lnTo>
                    <a:pt x="1232" y="489"/>
                  </a:lnTo>
                  <a:lnTo>
                    <a:pt x="1232" y="489"/>
                  </a:lnTo>
                  <a:lnTo>
                    <a:pt x="1230" y="487"/>
                  </a:lnTo>
                  <a:lnTo>
                    <a:pt x="1227" y="487"/>
                  </a:lnTo>
                  <a:lnTo>
                    <a:pt x="1227" y="487"/>
                  </a:lnTo>
                  <a:lnTo>
                    <a:pt x="1227" y="489"/>
                  </a:lnTo>
                  <a:lnTo>
                    <a:pt x="1225" y="487"/>
                  </a:lnTo>
                  <a:lnTo>
                    <a:pt x="1225" y="487"/>
                  </a:lnTo>
                  <a:lnTo>
                    <a:pt x="1218" y="478"/>
                  </a:lnTo>
                  <a:lnTo>
                    <a:pt x="1218" y="478"/>
                  </a:lnTo>
                  <a:lnTo>
                    <a:pt x="1216" y="471"/>
                  </a:lnTo>
                  <a:lnTo>
                    <a:pt x="1216" y="469"/>
                  </a:lnTo>
                  <a:lnTo>
                    <a:pt x="1212" y="464"/>
                  </a:lnTo>
                  <a:lnTo>
                    <a:pt x="1210" y="462"/>
                  </a:lnTo>
                  <a:lnTo>
                    <a:pt x="1207" y="462"/>
                  </a:lnTo>
                  <a:lnTo>
                    <a:pt x="1203" y="467"/>
                  </a:lnTo>
                  <a:lnTo>
                    <a:pt x="1198" y="471"/>
                  </a:lnTo>
                  <a:lnTo>
                    <a:pt x="1196" y="471"/>
                  </a:lnTo>
                  <a:lnTo>
                    <a:pt x="1192" y="473"/>
                  </a:lnTo>
                  <a:lnTo>
                    <a:pt x="1190" y="471"/>
                  </a:lnTo>
                  <a:lnTo>
                    <a:pt x="1185" y="469"/>
                  </a:lnTo>
                  <a:lnTo>
                    <a:pt x="1181" y="467"/>
                  </a:lnTo>
                  <a:lnTo>
                    <a:pt x="1181" y="467"/>
                  </a:lnTo>
                  <a:lnTo>
                    <a:pt x="1181" y="467"/>
                  </a:lnTo>
                  <a:lnTo>
                    <a:pt x="1178" y="467"/>
                  </a:lnTo>
                  <a:lnTo>
                    <a:pt x="1178" y="467"/>
                  </a:lnTo>
                  <a:lnTo>
                    <a:pt x="1174" y="467"/>
                  </a:lnTo>
                  <a:lnTo>
                    <a:pt x="1174" y="467"/>
                  </a:lnTo>
                  <a:lnTo>
                    <a:pt x="1174" y="467"/>
                  </a:lnTo>
                  <a:lnTo>
                    <a:pt x="1172" y="469"/>
                  </a:lnTo>
                  <a:lnTo>
                    <a:pt x="1172" y="469"/>
                  </a:lnTo>
                  <a:lnTo>
                    <a:pt x="1167" y="473"/>
                  </a:lnTo>
                  <a:lnTo>
                    <a:pt x="1165" y="478"/>
                  </a:lnTo>
                  <a:lnTo>
                    <a:pt x="1165" y="480"/>
                  </a:lnTo>
                  <a:lnTo>
                    <a:pt x="1167" y="482"/>
                  </a:lnTo>
                  <a:lnTo>
                    <a:pt x="1170" y="484"/>
                  </a:lnTo>
                  <a:lnTo>
                    <a:pt x="1170" y="484"/>
                  </a:lnTo>
                  <a:lnTo>
                    <a:pt x="1170" y="487"/>
                  </a:lnTo>
                  <a:lnTo>
                    <a:pt x="1172" y="487"/>
                  </a:lnTo>
                  <a:lnTo>
                    <a:pt x="1172" y="487"/>
                  </a:lnTo>
                  <a:lnTo>
                    <a:pt x="1176" y="489"/>
                  </a:lnTo>
                  <a:lnTo>
                    <a:pt x="1176" y="491"/>
                  </a:lnTo>
                  <a:lnTo>
                    <a:pt x="1183" y="489"/>
                  </a:lnTo>
                  <a:lnTo>
                    <a:pt x="1187" y="491"/>
                  </a:lnTo>
                  <a:lnTo>
                    <a:pt x="1192" y="493"/>
                  </a:lnTo>
                  <a:lnTo>
                    <a:pt x="1194" y="498"/>
                  </a:lnTo>
                  <a:lnTo>
                    <a:pt x="1196" y="504"/>
                  </a:lnTo>
                  <a:lnTo>
                    <a:pt x="1194" y="509"/>
                  </a:lnTo>
                  <a:lnTo>
                    <a:pt x="1194" y="513"/>
                  </a:lnTo>
                  <a:lnTo>
                    <a:pt x="1192" y="516"/>
                  </a:lnTo>
                  <a:lnTo>
                    <a:pt x="1192" y="520"/>
                  </a:lnTo>
                  <a:lnTo>
                    <a:pt x="1190" y="524"/>
                  </a:lnTo>
                  <a:lnTo>
                    <a:pt x="1187" y="529"/>
                  </a:lnTo>
                  <a:lnTo>
                    <a:pt x="1185" y="536"/>
                  </a:lnTo>
                  <a:lnTo>
                    <a:pt x="1185" y="540"/>
                  </a:lnTo>
                  <a:lnTo>
                    <a:pt x="1183" y="540"/>
                  </a:lnTo>
                  <a:lnTo>
                    <a:pt x="1181" y="547"/>
                  </a:lnTo>
                  <a:lnTo>
                    <a:pt x="1178" y="549"/>
                  </a:lnTo>
                  <a:lnTo>
                    <a:pt x="1176" y="553"/>
                  </a:lnTo>
                  <a:lnTo>
                    <a:pt x="1174" y="556"/>
                  </a:lnTo>
                  <a:lnTo>
                    <a:pt x="1172" y="558"/>
                  </a:lnTo>
                  <a:lnTo>
                    <a:pt x="1170" y="558"/>
                  </a:lnTo>
                  <a:lnTo>
                    <a:pt x="1167" y="564"/>
                  </a:lnTo>
                  <a:lnTo>
                    <a:pt x="1167" y="569"/>
                  </a:lnTo>
                  <a:lnTo>
                    <a:pt x="1165" y="573"/>
                  </a:lnTo>
                  <a:lnTo>
                    <a:pt x="1163" y="576"/>
                  </a:lnTo>
                  <a:lnTo>
                    <a:pt x="1158" y="578"/>
                  </a:lnTo>
                  <a:lnTo>
                    <a:pt x="1154" y="578"/>
                  </a:lnTo>
                  <a:lnTo>
                    <a:pt x="1152" y="578"/>
                  </a:lnTo>
                  <a:lnTo>
                    <a:pt x="1145" y="580"/>
                  </a:lnTo>
                  <a:lnTo>
                    <a:pt x="1141" y="578"/>
                  </a:lnTo>
                  <a:lnTo>
                    <a:pt x="1136" y="582"/>
                  </a:lnTo>
                  <a:lnTo>
                    <a:pt x="1134" y="582"/>
                  </a:lnTo>
                  <a:lnTo>
                    <a:pt x="1130" y="582"/>
                  </a:lnTo>
                  <a:lnTo>
                    <a:pt x="1127" y="580"/>
                  </a:lnTo>
                  <a:lnTo>
                    <a:pt x="1127" y="578"/>
                  </a:lnTo>
                  <a:lnTo>
                    <a:pt x="1125" y="573"/>
                  </a:lnTo>
                  <a:lnTo>
                    <a:pt x="1121" y="569"/>
                  </a:lnTo>
                  <a:lnTo>
                    <a:pt x="1114" y="569"/>
                  </a:lnTo>
                  <a:lnTo>
                    <a:pt x="1114" y="564"/>
                  </a:lnTo>
                  <a:lnTo>
                    <a:pt x="1109" y="562"/>
                  </a:lnTo>
                  <a:lnTo>
                    <a:pt x="1107" y="560"/>
                  </a:lnTo>
                  <a:lnTo>
                    <a:pt x="1103" y="556"/>
                  </a:lnTo>
                  <a:lnTo>
                    <a:pt x="1098" y="553"/>
                  </a:lnTo>
                  <a:lnTo>
                    <a:pt x="1096" y="551"/>
                  </a:lnTo>
                  <a:lnTo>
                    <a:pt x="1092" y="551"/>
                  </a:lnTo>
                  <a:lnTo>
                    <a:pt x="1087" y="551"/>
                  </a:lnTo>
                  <a:lnTo>
                    <a:pt x="1083" y="547"/>
                  </a:lnTo>
                  <a:lnTo>
                    <a:pt x="1078" y="544"/>
                  </a:lnTo>
                  <a:lnTo>
                    <a:pt x="1076" y="542"/>
                  </a:lnTo>
                  <a:lnTo>
                    <a:pt x="1072" y="542"/>
                  </a:lnTo>
                  <a:lnTo>
                    <a:pt x="1067" y="538"/>
                  </a:lnTo>
                  <a:lnTo>
                    <a:pt x="1065" y="538"/>
                  </a:lnTo>
                  <a:lnTo>
                    <a:pt x="1063" y="538"/>
                  </a:lnTo>
                  <a:lnTo>
                    <a:pt x="1063" y="538"/>
                  </a:lnTo>
                  <a:lnTo>
                    <a:pt x="1061" y="540"/>
                  </a:lnTo>
                  <a:lnTo>
                    <a:pt x="1061" y="540"/>
                  </a:lnTo>
                  <a:lnTo>
                    <a:pt x="1058" y="542"/>
                  </a:lnTo>
                  <a:lnTo>
                    <a:pt x="1056" y="540"/>
                  </a:lnTo>
                  <a:lnTo>
                    <a:pt x="1054" y="538"/>
                  </a:lnTo>
                  <a:lnTo>
                    <a:pt x="1047" y="538"/>
                  </a:lnTo>
                  <a:lnTo>
                    <a:pt x="1045" y="540"/>
                  </a:lnTo>
                  <a:lnTo>
                    <a:pt x="1043" y="544"/>
                  </a:lnTo>
                  <a:lnTo>
                    <a:pt x="1045" y="547"/>
                  </a:lnTo>
                  <a:lnTo>
                    <a:pt x="1047" y="547"/>
                  </a:lnTo>
                  <a:lnTo>
                    <a:pt x="1052" y="549"/>
                  </a:lnTo>
                  <a:lnTo>
                    <a:pt x="1056" y="551"/>
                  </a:lnTo>
                  <a:lnTo>
                    <a:pt x="1058" y="556"/>
                  </a:lnTo>
                  <a:lnTo>
                    <a:pt x="1063" y="558"/>
                  </a:lnTo>
                  <a:lnTo>
                    <a:pt x="1067" y="560"/>
                  </a:lnTo>
                  <a:lnTo>
                    <a:pt x="1072" y="564"/>
                  </a:lnTo>
                  <a:lnTo>
                    <a:pt x="1074" y="567"/>
                  </a:lnTo>
                  <a:lnTo>
                    <a:pt x="1076" y="569"/>
                  </a:lnTo>
                  <a:lnTo>
                    <a:pt x="1078" y="571"/>
                  </a:lnTo>
                  <a:lnTo>
                    <a:pt x="1078" y="573"/>
                  </a:lnTo>
                  <a:lnTo>
                    <a:pt x="1083" y="576"/>
                  </a:lnTo>
                  <a:lnTo>
                    <a:pt x="1085" y="580"/>
                  </a:lnTo>
                  <a:lnTo>
                    <a:pt x="1089" y="582"/>
                  </a:lnTo>
                  <a:lnTo>
                    <a:pt x="1092" y="584"/>
                  </a:lnTo>
                  <a:lnTo>
                    <a:pt x="1096" y="587"/>
                  </a:lnTo>
                  <a:lnTo>
                    <a:pt x="1101" y="587"/>
                  </a:lnTo>
                  <a:lnTo>
                    <a:pt x="1107" y="589"/>
                  </a:lnTo>
                  <a:lnTo>
                    <a:pt x="1112" y="589"/>
                  </a:lnTo>
                  <a:lnTo>
                    <a:pt x="1116" y="591"/>
                  </a:lnTo>
                  <a:lnTo>
                    <a:pt x="1125" y="591"/>
                  </a:lnTo>
                  <a:lnTo>
                    <a:pt x="1127" y="593"/>
                  </a:lnTo>
                  <a:lnTo>
                    <a:pt x="1130" y="591"/>
                  </a:lnTo>
                  <a:lnTo>
                    <a:pt x="1130" y="591"/>
                  </a:lnTo>
                  <a:lnTo>
                    <a:pt x="1136" y="587"/>
                  </a:lnTo>
                  <a:lnTo>
                    <a:pt x="1136" y="587"/>
                  </a:lnTo>
                  <a:lnTo>
                    <a:pt x="1141" y="587"/>
                  </a:lnTo>
                  <a:lnTo>
                    <a:pt x="1141" y="587"/>
                  </a:lnTo>
                  <a:lnTo>
                    <a:pt x="1147" y="587"/>
                  </a:lnTo>
                  <a:lnTo>
                    <a:pt x="1154" y="587"/>
                  </a:lnTo>
                  <a:lnTo>
                    <a:pt x="1161" y="587"/>
                  </a:lnTo>
                  <a:lnTo>
                    <a:pt x="1165" y="589"/>
                  </a:lnTo>
                  <a:lnTo>
                    <a:pt x="1170" y="589"/>
                  </a:lnTo>
                  <a:lnTo>
                    <a:pt x="1174" y="591"/>
                  </a:lnTo>
                  <a:lnTo>
                    <a:pt x="1174" y="593"/>
                  </a:lnTo>
                  <a:lnTo>
                    <a:pt x="1174" y="593"/>
                  </a:lnTo>
                  <a:lnTo>
                    <a:pt x="1174" y="598"/>
                  </a:lnTo>
                  <a:lnTo>
                    <a:pt x="1174" y="598"/>
                  </a:lnTo>
                  <a:lnTo>
                    <a:pt x="1172" y="602"/>
                  </a:lnTo>
                  <a:lnTo>
                    <a:pt x="1172" y="609"/>
                  </a:lnTo>
                  <a:lnTo>
                    <a:pt x="1172" y="609"/>
                  </a:lnTo>
                  <a:lnTo>
                    <a:pt x="1172" y="611"/>
                  </a:lnTo>
                  <a:lnTo>
                    <a:pt x="1172" y="616"/>
                  </a:lnTo>
                  <a:lnTo>
                    <a:pt x="1172" y="616"/>
                  </a:lnTo>
                  <a:lnTo>
                    <a:pt x="1167" y="618"/>
                  </a:lnTo>
                  <a:lnTo>
                    <a:pt x="1167" y="620"/>
                  </a:lnTo>
                  <a:lnTo>
                    <a:pt x="1167" y="620"/>
                  </a:lnTo>
                  <a:lnTo>
                    <a:pt x="1165" y="620"/>
                  </a:lnTo>
                  <a:lnTo>
                    <a:pt x="1165" y="620"/>
                  </a:lnTo>
                  <a:lnTo>
                    <a:pt x="1165" y="620"/>
                  </a:lnTo>
                  <a:lnTo>
                    <a:pt x="1165" y="627"/>
                  </a:lnTo>
                  <a:lnTo>
                    <a:pt x="1165" y="631"/>
                  </a:lnTo>
                  <a:lnTo>
                    <a:pt x="1163" y="636"/>
                  </a:lnTo>
                  <a:lnTo>
                    <a:pt x="1161" y="636"/>
                  </a:lnTo>
                  <a:lnTo>
                    <a:pt x="1158" y="640"/>
                  </a:lnTo>
                  <a:lnTo>
                    <a:pt x="1158" y="644"/>
                  </a:lnTo>
                  <a:lnTo>
                    <a:pt x="1158" y="651"/>
                  </a:lnTo>
                  <a:lnTo>
                    <a:pt x="1154" y="651"/>
                  </a:lnTo>
                  <a:lnTo>
                    <a:pt x="1150" y="653"/>
                  </a:lnTo>
                  <a:lnTo>
                    <a:pt x="1147" y="660"/>
                  </a:lnTo>
                  <a:lnTo>
                    <a:pt x="1150" y="660"/>
                  </a:lnTo>
                  <a:lnTo>
                    <a:pt x="1147" y="669"/>
                  </a:lnTo>
                  <a:lnTo>
                    <a:pt x="1145" y="671"/>
                  </a:lnTo>
                  <a:lnTo>
                    <a:pt x="1143" y="676"/>
                  </a:lnTo>
                  <a:lnTo>
                    <a:pt x="1143" y="680"/>
                  </a:lnTo>
                  <a:lnTo>
                    <a:pt x="1143" y="680"/>
                  </a:lnTo>
                  <a:lnTo>
                    <a:pt x="1138" y="687"/>
                  </a:lnTo>
                  <a:lnTo>
                    <a:pt x="1138" y="687"/>
                  </a:lnTo>
                  <a:lnTo>
                    <a:pt x="1134" y="691"/>
                  </a:lnTo>
                  <a:lnTo>
                    <a:pt x="1130" y="693"/>
                  </a:lnTo>
                  <a:lnTo>
                    <a:pt x="1127" y="700"/>
                  </a:lnTo>
                  <a:lnTo>
                    <a:pt x="1123" y="704"/>
                  </a:lnTo>
                  <a:lnTo>
                    <a:pt x="1118" y="704"/>
                  </a:lnTo>
                  <a:lnTo>
                    <a:pt x="1114" y="707"/>
                  </a:lnTo>
                  <a:lnTo>
                    <a:pt x="1109" y="704"/>
                  </a:lnTo>
                  <a:lnTo>
                    <a:pt x="1107" y="702"/>
                  </a:lnTo>
                  <a:lnTo>
                    <a:pt x="1103" y="702"/>
                  </a:lnTo>
                  <a:lnTo>
                    <a:pt x="1098" y="704"/>
                  </a:lnTo>
                  <a:lnTo>
                    <a:pt x="1098" y="704"/>
                  </a:lnTo>
                  <a:lnTo>
                    <a:pt x="1098" y="707"/>
                  </a:lnTo>
                  <a:lnTo>
                    <a:pt x="1096" y="709"/>
                  </a:lnTo>
                  <a:lnTo>
                    <a:pt x="1096" y="709"/>
                  </a:lnTo>
                  <a:lnTo>
                    <a:pt x="1094" y="707"/>
                  </a:lnTo>
                  <a:lnTo>
                    <a:pt x="1092" y="704"/>
                  </a:lnTo>
                  <a:lnTo>
                    <a:pt x="1092" y="704"/>
                  </a:lnTo>
                  <a:lnTo>
                    <a:pt x="1089" y="704"/>
                  </a:lnTo>
                  <a:lnTo>
                    <a:pt x="1087" y="704"/>
                  </a:lnTo>
                  <a:lnTo>
                    <a:pt x="1083" y="707"/>
                  </a:lnTo>
                  <a:lnTo>
                    <a:pt x="1081" y="704"/>
                  </a:lnTo>
                  <a:lnTo>
                    <a:pt x="1081" y="700"/>
                  </a:lnTo>
                  <a:lnTo>
                    <a:pt x="1076" y="700"/>
                  </a:lnTo>
                  <a:lnTo>
                    <a:pt x="1069" y="696"/>
                  </a:lnTo>
                  <a:lnTo>
                    <a:pt x="1067" y="696"/>
                  </a:lnTo>
                  <a:lnTo>
                    <a:pt x="1067" y="700"/>
                  </a:lnTo>
                  <a:lnTo>
                    <a:pt x="1069" y="704"/>
                  </a:lnTo>
                  <a:lnTo>
                    <a:pt x="1072" y="711"/>
                  </a:lnTo>
                  <a:lnTo>
                    <a:pt x="1069" y="713"/>
                  </a:lnTo>
                  <a:lnTo>
                    <a:pt x="1065" y="713"/>
                  </a:lnTo>
                  <a:lnTo>
                    <a:pt x="1063" y="711"/>
                  </a:lnTo>
                  <a:lnTo>
                    <a:pt x="1063" y="711"/>
                  </a:lnTo>
                  <a:lnTo>
                    <a:pt x="1061" y="716"/>
                  </a:lnTo>
                  <a:lnTo>
                    <a:pt x="1061" y="716"/>
                  </a:lnTo>
                  <a:lnTo>
                    <a:pt x="1063" y="718"/>
                  </a:lnTo>
                  <a:lnTo>
                    <a:pt x="1063" y="720"/>
                  </a:lnTo>
                  <a:lnTo>
                    <a:pt x="1067" y="722"/>
                  </a:lnTo>
                  <a:lnTo>
                    <a:pt x="1067" y="731"/>
                  </a:lnTo>
                  <a:lnTo>
                    <a:pt x="1063" y="736"/>
                  </a:lnTo>
                  <a:lnTo>
                    <a:pt x="1061" y="740"/>
                  </a:lnTo>
                  <a:lnTo>
                    <a:pt x="1058" y="742"/>
                  </a:lnTo>
                  <a:lnTo>
                    <a:pt x="1058" y="742"/>
                  </a:lnTo>
                  <a:lnTo>
                    <a:pt x="1056" y="744"/>
                  </a:lnTo>
                  <a:lnTo>
                    <a:pt x="1056" y="744"/>
                  </a:lnTo>
                  <a:lnTo>
                    <a:pt x="1054" y="747"/>
                  </a:lnTo>
                  <a:lnTo>
                    <a:pt x="1049" y="751"/>
                  </a:lnTo>
                  <a:lnTo>
                    <a:pt x="1045" y="753"/>
                  </a:lnTo>
                  <a:lnTo>
                    <a:pt x="1043" y="756"/>
                  </a:lnTo>
                  <a:lnTo>
                    <a:pt x="1038" y="756"/>
                  </a:lnTo>
                  <a:lnTo>
                    <a:pt x="1034" y="751"/>
                  </a:lnTo>
                  <a:lnTo>
                    <a:pt x="1029" y="749"/>
                  </a:lnTo>
                  <a:lnTo>
                    <a:pt x="1025" y="744"/>
                  </a:lnTo>
                  <a:lnTo>
                    <a:pt x="1014" y="738"/>
                  </a:lnTo>
                  <a:lnTo>
                    <a:pt x="1009" y="738"/>
                  </a:lnTo>
                  <a:lnTo>
                    <a:pt x="1005" y="733"/>
                  </a:lnTo>
                  <a:lnTo>
                    <a:pt x="1003" y="731"/>
                  </a:lnTo>
                  <a:lnTo>
                    <a:pt x="998" y="733"/>
                  </a:lnTo>
                  <a:lnTo>
                    <a:pt x="996" y="736"/>
                  </a:lnTo>
                  <a:lnTo>
                    <a:pt x="996" y="736"/>
                  </a:lnTo>
                  <a:lnTo>
                    <a:pt x="992" y="738"/>
                  </a:lnTo>
                  <a:lnTo>
                    <a:pt x="992" y="738"/>
                  </a:lnTo>
                  <a:lnTo>
                    <a:pt x="989" y="736"/>
                  </a:lnTo>
                  <a:lnTo>
                    <a:pt x="987" y="736"/>
                  </a:lnTo>
                  <a:lnTo>
                    <a:pt x="987" y="733"/>
                  </a:lnTo>
                  <a:lnTo>
                    <a:pt x="985" y="736"/>
                  </a:lnTo>
                  <a:lnTo>
                    <a:pt x="978" y="733"/>
                  </a:lnTo>
                  <a:lnTo>
                    <a:pt x="976" y="733"/>
                  </a:lnTo>
                  <a:lnTo>
                    <a:pt x="972" y="731"/>
                  </a:lnTo>
                  <a:lnTo>
                    <a:pt x="965" y="731"/>
                  </a:lnTo>
                  <a:lnTo>
                    <a:pt x="961" y="724"/>
                  </a:lnTo>
                  <a:lnTo>
                    <a:pt x="956" y="722"/>
                  </a:lnTo>
                  <a:lnTo>
                    <a:pt x="952" y="720"/>
                  </a:lnTo>
                  <a:lnTo>
                    <a:pt x="947" y="718"/>
                  </a:lnTo>
                  <a:lnTo>
                    <a:pt x="941" y="716"/>
                  </a:lnTo>
                  <a:lnTo>
                    <a:pt x="936" y="713"/>
                  </a:lnTo>
                  <a:lnTo>
                    <a:pt x="932" y="711"/>
                  </a:lnTo>
                  <a:lnTo>
                    <a:pt x="932" y="711"/>
                  </a:lnTo>
                  <a:lnTo>
                    <a:pt x="932" y="711"/>
                  </a:lnTo>
                  <a:lnTo>
                    <a:pt x="929" y="711"/>
                  </a:lnTo>
                  <a:lnTo>
                    <a:pt x="929" y="711"/>
                  </a:lnTo>
                  <a:lnTo>
                    <a:pt x="925" y="711"/>
                  </a:lnTo>
                  <a:lnTo>
                    <a:pt x="921" y="713"/>
                  </a:lnTo>
                  <a:lnTo>
                    <a:pt x="921" y="718"/>
                  </a:lnTo>
                  <a:lnTo>
                    <a:pt x="918" y="720"/>
                  </a:lnTo>
                  <a:lnTo>
                    <a:pt x="921" y="724"/>
                  </a:lnTo>
                  <a:lnTo>
                    <a:pt x="925" y="729"/>
                  </a:lnTo>
                  <a:lnTo>
                    <a:pt x="927" y="731"/>
                  </a:lnTo>
                  <a:lnTo>
                    <a:pt x="929" y="731"/>
                  </a:lnTo>
                  <a:lnTo>
                    <a:pt x="932" y="729"/>
                  </a:lnTo>
                  <a:lnTo>
                    <a:pt x="936" y="727"/>
                  </a:lnTo>
                  <a:lnTo>
                    <a:pt x="936" y="722"/>
                  </a:lnTo>
                  <a:lnTo>
                    <a:pt x="938" y="722"/>
                  </a:lnTo>
                  <a:lnTo>
                    <a:pt x="941" y="727"/>
                  </a:lnTo>
                  <a:lnTo>
                    <a:pt x="945" y="727"/>
                  </a:lnTo>
                  <a:lnTo>
                    <a:pt x="949" y="729"/>
                  </a:lnTo>
                  <a:lnTo>
                    <a:pt x="956" y="731"/>
                  </a:lnTo>
                  <a:lnTo>
                    <a:pt x="961" y="733"/>
                  </a:lnTo>
                  <a:lnTo>
                    <a:pt x="961" y="736"/>
                  </a:lnTo>
                  <a:lnTo>
                    <a:pt x="961" y="736"/>
                  </a:lnTo>
                  <a:lnTo>
                    <a:pt x="963" y="740"/>
                  </a:lnTo>
                  <a:lnTo>
                    <a:pt x="963" y="740"/>
                  </a:lnTo>
                  <a:lnTo>
                    <a:pt x="963" y="742"/>
                  </a:lnTo>
                  <a:lnTo>
                    <a:pt x="963" y="742"/>
                  </a:lnTo>
                  <a:lnTo>
                    <a:pt x="963" y="738"/>
                  </a:lnTo>
                  <a:lnTo>
                    <a:pt x="963" y="738"/>
                  </a:lnTo>
                  <a:lnTo>
                    <a:pt x="963" y="738"/>
                  </a:lnTo>
                  <a:lnTo>
                    <a:pt x="965" y="736"/>
                  </a:lnTo>
                  <a:lnTo>
                    <a:pt x="965" y="736"/>
                  </a:lnTo>
                  <a:lnTo>
                    <a:pt x="967" y="736"/>
                  </a:lnTo>
                  <a:lnTo>
                    <a:pt x="967" y="736"/>
                  </a:lnTo>
                  <a:lnTo>
                    <a:pt x="969" y="733"/>
                  </a:lnTo>
                  <a:lnTo>
                    <a:pt x="969" y="733"/>
                  </a:lnTo>
                  <a:lnTo>
                    <a:pt x="972" y="733"/>
                  </a:lnTo>
                  <a:lnTo>
                    <a:pt x="976" y="736"/>
                  </a:lnTo>
                  <a:lnTo>
                    <a:pt x="983" y="740"/>
                  </a:lnTo>
                  <a:lnTo>
                    <a:pt x="981" y="744"/>
                  </a:lnTo>
                  <a:lnTo>
                    <a:pt x="981" y="744"/>
                  </a:lnTo>
                  <a:lnTo>
                    <a:pt x="981" y="749"/>
                  </a:lnTo>
                  <a:lnTo>
                    <a:pt x="981" y="749"/>
                  </a:lnTo>
                  <a:lnTo>
                    <a:pt x="978" y="751"/>
                  </a:lnTo>
                  <a:lnTo>
                    <a:pt x="976" y="753"/>
                  </a:lnTo>
                  <a:lnTo>
                    <a:pt x="976" y="753"/>
                  </a:lnTo>
                  <a:lnTo>
                    <a:pt x="978" y="753"/>
                  </a:lnTo>
                  <a:lnTo>
                    <a:pt x="981" y="751"/>
                  </a:lnTo>
                  <a:lnTo>
                    <a:pt x="983" y="747"/>
                  </a:lnTo>
                  <a:lnTo>
                    <a:pt x="987" y="744"/>
                  </a:lnTo>
                  <a:lnTo>
                    <a:pt x="992" y="742"/>
                  </a:lnTo>
                  <a:lnTo>
                    <a:pt x="994" y="742"/>
                  </a:lnTo>
                  <a:lnTo>
                    <a:pt x="998" y="738"/>
                  </a:lnTo>
                  <a:lnTo>
                    <a:pt x="1003" y="742"/>
                  </a:lnTo>
                  <a:lnTo>
                    <a:pt x="1005" y="747"/>
                  </a:lnTo>
                  <a:lnTo>
                    <a:pt x="1005" y="749"/>
                  </a:lnTo>
                  <a:lnTo>
                    <a:pt x="1007" y="751"/>
                  </a:lnTo>
                  <a:lnTo>
                    <a:pt x="1007" y="751"/>
                  </a:lnTo>
                  <a:lnTo>
                    <a:pt x="1014" y="756"/>
                  </a:lnTo>
                  <a:lnTo>
                    <a:pt x="1014" y="756"/>
                  </a:lnTo>
                  <a:lnTo>
                    <a:pt x="1018" y="756"/>
                  </a:lnTo>
                  <a:lnTo>
                    <a:pt x="1018" y="756"/>
                  </a:lnTo>
                  <a:lnTo>
                    <a:pt x="1023" y="758"/>
                  </a:lnTo>
                  <a:lnTo>
                    <a:pt x="1025" y="760"/>
                  </a:lnTo>
                  <a:lnTo>
                    <a:pt x="1029" y="758"/>
                  </a:lnTo>
                  <a:lnTo>
                    <a:pt x="1032" y="760"/>
                  </a:lnTo>
                  <a:lnTo>
                    <a:pt x="1032" y="764"/>
                  </a:lnTo>
                  <a:lnTo>
                    <a:pt x="1034" y="769"/>
                  </a:lnTo>
                  <a:lnTo>
                    <a:pt x="1036" y="771"/>
                  </a:lnTo>
                  <a:lnTo>
                    <a:pt x="1041" y="773"/>
                  </a:lnTo>
                  <a:lnTo>
                    <a:pt x="1045" y="785"/>
                  </a:lnTo>
                  <a:lnTo>
                    <a:pt x="1045" y="789"/>
                  </a:lnTo>
                  <a:lnTo>
                    <a:pt x="1047" y="791"/>
                  </a:lnTo>
                  <a:lnTo>
                    <a:pt x="1047" y="796"/>
                  </a:lnTo>
                  <a:lnTo>
                    <a:pt x="1045" y="800"/>
                  </a:lnTo>
                  <a:lnTo>
                    <a:pt x="1045" y="805"/>
                  </a:lnTo>
                  <a:lnTo>
                    <a:pt x="1045" y="807"/>
                  </a:lnTo>
                  <a:lnTo>
                    <a:pt x="1041" y="809"/>
                  </a:lnTo>
                  <a:lnTo>
                    <a:pt x="1036" y="809"/>
                  </a:lnTo>
                  <a:lnTo>
                    <a:pt x="1036" y="809"/>
                  </a:lnTo>
                  <a:lnTo>
                    <a:pt x="1032" y="809"/>
                  </a:lnTo>
                  <a:lnTo>
                    <a:pt x="1029" y="809"/>
                  </a:lnTo>
                  <a:lnTo>
                    <a:pt x="1025" y="811"/>
                  </a:lnTo>
                  <a:lnTo>
                    <a:pt x="1021" y="816"/>
                  </a:lnTo>
                  <a:lnTo>
                    <a:pt x="1016" y="818"/>
                  </a:lnTo>
                  <a:lnTo>
                    <a:pt x="1014" y="820"/>
                  </a:lnTo>
                  <a:lnTo>
                    <a:pt x="1012" y="822"/>
                  </a:lnTo>
                  <a:lnTo>
                    <a:pt x="1005" y="820"/>
                  </a:lnTo>
                  <a:lnTo>
                    <a:pt x="998" y="820"/>
                  </a:lnTo>
                  <a:lnTo>
                    <a:pt x="994" y="820"/>
                  </a:lnTo>
                  <a:lnTo>
                    <a:pt x="987" y="822"/>
                  </a:lnTo>
                  <a:lnTo>
                    <a:pt x="983" y="822"/>
                  </a:lnTo>
                  <a:lnTo>
                    <a:pt x="983" y="822"/>
                  </a:lnTo>
                  <a:lnTo>
                    <a:pt x="981" y="822"/>
                  </a:lnTo>
                  <a:lnTo>
                    <a:pt x="978" y="825"/>
                  </a:lnTo>
                  <a:lnTo>
                    <a:pt x="978" y="825"/>
                  </a:lnTo>
                  <a:lnTo>
                    <a:pt x="978" y="825"/>
                  </a:lnTo>
                  <a:lnTo>
                    <a:pt x="978" y="825"/>
                  </a:lnTo>
                  <a:lnTo>
                    <a:pt x="974" y="822"/>
                  </a:lnTo>
                  <a:lnTo>
                    <a:pt x="974" y="822"/>
                  </a:lnTo>
                  <a:lnTo>
                    <a:pt x="972" y="822"/>
                  </a:lnTo>
                  <a:lnTo>
                    <a:pt x="972" y="822"/>
                  </a:lnTo>
                  <a:lnTo>
                    <a:pt x="969" y="827"/>
                  </a:lnTo>
                  <a:lnTo>
                    <a:pt x="969" y="829"/>
                  </a:lnTo>
                  <a:lnTo>
                    <a:pt x="972" y="833"/>
                  </a:lnTo>
                  <a:lnTo>
                    <a:pt x="974" y="836"/>
                  </a:lnTo>
                  <a:lnTo>
                    <a:pt x="978" y="836"/>
                  </a:lnTo>
                  <a:lnTo>
                    <a:pt x="981" y="836"/>
                  </a:lnTo>
                  <a:lnTo>
                    <a:pt x="983" y="836"/>
                  </a:lnTo>
                  <a:lnTo>
                    <a:pt x="985" y="836"/>
                  </a:lnTo>
                  <a:lnTo>
                    <a:pt x="987" y="833"/>
                  </a:lnTo>
                  <a:lnTo>
                    <a:pt x="989" y="833"/>
                  </a:lnTo>
                  <a:lnTo>
                    <a:pt x="992" y="836"/>
                  </a:lnTo>
                  <a:lnTo>
                    <a:pt x="992" y="838"/>
                  </a:lnTo>
                  <a:lnTo>
                    <a:pt x="989" y="840"/>
                  </a:lnTo>
                  <a:lnTo>
                    <a:pt x="987" y="842"/>
                  </a:lnTo>
                  <a:lnTo>
                    <a:pt x="983" y="845"/>
                  </a:lnTo>
                  <a:lnTo>
                    <a:pt x="983" y="845"/>
                  </a:lnTo>
                  <a:lnTo>
                    <a:pt x="981" y="845"/>
                  </a:lnTo>
                  <a:lnTo>
                    <a:pt x="981" y="845"/>
                  </a:lnTo>
                  <a:lnTo>
                    <a:pt x="976" y="842"/>
                  </a:lnTo>
                  <a:lnTo>
                    <a:pt x="972" y="842"/>
                  </a:lnTo>
                  <a:lnTo>
                    <a:pt x="967" y="842"/>
                  </a:lnTo>
                  <a:lnTo>
                    <a:pt x="965" y="845"/>
                  </a:lnTo>
                  <a:lnTo>
                    <a:pt x="963" y="851"/>
                  </a:lnTo>
                  <a:lnTo>
                    <a:pt x="961" y="856"/>
                  </a:lnTo>
                  <a:lnTo>
                    <a:pt x="961" y="860"/>
                  </a:lnTo>
                  <a:lnTo>
                    <a:pt x="963" y="865"/>
                  </a:lnTo>
                  <a:lnTo>
                    <a:pt x="965" y="869"/>
                  </a:lnTo>
                  <a:lnTo>
                    <a:pt x="965" y="873"/>
                  </a:lnTo>
                  <a:lnTo>
                    <a:pt x="967" y="876"/>
                  </a:lnTo>
                  <a:lnTo>
                    <a:pt x="969" y="882"/>
                  </a:lnTo>
                  <a:lnTo>
                    <a:pt x="967" y="889"/>
                  </a:lnTo>
                  <a:lnTo>
                    <a:pt x="965" y="889"/>
                  </a:lnTo>
                  <a:lnTo>
                    <a:pt x="961" y="882"/>
                  </a:lnTo>
                  <a:lnTo>
                    <a:pt x="958" y="880"/>
                  </a:lnTo>
                  <a:lnTo>
                    <a:pt x="956" y="876"/>
                  </a:lnTo>
                  <a:lnTo>
                    <a:pt x="954" y="873"/>
                  </a:lnTo>
                  <a:lnTo>
                    <a:pt x="954" y="873"/>
                  </a:lnTo>
                  <a:lnTo>
                    <a:pt x="952" y="876"/>
                  </a:lnTo>
                  <a:lnTo>
                    <a:pt x="949" y="880"/>
                  </a:lnTo>
                  <a:lnTo>
                    <a:pt x="949" y="880"/>
                  </a:lnTo>
                  <a:lnTo>
                    <a:pt x="949" y="882"/>
                  </a:lnTo>
                  <a:lnTo>
                    <a:pt x="949" y="882"/>
                  </a:lnTo>
                  <a:lnTo>
                    <a:pt x="945" y="887"/>
                  </a:lnTo>
                  <a:lnTo>
                    <a:pt x="945" y="891"/>
                  </a:lnTo>
                  <a:lnTo>
                    <a:pt x="943" y="898"/>
                  </a:lnTo>
                  <a:lnTo>
                    <a:pt x="941" y="902"/>
                  </a:lnTo>
                  <a:lnTo>
                    <a:pt x="938" y="905"/>
                  </a:lnTo>
                  <a:lnTo>
                    <a:pt x="932" y="902"/>
                  </a:lnTo>
                  <a:lnTo>
                    <a:pt x="927" y="902"/>
                  </a:lnTo>
                  <a:lnTo>
                    <a:pt x="925" y="905"/>
                  </a:lnTo>
                  <a:lnTo>
                    <a:pt x="929" y="907"/>
                  </a:lnTo>
                  <a:lnTo>
                    <a:pt x="929" y="909"/>
                  </a:lnTo>
                  <a:lnTo>
                    <a:pt x="932" y="911"/>
                  </a:lnTo>
                  <a:lnTo>
                    <a:pt x="934" y="916"/>
                  </a:lnTo>
                  <a:lnTo>
                    <a:pt x="934" y="920"/>
                  </a:lnTo>
                  <a:lnTo>
                    <a:pt x="929" y="925"/>
                  </a:lnTo>
                  <a:lnTo>
                    <a:pt x="925" y="931"/>
                  </a:lnTo>
                  <a:lnTo>
                    <a:pt x="923" y="931"/>
                  </a:lnTo>
                  <a:lnTo>
                    <a:pt x="921" y="938"/>
                  </a:lnTo>
                  <a:lnTo>
                    <a:pt x="914" y="940"/>
                  </a:lnTo>
                  <a:lnTo>
                    <a:pt x="912" y="945"/>
                  </a:lnTo>
                  <a:lnTo>
                    <a:pt x="912" y="945"/>
                  </a:lnTo>
                  <a:lnTo>
                    <a:pt x="909" y="945"/>
                  </a:lnTo>
                  <a:lnTo>
                    <a:pt x="907" y="947"/>
                  </a:lnTo>
                  <a:lnTo>
                    <a:pt x="907" y="947"/>
                  </a:lnTo>
                  <a:lnTo>
                    <a:pt x="905" y="949"/>
                  </a:lnTo>
                  <a:lnTo>
                    <a:pt x="903" y="949"/>
                  </a:lnTo>
                  <a:lnTo>
                    <a:pt x="896" y="949"/>
                  </a:lnTo>
                  <a:lnTo>
                    <a:pt x="896" y="949"/>
                  </a:lnTo>
                  <a:lnTo>
                    <a:pt x="896" y="949"/>
                  </a:lnTo>
                  <a:lnTo>
                    <a:pt x="892" y="949"/>
                  </a:lnTo>
                  <a:lnTo>
                    <a:pt x="892" y="949"/>
                  </a:lnTo>
                  <a:lnTo>
                    <a:pt x="887" y="949"/>
                  </a:lnTo>
                  <a:lnTo>
                    <a:pt x="883" y="951"/>
                  </a:lnTo>
                  <a:lnTo>
                    <a:pt x="878" y="953"/>
                  </a:lnTo>
                  <a:lnTo>
                    <a:pt x="883" y="956"/>
                  </a:lnTo>
                  <a:lnTo>
                    <a:pt x="887" y="956"/>
                  </a:lnTo>
                  <a:lnTo>
                    <a:pt x="889" y="958"/>
                  </a:lnTo>
                  <a:lnTo>
                    <a:pt x="892" y="960"/>
                  </a:lnTo>
                  <a:lnTo>
                    <a:pt x="896" y="962"/>
                  </a:lnTo>
                  <a:lnTo>
                    <a:pt x="898" y="965"/>
                  </a:lnTo>
                  <a:lnTo>
                    <a:pt x="901" y="967"/>
                  </a:lnTo>
                  <a:lnTo>
                    <a:pt x="903" y="969"/>
                  </a:lnTo>
                  <a:lnTo>
                    <a:pt x="903" y="971"/>
                  </a:lnTo>
                  <a:lnTo>
                    <a:pt x="901" y="973"/>
                  </a:lnTo>
                  <a:lnTo>
                    <a:pt x="898" y="976"/>
                  </a:lnTo>
                  <a:lnTo>
                    <a:pt x="898" y="982"/>
                  </a:lnTo>
                  <a:lnTo>
                    <a:pt x="898" y="982"/>
                  </a:lnTo>
                  <a:lnTo>
                    <a:pt x="898" y="980"/>
                  </a:lnTo>
                  <a:lnTo>
                    <a:pt x="896" y="980"/>
                  </a:lnTo>
                  <a:lnTo>
                    <a:pt x="896" y="982"/>
                  </a:lnTo>
                  <a:lnTo>
                    <a:pt x="896" y="982"/>
                  </a:lnTo>
                  <a:lnTo>
                    <a:pt x="898" y="989"/>
                  </a:lnTo>
                  <a:lnTo>
                    <a:pt x="898" y="989"/>
                  </a:lnTo>
                  <a:lnTo>
                    <a:pt x="898" y="993"/>
                  </a:lnTo>
                  <a:lnTo>
                    <a:pt x="898" y="993"/>
                  </a:lnTo>
                  <a:lnTo>
                    <a:pt x="898" y="996"/>
                  </a:lnTo>
                  <a:lnTo>
                    <a:pt x="896" y="998"/>
                  </a:lnTo>
                  <a:lnTo>
                    <a:pt x="896" y="998"/>
                  </a:lnTo>
                  <a:lnTo>
                    <a:pt x="892" y="1000"/>
                  </a:lnTo>
                  <a:lnTo>
                    <a:pt x="892" y="1000"/>
                  </a:lnTo>
                  <a:lnTo>
                    <a:pt x="892" y="998"/>
                  </a:lnTo>
                  <a:lnTo>
                    <a:pt x="889" y="1000"/>
                  </a:lnTo>
                  <a:lnTo>
                    <a:pt x="889" y="1000"/>
                  </a:lnTo>
                  <a:lnTo>
                    <a:pt x="887" y="1002"/>
                  </a:lnTo>
                  <a:lnTo>
                    <a:pt x="887" y="1002"/>
                  </a:lnTo>
                  <a:lnTo>
                    <a:pt x="887" y="1007"/>
                  </a:lnTo>
                  <a:lnTo>
                    <a:pt x="887" y="1009"/>
                  </a:lnTo>
                  <a:lnTo>
                    <a:pt x="887" y="1009"/>
                  </a:lnTo>
                  <a:lnTo>
                    <a:pt x="887" y="1013"/>
                  </a:lnTo>
                  <a:lnTo>
                    <a:pt x="887" y="1013"/>
                  </a:lnTo>
                  <a:lnTo>
                    <a:pt x="887" y="1020"/>
                  </a:lnTo>
                  <a:lnTo>
                    <a:pt x="887" y="1020"/>
                  </a:lnTo>
                  <a:lnTo>
                    <a:pt x="887" y="1025"/>
                  </a:lnTo>
                  <a:lnTo>
                    <a:pt x="887" y="1025"/>
                  </a:lnTo>
                  <a:lnTo>
                    <a:pt x="885" y="1027"/>
                  </a:lnTo>
                  <a:lnTo>
                    <a:pt x="881" y="1029"/>
                  </a:lnTo>
                  <a:lnTo>
                    <a:pt x="878" y="1029"/>
                  </a:lnTo>
                  <a:lnTo>
                    <a:pt x="876" y="1031"/>
                  </a:lnTo>
                  <a:lnTo>
                    <a:pt x="874" y="1076"/>
                  </a:lnTo>
                  <a:lnTo>
                    <a:pt x="545" y="1062"/>
                  </a:lnTo>
                  <a:lnTo>
                    <a:pt x="587" y="680"/>
                  </a:lnTo>
                  <a:lnTo>
                    <a:pt x="314" y="589"/>
                  </a:lnTo>
                  <a:lnTo>
                    <a:pt x="276" y="518"/>
                  </a:lnTo>
                  <a:lnTo>
                    <a:pt x="209" y="504"/>
                  </a:lnTo>
                  <a:lnTo>
                    <a:pt x="0" y="200"/>
                  </a:lnTo>
                  <a:lnTo>
                    <a:pt x="56" y="76"/>
                  </a:lnTo>
                  <a:close/>
                </a:path>
              </a:pathLst>
            </a:custGeom>
            <a:grpFill/>
            <a:ln w="11113">
              <a:solidFill>
                <a:schemeClr val="bg1"/>
              </a:solidFill>
              <a:prstDash val="solid"/>
              <a:round/>
              <a:headEnd/>
              <a:tailEnd/>
            </a:ln>
          </p:spPr>
          <p:txBody>
            <a:bodyPr/>
            <a:lstStyle/>
            <a:p>
              <a:endParaRPr lang="fr-CA"/>
            </a:p>
          </p:txBody>
        </p:sp>
        <p:sp>
          <p:nvSpPr>
            <p:cNvPr id="44" name="Freeform 59"/>
            <p:cNvSpPr>
              <a:spLocks/>
            </p:cNvSpPr>
            <p:nvPr/>
          </p:nvSpPr>
          <p:spPr bwMode="auto">
            <a:xfrm>
              <a:off x="2273" y="1167"/>
              <a:ext cx="15" cy="22"/>
            </a:xfrm>
            <a:custGeom>
              <a:avLst/>
              <a:gdLst/>
              <a:ahLst/>
              <a:cxnLst>
                <a:cxn ang="0">
                  <a:pos x="9" y="22"/>
                </a:cxn>
                <a:cxn ang="0">
                  <a:pos x="11" y="18"/>
                </a:cxn>
                <a:cxn ang="0">
                  <a:pos x="15" y="13"/>
                </a:cxn>
                <a:cxn ang="0">
                  <a:pos x="15" y="9"/>
                </a:cxn>
                <a:cxn ang="0">
                  <a:pos x="11" y="4"/>
                </a:cxn>
                <a:cxn ang="0">
                  <a:pos x="9" y="2"/>
                </a:cxn>
                <a:cxn ang="0">
                  <a:pos x="9" y="2"/>
                </a:cxn>
                <a:cxn ang="0">
                  <a:pos x="9" y="2"/>
                </a:cxn>
                <a:cxn ang="0">
                  <a:pos x="6" y="0"/>
                </a:cxn>
                <a:cxn ang="0">
                  <a:pos x="6" y="0"/>
                </a:cxn>
                <a:cxn ang="0">
                  <a:pos x="0" y="2"/>
                </a:cxn>
                <a:cxn ang="0">
                  <a:pos x="0" y="6"/>
                </a:cxn>
                <a:cxn ang="0">
                  <a:pos x="0" y="11"/>
                </a:cxn>
                <a:cxn ang="0">
                  <a:pos x="2" y="13"/>
                </a:cxn>
                <a:cxn ang="0">
                  <a:pos x="2" y="18"/>
                </a:cxn>
                <a:cxn ang="0">
                  <a:pos x="4" y="20"/>
                </a:cxn>
                <a:cxn ang="0">
                  <a:pos x="4" y="22"/>
                </a:cxn>
                <a:cxn ang="0">
                  <a:pos x="9" y="22"/>
                </a:cxn>
              </a:cxnLst>
              <a:rect l="0" t="0" r="r" b="b"/>
              <a:pathLst>
                <a:path w="15" h="22">
                  <a:moveTo>
                    <a:pt x="9" y="22"/>
                  </a:moveTo>
                  <a:lnTo>
                    <a:pt x="11" y="18"/>
                  </a:lnTo>
                  <a:lnTo>
                    <a:pt x="15" y="13"/>
                  </a:lnTo>
                  <a:lnTo>
                    <a:pt x="15" y="9"/>
                  </a:lnTo>
                  <a:lnTo>
                    <a:pt x="11" y="4"/>
                  </a:lnTo>
                  <a:lnTo>
                    <a:pt x="9" y="2"/>
                  </a:lnTo>
                  <a:lnTo>
                    <a:pt x="9" y="2"/>
                  </a:lnTo>
                  <a:lnTo>
                    <a:pt x="9" y="2"/>
                  </a:lnTo>
                  <a:lnTo>
                    <a:pt x="6" y="0"/>
                  </a:lnTo>
                  <a:lnTo>
                    <a:pt x="6" y="0"/>
                  </a:lnTo>
                  <a:lnTo>
                    <a:pt x="0" y="2"/>
                  </a:lnTo>
                  <a:lnTo>
                    <a:pt x="0" y="6"/>
                  </a:lnTo>
                  <a:lnTo>
                    <a:pt x="0" y="11"/>
                  </a:lnTo>
                  <a:lnTo>
                    <a:pt x="2" y="13"/>
                  </a:lnTo>
                  <a:lnTo>
                    <a:pt x="2" y="18"/>
                  </a:lnTo>
                  <a:lnTo>
                    <a:pt x="4" y="20"/>
                  </a:lnTo>
                  <a:lnTo>
                    <a:pt x="4" y="22"/>
                  </a:lnTo>
                  <a:lnTo>
                    <a:pt x="9" y="22"/>
                  </a:lnTo>
                  <a:close/>
                </a:path>
              </a:pathLst>
            </a:custGeom>
            <a:grpFill/>
            <a:ln w="11113">
              <a:solidFill>
                <a:schemeClr val="bg1"/>
              </a:solidFill>
              <a:prstDash val="solid"/>
              <a:round/>
              <a:headEnd/>
              <a:tailEnd/>
            </a:ln>
          </p:spPr>
          <p:txBody>
            <a:bodyPr/>
            <a:lstStyle/>
            <a:p>
              <a:endParaRPr lang="fr-CA"/>
            </a:p>
          </p:txBody>
        </p:sp>
        <p:sp>
          <p:nvSpPr>
            <p:cNvPr id="45" name="Freeform 60"/>
            <p:cNvSpPr>
              <a:spLocks/>
            </p:cNvSpPr>
            <p:nvPr/>
          </p:nvSpPr>
          <p:spPr bwMode="auto">
            <a:xfrm>
              <a:off x="1999" y="1151"/>
              <a:ext cx="514" cy="429"/>
            </a:xfrm>
            <a:custGeom>
              <a:avLst/>
              <a:gdLst/>
              <a:ahLst/>
              <a:cxnLst>
                <a:cxn ang="0">
                  <a:pos x="309" y="56"/>
                </a:cxn>
                <a:cxn ang="0">
                  <a:pos x="309" y="91"/>
                </a:cxn>
                <a:cxn ang="0">
                  <a:pos x="316" y="122"/>
                </a:cxn>
                <a:cxn ang="0">
                  <a:pos x="320" y="149"/>
                </a:cxn>
                <a:cxn ang="0">
                  <a:pos x="336" y="122"/>
                </a:cxn>
                <a:cxn ang="0">
                  <a:pos x="334" y="96"/>
                </a:cxn>
                <a:cxn ang="0">
                  <a:pos x="338" y="51"/>
                </a:cxn>
                <a:cxn ang="0">
                  <a:pos x="338" y="18"/>
                </a:cxn>
                <a:cxn ang="0">
                  <a:pos x="352" y="2"/>
                </a:cxn>
                <a:cxn ang="0">
                  <a:pos x="369" y="20"/>
                </a:cxn>
                <a:cxn ang="0">
                  <a:pos x="383" y="18"/>
                </a:cxn>
                <a:cxn ang="0">
                  <a:pos x="405" y="51"/>
                </a:cxn>
                <a:cxn ang="0">
                  <a:pos x="412" y="82"/>
                </a:cxn>
                <a:cxn ang="0">
                  <a:pos x="407" y="114"/>
                </a:cxn>
                <a:cxn ang="0">
                  <a:pos x="412" y="151"/>
                </a:cxn>
                <a:cxn ang="0">
                  <a:pos x="420" y="178"/>
                </a:cxn>
                <a:cxn ang="0">
                  <a:pos x="414" y="207"/>
                </a:cxn>
                <a:cxn ang="0">
                  <a:pos x="414" y="222"/>
                </a:cxn>
                <a:cxn ang="0">
                  <a:pos x="423" y="240"/>
                </a:cxn>
                <a:cxn ang="0">
                  <a:pos x="445" y="265"/>
                </a:cxn>
                <a:cxn ang="0">
                  <a:pos x="454" y="260"/>
                </a:cxn>
                <a:cxn ang="0">
                  <a:pos x="467" y="278"/>
                </a:cxn>
                <a:cxn ang="0">
                  <a:pos x="496" y="305"/>
                </a:cxn>
                <a:cxn ang="0">
                  <a:pos x="503" y="311"/>
                </a:cxn>
                <a:cxn ang="0">
                  <a:pos x="507" y="331"/>
                </a:cxn>
                <a:cxn ang="0">
                  <a:pos x="503" y="356"/>
                </a:cxn>
                <a:cxn ang="0">
                  <a:pos x="489" y="331"/>
                </a:cxn>
                <a:cxn ang="0">
                  <a:pos x="478" y="351"/>
                </a:cxn>
                <a:cxn ang="0">
                  <a:pos x="465" y="334"/>
                </a:cxn>
                <a:cxn ang="0">
                  <a:pos x="454" y="360"/>
                </a:cxn>
                <a:cxn ang="0">
                  <a:pos x="434" y="367"/>
                </a:cxn>
                <a:cxn ang="0">
                  <a:pos x="438" y="378"/>
                </a:cxn>
                <a:cxn ang="0">
                  <a:pos x="467" y="367"/>
                </a:cxn>
                <a:cxn ang="0">
                  <a:pos x="465" y="391"/>
                </a:cxn>
                <a:cxn ang="0">
                  <a:pos x="483" y="396"/>
                </a:cxn>
                <a:cxn ang="0">
                  <a:pos x="460" y="416"/>
                </a:cxn>
                <a:cxn ang="0">
                  <a:pos x="438" y="420"/>
                </a:cxn>
                <a:cxn ang="0">
                  <a:pos x="420" y="429"/>
                </a:cxn>
                <a:cxn ang="0">
                  <a:pos x="389" y="409"/>
                </a:cxn>
                <a:cxn ang="0">
                  <a:pos x="365" y="407"/>
                </a:cxn>
                <a:cxn ang="0">
                  <a:pos x="363" y="389"/>
                </a:cxn>
                <a:cxn ang="0">
                  <a:pos x="327" y="378"/>
                </a:cxn>
                <a:cxn ang="0">
                  <a:pos x="323" y="347"/>
                </a:cxn>
                <a:cxn ang="0">
                  <a:pos x="309" y="371"/>
                </a:cxn>
                <a:cxn ang="0">
                  <a:pos x="283" y="389"/>
                </a:cxn>
                <a:cxn ang="0">
                  <a:pos x="249" y="391"/>
                </a:cxn>
                <a:cxn ang="0">
                  <a:pos x="216" y="409"/>
                </a:cxn>
                <a:cxn ang="0">
                  <a:pos x="185" y="405"/>
                </a:cxn>
                <a:cxn ang="0">
                  <a:pos x="151" y="400"/>
                </a:cxn>
                <a:cxn ang="0">
                  <a:pos x="123" y="400"/>
                </a:cxn>
                <a:cxn ang="0">
                  <a:pos x="87" y="394"/>
                </a:cxn>
                <a:cxn ang="0">
                  <a:pos x="87" y="371"/>
                </a:cxn>
                <a:cxn ang="0">
                  <a:pos x="89" y="331"/>
                </a:cxn>
                <a:cxn ang="0">
                  <a:pos x="60" y="309"/>
                </a:cxn>
                <a:cxn ang="0">
                  <a:pos x="25" y="298"/>
                </a:cxn>
                <a:cxn ang="0">
                  <a:pos x="5" y="267"/>
                </a:cxn>
                <a:cxn ang="0">
                  <a:pos x="3" y="222"/>
                </a:cxn>
                <a:cxn ang="0">
                  <a:pos x="140" y="280"/>
                </a:cxn>
              </a:cxnLst>
              <a:rect l="0" t="0" r="r" b="b"/>
              <a:pathLst>
                <a:path w="514" h="429">
                  <a:moveTo>
                    <a:pt x="276" y="69"/>
                  </a:moveTo>
                  <a:lnTo>
                    <a:pt x="289" y="22"/>
                  </a:lnTo>
                  <a:lnTo>
                    <a:pt x="294" y="29"/>
                  </a:lnTo>
                  <a:lnTo>
                    <a:pt x="296" y="36"/>
                  </a:lnTo>
                  <a:lnTo>
                    <a:pt x="298" y="38"/>
                  </a:lnTo>
                  <a:lnTo>
                    <a:pt x="298" y="42"/>
                  </a:lnTo>
                  <a:lnTo>
                    <a:pt x="300" y="45"/>
                  </a:lnTo>
                  <a:lnTo>
                    <a:pt x="305" y="47"/>
                  </a:lnTo>
                  <a:lnTo>
                    <a:pt x="307" y="51"/>
                  </a:lnTo>
                  <a:lnTo>
                    <a:pt x="309" y="56"/>
                  </a:lnTo>
                  <a:lnTo>
                    <a:pt x="309" y="60"/>
                  </a:lnTo>
                  <a:lnTo>
                    <a:pt x="311" y="62"/>
                  </a:lnTo>
                  <a:lnTo>
                    <a:pt x="314" y="65"/>
                  </a:lnTo>
                  <a:lnTo>
                    <a:pt x="316" y="67"/>
                  </a:lnTo>
                  <a:lnTo>
                    <a:pt x="316" y="74"/>
                  </a:lnTo>
                  <a:lnTo>
                    <a:pt x="314" y="76"/>
                  </a:lnTo>
                  <a:lnTo>
                    <a:pt x="314" y="80"/>
                  </a:lnTo>
                  <a:lnTo>
                    <a:pt x="311" y="85"/>
                  </a:lnTo>
                  <a:lnTo>
                    <a:pt x="309" y="87"/>
                  </a:lnTo>
                  <a:lnTo>
                    <a:pt x="309" y="91"/>
                  </a:lnTo>
                  <a:lnTo>
                    <a:pt x="309" y="94"/>
                  </a:lnTo>
                  <a:lnTo>
                    <a:pt x="311" y="98"/>
                  </a:lnTo>
                  <a:lnTo>
                    <a:pt x="314" y="100"/>
                  </a:lnTo>
                  <a:lnTo>
                    <a:pt x="311" y="105"/>
                  </a:lnTo>
                  <a:lnTo>
                    <a:pt x="309" y="109"/>
                  </a:lnTo>
                  <a:lnTo>
                    <a:pt x="309" y="114"/>
                  </a:lnTo>
                  <a:lnTo>
                    <a:pt x="311" y="118"/>
                  </a:lnTo>
                  <a:lnTo>
                    <a:pt x="314" y="118"/>
                  </a:lnTo>
                  <a:lnTo>
                    <a:pt x="316" y="120"/>
                  </a:lnTo>
                  <a:lnTo>
                    <a:pt x="316" y="122"/>
                  </a:lnTo>
                  <a:lnTo>
                    <a:pt x="316" y="127"/>
                  </a:lnTo>
                  <a:lnTo>
                    <a:pt x="311" y="129"/>
                  </a:lnTo>
                  <a:lnTo>
                    <a:pt x="309" y="134"/>
                  </a:lnTo>
                  <a:lnTo>
                    <a:pt x="307" y="138"/>
                  </a:lnTo>
                  <a:lnTo>
                    <a:pt x="307" y="140"/>
                  </a:lnTo>
                  <a:lnTo>
                    <a:pt x="309" y="145"/>
                  </a:lnTo>
                  <a:lnTo>
                    <a:pt x="311" y="147"/>
                  </a:lnTo>
                  <a:lnTo>
                    <a:pt x="316" y="154"/>
                  </a:lnTo>
                  <a:lnTo>
                    <a:pt x="318" y="151"/>
                  </a:lnTo>
                  <a:lnTo>
                    <a:pt x="320" y="149"/>
                  </a:lnTo>
                  <a:lnTo>
                    <a:pt x="325" y="147"/>
                  </a:lnTo>
                  <a:lnTo>
                    <a:pt x="327" y="145"/>
                  </a:lnTo>
                  <a:lnTo>
                    <a:pt x="329" y="142"/>
                  </a:lnTo>
                  <a:lnTo>
                    <a:pt x="334" y="140"/>
                  </a:lnTo>
                  <a:lnTo>
                    <a:pt x="336" y="136"/>
                  </a:lnTo>
                  <a:lnTo>
                    <a:pt x="338" y="134"/>
                  </a:lnTo>
                  <a:lnTo>
                    <a:pt x="340" y="131"/>
                  </a:lnTo>
                  <a:lnTo>
                    <a:pt x="340" y="129"/>
                  </a:lnTo>
                  <a:lnTo>
                    <a:pt x="338" y="127"/>
                  </a:lnTo>
                  <a:lnTo>
                    <a:pt x="336" y="122"/>
                  </a:lnTo>
                  <a:lnTo>
                    <a:pt x="334" y="120"/>
                  </a:lnTo>
                  <a:lnTo>
                    <a:pt x="332" y="118"/>
                  </a:lnTo>
                  <a:lnTo>
                    <a:pt x="334" y="116"/>
                  </a:lnTo>
                  <a:lnTo>
                    <a:pt x="336" y="111"/>
                  </a:lnTo>
                  <a:lnTo>
                    <a:pt x="338" y="111"/>
                  </a:lnTo>
                  <a:lnTo>
                    <a:pt x="338" y="109"/>
                  </a:lnTo>
                  <a:lnTo>
                    <a:pt x="336" y="107"/>
                  </a:lnTo>
                  <a:lnTo>
                    <a:pt x="334" y="105"/>
                  </a:lnTo>
                  <a:lnTo>
                    <a:pt x="334" y="100"/>
                  </a:lnTo>
                  <a:lnTo>
                    <a:pt x="334" y="96"/>
                  </a:lnTo>
                  <a:lnTo>
                    <a:pt x="336" y="94"/>
                  </a:lnTo>
                  <a:lnTo>
                    <a:pt x="338" y="91"/>
                  </a:lnTo>
                  <a:lnTo>
                    <a:pt x="338" y="85"/>
                  </a:lnTo>
                  <a:lnTo>
                    <a:pt x="336" y="82"/>
                  </a:lnTo>
                  <a:lnTo>
                    <a:pt x="336" y="78"/>
                  </a:lnTo>
                  <a:lnTo>
                    <a:pt x="336" y="71"/>
                  </a:lnTo>
                  <a:lnTo>
                    <a:pt x="336" y="65"/>
                  </a:lnTo>
                  <a:lnTo>
                    <a:pt x="334" y="58"/>
                  </a:lnTo>
                  <a:lnTo>
                    <a:pt x="336" y="54"/>
                  </a:lnTo>
                  <a:lnTo>
                    <a:pt x="338" y="51"/>
                  </a:lnTo>
                  <a:lnTo>
                    <a:pt x="338" y="49"/>
                  </a:lnTo>
                  <a:lnTo>
                    <a:pt x="338" y="45"/>
                  </a:lnTo>
                  <a:lnTo>
                    <a:pt x="338" y="40"/>
                  </a:lnTo>
                  <a:lnTo>
                    <a:pt x="336" y="34"/>
                  </a:lnTo>
                  <a:lnTo>
                    <a:pt x="336" y="29"/>
                  </a:lnTo>
                  <a:lnTo>
                    <a:pt x="340" y="29"/>
                  </a:lnTo>
                  <a:lnTo>
                    <a:pt x="343" y="27"/>
                  </a:lnTo>
                  <a:lnTo>
                    <a:pt x="343" y="25"/>
                  </a:lnTo>
                  <a:lnTo>
                    <a:pt x="340" y="22"/>
                  </a:lnTo>
                  <a:lnTo>
                    <a:pt x="338" y="18"/>
                  </a:lnTo>
                  <a:lnTo>
                    <a:pt x="340" y="18"/>
                  </a:lnTo>
                  <a:lnTo>
                    <a:pt x="343" y="16"/>
                  </a:lnTo>
                  <a:lnTo>
                    <a:pt x="345" y="16"/>
                  </a:lnTo>
                  <a:lnTo>
                    <a:pt x="347" y="14"/>
                  </a:lnTo>
                  <a:lnTo>
                    <a:pt x="347" y="11"/>
                  </a:lnTo>
                  <a:lnTo>
                    <a:pt x="345" y="7"/>
                  </a:lnTo>
                  <a:lnTo>
                    <a:pt x="345" y="5"/>
                  </a:lnTo>
                  <a:lnTo>
                    <a:pt x="347" y="0"/>
                  </a:lnTo>
                  <a:lnTo>
                    <a:pt x="349" y="0"/>
                  </a:lnTo>
                  <a:lnTo>
                    <a:pt x="352" y="2"/>
                  </a:lnTo>
                  <a:lnTo>
                    <a:pt x="354" y="2"/>
                  </a:lnTo>
                  <a:lnTo>
                    <a:pt x="356" y="5"/>
                  </a:lnTo>
                  <a:lnTo>
                    <a:pt x="358" y="7"/>
                  </a:lnTo>
                  <a:lnTo>
                    <a:pt x="360" y="9"/>
                  </a:lnTo>
                  <a:lnTo>
                    <a:pt x="360" y="11"/>
                  </a:lnTo>
                  <a:lnTo>
                    <a:pt x="363" y="14"/>
                  </a:lnTo>
                  <a:lnTo>
                    <a:pt x="365" y="14"/>
                  </a:lnTo>
                  <a:lnTo>
                    <a:pt x="365" y="18"/>
                  </a:lnTo>
                  <a:lnTo>
                    <a:pt x="367" y="18"/>
                  </a:lnTo>
                  <a:lnTo>
                    <a:pt x="369" y="20"/>
                  </a:lnTo>
                  <a:lnTo>
                    <a:pt x="372" y="20"/>
                  </a:lnTo>
                  <a:lnTo>
                    <a:pt x="372" y="25"/>
                  </a:lnTo>
                  <a:lnTo>
                    <a:pt x="376" y="25"/>
                  </a:lnTo>
                  <a:lnTo>
                    <a:pt x="376" y="20"/>
                  </a:lnTo>
                  <a:lnTo>
                    <a:pt x="376" y="18"/>
                  </a:lnTo>
                  <a:lnTo>
                    <a:pt x="376" y="14"/>
                  </a:lnTo>
                  <a:lnTo>
                    <a:pt x="376" y="11"/>
                  </a:lnTo>
                  <a:lnTo>
                    <a:pt x="378" y="11"/>
                  </a:lnTo>
                  <a:lnTo>
                    <a:pt x="380" y="14"/>
                  </a:lnTo>
                  <a:lnTo>
                    <a:pt x="383" y="18"/>
                  </a:lnTo>
                  <a:lnTo>
                    <a:pt x="385" y="20"/>
                  </a:lnTo>
                  <a:lnTo>
                    <a:pt x="385" y="25"/>
                  </a:lnTo>
                  <a:lnTo>
                    <a:pt x="385" y="27"/>
                  </a:lnTo>
                  <a:lnTo>
                    <a:pt x="385" y="29"/>
                  </a:lnTo>
                  <a:lnTo>
                    <a:pt x="389" y="34"/>
                  </a:lnTo>
                  <a:lnTo>
                    <a:pt x="392" y="36"/>
                  </a:lnTo>
                  <a:lnTo>
                    <a:pt x="394" y="40"/>
                  </a:lnTo>
                  <a:lnTo>
                    <a:pt x="396" y="42"/>
                  </a:lnTo>
                  <a:lnTo>
                    <a:pt x="400" y="45"/>
                  </a:lnTo>
                  <a:lnTo>
                    <a:pt x="405" y="51"/>
                  </a:lnTo>
                  <a:lnTo>
                    <a:pt x="407" y="54"/>
                  </a:lnTo>
                  <a:lnTo>
                    <a:pt x="409" y="60"/>
                  </a:lnTo>
                  <a:lnTo>
                    <a:pt x="412" y="62"/>
                  </a:lnTo>
                  <a:lnTo>
                    <a:pt x="409" y="67"/>
                  </a:lnTo>
                  <a:lnTo>
                    <a:pt x="407" y="69"/>
                  </a:lnTo>
                  <a:lnTo>
                    <a:pt x="405" y="71"/>
                  </a:lnTo>
                  <a:lnTo>
                    <a:pt x="409" y="71"/>
                  </a:lnTo>
                  <a:lnTo>
                    <a:pt x="412" y="71"/>
                  </a:lnTo>
                  <a:lnTo>
                    <a:pt x="412" y="78"/>
                  </a:lnTo>
                  <a:lnTo>
                    <a:pt x="412" y="82"/>
                  </a:lnTo>
                  <a:lnTo>
                    <a:pt x="412" y="85"/>
                  </a:lnTo>
                  <a:lnTo>
                    <a:pt x="407" y="89"/>
                  </a:lnTo>
                  <a:lnTo>
                    <a:pt x="407" y="87"/>
                  </a:lnTo>
                  <a:lnTo>
                    <a:pt x="409" y="89"/>
                  </a:lnTo>
                  <a:lnTo>
                    <a:pt x="412" y="91"/>
                  </a:lnTo>
                  <a:lnTo>
                    <a:pt x="409" y="94"/>
                  </a:lnTo>
                  <a:lnTo>
                    <a:pt x="412" y="100"/>
                  </a:lnTo>
                  <a:lnTo>
                    <a:pt x="409" y="107"/>
                  </a:lnTo>
                  <a:lnTo>
                    <a:pt x="409" y="111"/>
                  </a:lnTo>
                  <a:lnTo>
                    <a:pt x="407" y="114"/>
                  </a:lnTo>
                  <a:lnTo>
                    <a:pt x="409" y="120"/>
                  </a:lnTo>
                  <a:lnTo>
                    <a:pt x="409" y="125"/>
                  </a:lnTo>
                  <a:lnTo>
                    <a:pt x="407" y="129"/>
                  </a:lnTo>
                  <a:lnTo>
                    <a:pt x="407" y="131"/>
                  </a:lnTo>
                  <a:lnTo>
                    <a:pt x="409" y="134"/>
                  </a:lnTo>
                  <a:lnTo>
                    <a:pt x="409" y="138"/>
                  </a:lnTo>
                  <a:lnTo>
                    <a:pt x="412" y="145"/>
                  </a:lnTo>
                  <a:lnTo>
                    <a:pt x="409" y="147"/>
                  </a:lnTo>
                  <a:lnTo>
                    <a:pt x="409" y="149"/>
                  </a:lnTo>
                  <a:lnTo>
                    <a:pt x="412" y="151"/>
                  </a:lnTo>
                  <a:lnTo>
                    <a:pt x="414" y="154"/>
                  </a:lnTo>
                  <a:lnTo>
                    <a:pt x="414" y="156"/>
                  </a:lnTo>
                  <a:lnTo>
                    <a:pt x="416" y="158"/>
                  </a:lnTo>
                  <a:lnTo>
                    <a:pt x="418" y="158"/>
                  </a:lnTo>
                  <a:lnTo>
                    <a:pt x="418" y="162"/>
                  </a:lnTo>
                  <a:lnTo>
                    <a:pt x="418" y="162"/>
                  </a:lnTo>
                  <a:lnTo>
                    <a:pt x="420" y="165"/>
                  </a:lnTo>
                  <a:lnTo>
                    <a:pt x="423" y="169"/>
                  </a:lnTo>
                  <a:lnTo>
                    <a:pt x="423" y="174"/>
                  </a:lnTo>
                  <a:lnTo>
                    <a:pt x="420" y="178"/>
                  </a:lnTo>
                  <a:lnTo>
                    <a:pt x="423" y="182"/>
                  </a:lnTo>
                  <a:lnTo>
                    <a:pt x="423" y="187"/>
                  </a:lnTo>
                  <a:lnTo>
                    <a:pt x="420" y="189"/>
                  </a:lnTo>
                  <a:lnTo>
                    <a:pt x="418" y="191"/>
                  </a:lnTo>
                  <a:lnTo>
                    <a:pt x="416" y="191"/>
                  </a:lnTo>
                  <a:lnTo>
                    <a:pt x="414" y="196"/>
                  </a:lnTo>
                  <a:lnTo>
                    <a:pt x="414" y="198"/>
                  </a:lnTo>
                  <a:lnTo>
                    <a:pt x="414" y="202"/>
                  </a:lnTo>
                  <a:lnTo>
                    <a:pt x="414" y="202"/>
                  </a:lnTo>
                  <a:lnTo>
                    <a:pt x="414" y="207"/>
                  </a:lnTo>
                  <a:lnTo>
                    <a:pt x="414" y="207"/>
                  </a:lnTo>
                  <a:lnTo>
                    <a:pt x="412" y="209"/>
                  </a:lnTo>
                  <a:lnTo>
                    <a:pt x="412" y="209"/>
                  </a:lnTo>
                  <a:lnTo>
                    <a:pt x="412" y="211"/>
                  </a:lnTo>
                  <a:lnTo>
                    <a:pt x="409" y="214"/>
                  </a:lnTo>
                  <a:lnTo>
                    <a:pt x="409" y="214"/>
                  </a:lnTo>
                  <a:lnTo>
                    <a:pt x="409" y="216"/>
                  </a:lnTo>
                  <a:lnTo>
                    <a:pt x="412" y="220"/>
                  </a:lnTo>
                  <a:lnTo>
                    <a:pt x="412" y="220"/>
                  </a:lnTo>
                  <a:lnTo>
                    <a:pt x="414" y="222"/>
                  </a:lnTo>
                  <a:lnTo>
                    <a:pt x="414" y="222"/>
                  </a:lnTo>
                  <a:lnTo>
                    <a:pt x="416" y="225"/>
                  </a:lnTo>
                  <a:lnTo>
                    <a:pt x="418" y="227"/>
                  </a:lnTo>
                  <a:lnTo>
                    <a:pt x="418" y="227"/>
                  </a:lnTo>
                  <a:lnTo>
                    <a:pt x="420" y="227"/>
                  </a:lnTo>
                  <a:lnTo>
                    <a:pt x="420" y="229"/>
                  </a:lnTo>
                  <a:lnTo>
                    <a:pt x="420" y="229"/>
                  </a:lnTo>
                  <a:lnTo>
                    <a:pt x="420" y="238"/>
                  </a:lnTo>
                  <a:lnTo>
                    <a:pt x="423" y="240"/>
                  </a:lnTo>
                  <a:lnTo>
                    <a:pt x="423" y="240"/>
                  </a:lnTo>
                  <a:lnTo>
                    <a:pt x="425" y="245"/>
                  </a:lnTo>
                  <a:lnTo>
                    <a:pt x="427" y="247"/>
                  </a:lnTo>
                  <a:lnTo>
                    <a:pt x="429" y="247"/>
                  </a:lnTo>
                  <a:lnTo>
                    <a:pt x="432" y="251"/>
                  </a:lnTo>
                  <a:lnTo>
                    <a:pt x="436" y="256"/>
                  </a:lnTo>
                  <a:lnTo>
                    <a:pt x="436" y="258"/>
                  </a:lnTo>
                  <a:lnTo>
                    <a:pt x="438" y="262"/>
                  </a:lnTo>
                  <a:lnTo>
                    <a:pt x="443" y="262"/>
                  </a:lnTo>
                  <a:lnTo>
                    <a:pt x="445" y="265"/>
                  </a:lnTo>
                  <a:lnTo>
                    <a:pt x="445" y="265"/>
                  </a:lnTo>
                  <a:lnTo>
                    <a:pt x="445" y="262"/>
                  </a:lnTo>
                  <a:lnTo>
                    <a:pt x="447" y="265"/>
                  </a:lnTo>
                  <a:lnTo>
                    <a:pt x="447" y="265"/>
                  </a:lnTo>
                  <a:lnTo>
                    <a:pt x="447" y="269"/>
                  </a:lnTo>
                  <a:lnTo>
                    <a:pt x="447" y="269"/>
                  </a:lnTo>
                  <a:lnTo>
                    <a:pt x="449" y="269"/>
                  </a:lnTo>
                  <a:lnTo>
                    <a:pt x="449" y="265"/>
                  </a:lnTo>
                  <a:lnTo>
                    <a:pt x="452" y="260"/>
                  </a:lnTo>
                  <a:lnTo>
                    <a:pt x="452" y="260"/>
                  </a:lnTo>
                  <a:lnTo>
                    <a:pt x="454" y="260"/>
                  </a:lnTo>
                  <a:lnTo>
                    <a:pt x="456" y="260"/>
                  </a:lnTo>
                  <a:lnTo>
                    <a:pt x="458" y="262"/>
                  </a:lnTo>
                  <a:lnTo>
                    <a:pt x="460" y="265"/>
                  </a:lnTo>
                  <a:lnTo>
                    <a:pt x="463" y="265"/>
                  </a:lnTo>
                  <a:lnTo>
                    <a:pt x="463" y="267"/>
                  </a:lnTo>
                  <a:lnTo>
                    <a:pt x="463" y="271"/>
                  </a:lnTo>
                  <a:lnTo>
                    <a:pt x="463" y="274"/>
                  </a:lnTo>
                  <a:lnTo>
                    <a:pt x="460" y="276"/>
                  </a:lnTo>
                  <a:lnTo>
                    <a:pt x="465" y="276"/>
                  </a:lnTo>
                  <a:lnTo>
                    <a:pt x="467" y="278"/>
                  </a:lnTo>
                  <a:lnTo>
                    <a:pt x="469" y="282"/>
                  </a:lnTo>
                  <a:lnTo>
                    <a:pt x="474" y="285"/>
                  </a:lnTo>
                  <a:lnTo>
                    <a:pt x="476" y="289"/>
                  </a:lnTo>
                  <a:lnTo>
                    <a:pt x="478" y="291"/>
                  </a:lnTo>
                  <a:lnTo>
                    <a:pt x="480" y="294"/>
                  </a:lnTo>
                  <a:lnTo>
                    <a:pt x="485" y="296"/>
                  </a:lnTo>
                  <a:lnTo>
                    <a:pt x="489" y="298"/>
                  </a:lnTo>
                  <a:lnTo>
                    <a:pt x="492" y="298"/>
                  </a:lnTo>
                  <a:lnTo>
                    <a:pt x="494" y="300"/>
                  </a:lnTo>
                  <a:lnTo>
                    <a:pt x="496" y="305"/>
                  </a:lnTo>
                  <a:lnTo>
                    <a:pt x="494" y="307"/>
                  </a:lnTo>
                  <a:lnTo>
                    <a:pt x="494" y="307"/>
                  </a:lnTo>
                  <a:lnTo>
                    <a:pt x="492" y="307"/>
                  </a:lnTo>
                  <a:lnTo>
                    <a:pt x="489" y="307"/>
                  </a:lnTo>
                  <a:lnTo>
                    <a:pt x="489" y="307"/>
                  </a:lnTo>
                  <a:lnTo>
                    <a:pt x="492" y="314"/>
                  </a:lnTo>
                  <a:lnTo>
                    <a:pt x="494" y="314"/>
                  </a:lnTo>
                  <a:lnTo>
                    <a:pt x="496" y="314"/>
                  </a:lnTo>
                  <a:lnTo>
                    <a:pt x="500" y="311"/>
                  </a:lnTo>
                  <a:lnTo>
                    <a:pt x="503" y="311"/>
                  </a:lnTo>
                  <a:lnTo>
                    <a:pt x="505" y="309"/>
                  </a:lnTo>
                  <a:lnTo>
                    <a:pt x="507" y="311"/>
                  </a:lnTo>
                  <a:lnTo>
                    <a:pt x="509" y="314"/>
                  </a:lnTo>
                  <a:lnTo>
                    <a:pt x="512" y="314"/>
                  </a:lnTo>
                  <a:lnTo>
                    <a:pt x="514" y="318"/>
                  </a:lnTo>
                  <a:lnTo>
                    <a:pt x="514" y="322"/>
                  </a:lnTo>
                  <a:lnTo>
                    <a:pt x="512" y="325"/>
                  </a:lnTo>
                  <a:lnTo>
                    <a:pt x="512" y="327"/>
                  </a:lnTo>
                  <a:lnTo>
                    <a:pt x="509" y="329"/>
                  </a:lnTo>
                  <a:lnTo>
                    <a:pt x="507" y="331"/>
                  </a:lnTo>
                  <a:lnTo>
                    <a:pt x="507" y="334"/>
                  </a:lnTo>
                  <a:lnTo>
                    <a:pt x="507" y="334"/>
                  </a:lnTo>
                  <a:lnTo>
                    <a:pt x="507" y="338"/>
                  </a:lnTo>
                  <a:lnTo>
                    <a:pt x="507" y="338"/>
                  </a:lnTo>
                  <a:lnTo>
                    <a:pt x="509" y="342"/>
                  </a:lnTo>
                  <a:lnTo>
                    <a:pt x="507" y="347"/>
                  </a:lnTo>
                  <a:lnTo>
                    <a:pt x="507" y="351"/>
                  </a:lnTo>
                  <a:lnTo>
                    <a:pt x="507" y="354"/>
                  </a:lnTo>
                  <a:lnTo>
                    <a:pt x="505" y="356"/>
                  </a:lnTo>
                  <a:lnTo>
                    <a:pt x="503" y="356"/>
                  </a:lnTo>
                  <a:lnTo>
                    <a:pt x="498" y="356"/>
                  </a:lnTo>
                  <a:lnTo>
                    <a:pt x="496" y="354"/>
                  </a:lnTo>
                  <a:lnTo>
                    <a:pt x="494" y="351"/>
                  </a:lnTo>
                  <a:lnTo>
                    <a:pt x="494" y="349"/>
                  </a:lnTo>
                  <a:lnTo>
                    <a:pt x="492" y="345"/>
                  </a:lnTo>
                  <a:lnTo>
                    <a:pt x="492" y="340"/>
                  </a:lnTo>
                  <a:lnTo>
                    <a:pt x="492" y="334"/>
                  </a:lnTo>
                  <a:lnTo>
                    <a:pt x="494" y="331"/>
                  </a:lnTo>
                  <a:lnTo>
                    <a:pt x="492" y="329"/>
                  </a:lnTo>
                  <a:lnTo>
                    <a:pt x="489" y="331"/>
                  </a:lnTo>
                  <a:lnTo>
                    <a:pt x="489" y="334"/>
                  </a:lnTo>
                  <a:lnTo>
                    <a:pt x="489" y="336"/>
                  </a:lnTo>
                  <a:lnTo>
                    <a:pt x="489" y="340"/>
                  </a:lnTo>
                  <a:lnTo>
                    <a:pt x="489" y="347"/>
                  </a:lnTo>
                  <a:lnTo>
                    <a:pt x="487" y="349"/>
                  </a:lnTo>
                  <a:lnTo>
                    <a:pt x="487" y="351"/>
                  </a:lnTo>
                  <a:lnTo>
                    <a:pt x="485" y="354"/>
                  </a:lnTo>
                  <a:lnTo>
                    <a:pt x="483" y="356"/>
                  </a:lnTo>
                  <a:lnTo>
                    <a:pt x="480" y="354"/>
                  </a:lnTo>
                  <a:lnTo>
                    <a:pt x="478" y="351"/>
                  </a:lnTo>
                  <a:lnTo>
                    <a:pt x="476" y="349"/>
                  </a:lnTo>
                  <a:lnTo>
                    <a:pt x="474" y="347"/>
                  </a:lnTo>
                  <a:lnTo>
                    <a:pt x="474" y="345"/>
                  </a:lnTo>
                  <a:lnTo>
                    <a:pt x="472" y="340"/>
                  </a:lnTo>
                  <a:lnTo>
                    <a:pt x="472" y="336"/>
                  </a:lnTo>
                  <a:lnTo>
                    <a:pt x="472" y="331"/>
                  </a:lnTo>
                  <a:lnTo>
                    <a:pt x="474" y="329"/>
                  </a:lnTo>
                  <a:lnTo>
                    <a:pt x="472" y="327"/>
                  </a:lnTo>
                  <a:lnTo>
                    <a:pt x="469" y="329"/>
                  </a:lnTo>
                  <a:lnTo>
                    <a:pt x="465" y="334"/>
                  </a:lnTo>
                  <a:lnTo>
                    <a:pt x="465" y="336"/>
                  </a:lnTo>
                  <a:lnTo>
                    <a:pt x="463" y="338"/>
                  </a:lnTo>
                  <a:lnTo>
                    <a:pt x="460" y="340"/>
                  </a:lnTo>
                  <a:lnTo>
                    <a:pt x="456" y="340"/>
                  </a:lnTo>
                  <a:lnTo>
                    <a:pt x="454" y="342"/>
                  </a:lnTo>
                  <a:lnTo>
                    <a:pt x="454" y="347"/>
                  </a:lnTo>
                  <a:lnTo>
                    <a:pt x="454" y="349"/>
                  </a:lnTo>
                  <a:lnTo>
                    <a:pt x="454" y="351"/>
                  </a:lnTo>
                  <a:lnTo>
                    <a:pt x="454" y="356"/>
                  </a:lnTo>
                  <a:lnTo>
                    <a:pt x="454" y="360"/>
                  </a:lnTo>
                  <a:lnTo>
                    <a:pt x="452" y="362"/>
                  </a:lnTo>
                  <a:lnTo>
                    <a:pt x="447" y="360"/>
                  </a:lnTo>
                  <a:lnTo>
                    <a:pt x="443" y="358"/>
                  </a:lnTo>
                  <a:lnTo>
                    <a:pt x="440" y="358"/>
                  </a:lnTo>
                  <a:lnTo>
                    <a:pt x="438" y="358"/>
                  </a:lnTo>
                  <a:lnTo>
                    <a:pt x="436" y="358"/>
                  </a:lnTo>
                  <a:lnTo>
                    <a:pt x="432" y="358"/>
                  </a:lnTo>
                  <a:lnTo>
                    <a:pt x="432" y="360"/>
                  </a:lnTo>
                  <a:lnTo>
                    <a:pt x="434" y="365"/>
                  </a:lnTo>
                  <a:lnTo>
                    <a:pt x="434" y="367"/>
                  </a:lnTo>
                  <a:lnTo>
                    <a:pt x="436" y="369"/>
                  </a:lnTo>
                  <a:lnTo>
                    <a:pt x="436" y="371"/>
                  </a:lnTo>
                  <a:lnTo>
                    <a:pt x="436" y="376"/>
                  </a:lnTo>
                  <a:lnTo>
                    <a:pt x="436" y="378"/>
                  </a:lnTo>
                  <a:lnTo>
                    <a:pt x="434" y="380"/>
                  </a:lnTo>
                  <a:lnTo>
                    <a:pt x="434" y="382"/>
                  </a:lnTo>
                  <a:lnTo>
                    <a:pt x="432" y="385"/>
                  </a:lnTo>
                  <a:lnTo>
                    <a:pt x="432" y="387"/>
                  </a:lnTo>
                  <a:lnTo>
                    <a:pt x="436" y="385"/>
                  </a:lnTo>
                  <a:lnTo>
                    <a:pt x="438" y="378"/>
                  </a:lnTo>
                  <a:lnTo>
                    <a:pt x="440" y="376"/>
                  </a:lnTo>
                  <a:lnTo>
                    <a:pt x="443" y="371"/>
                  </a:lnTo>
                  <a:lnTo>
                    <a:pt x="445" y="371"/>
                  </a:lnTo>
                  <a:lnTo>
                    <a:pt x="447" y="369"/>
                  </a:lnTo>
                  <a:lnTo>
                    <a:pt x="449" y="367"/>
                  </a:lnTo>
                  <a:lnTo>
                    <a:pt x="452" y="367"/>
                  </a:lnTo>
                  <a:lnTo>
                    <a:pt x="456" y="365"/>
                  </a:lnTo>
                  <a:lnTo>
                    <a:pt x="458" y="362"/>
                  </a:lnTo>
                  <a:lnTo>
                    <a:pt x="463" y="365"/>
                  </a:lnTo>
                  <a:lnTo>
                    <a:pt x="467" y="367"/>
                  </a:lnTo>
                  <a:lnTo>
                    <a:pt x="469" y="369"/>
                  </a:lnTo>
                  <a:lnTo>
                    <a:pt x="474" y="371"/>
                  </a:lnTo>
                  <a:lnTo>
                    <a:pt x="472" y="374"/>
                  </a:lnTo>
                  <a:lnTo>
                    <a:pt x="472" y="378"/>
                  </a:lnTo>
                  <a:lnTo>
                    <a:pt x="469" y="380"/>
                  </a:lnTo>
                  <a:lnTo>
                    <a:pt x="465" y="382"/>
                  </a:lnTo>
                  <a:lnTo>
                    <a:pt x="463" y="385"/>
                  </a:lnTo>
                  <a:lnTo>
                    <a:pt x="460" y="387"/>
                  </a:lnTo>
                  <a:lnTo>
                    <a:pt x="463" y="389"/>
                  </a:lnTo>
                  <a:lnTo>
                    <a:pt x="465" y="391"/>
                  </a:lnTo>
                  <a:lnTo>
                    <a:pt x="467" y="391"/>
                  </a:lnTo>
                  <a:lnTo>
                    <a:pt x="469" y="391"/>
                  </a:lnTo>
                  <a:lnTo>
                    <a:pt x="469" y="391"/>
                  </a:lnTo>
                  <a:lnTo>
                    <a:pt x="469" y="389"/>
                  </a:lnTo>
                  <a:lnTo>
                    <a:pt x="472" y="389"/>
                  </a:lnTo>
                  <a:lnTo>
                    <a:pt x="472" y="389"/>
                  </a:lnTo>
                  <a:lnTo>
                    <a:pt x="474" y="391"/>
                  </a:lnTo>
                  <a:lnTo>
                    <a:pt x="478" y="394"/>
                  </a:lnTo>
                  <a:lnTo>
                    <a:pt x="480" y="394"/>
                  </a:lnTo>
                  <a:lnTo>
                    <a:pt x="483" y="396"/>
                  </a:lnTo>
                  <a:lnTo>
                    <a:pt x="485" y="396"/>
                  </a:lnTo>
                  <a:lnTo>
                    <a:pt x="483" y="400"/>
                  </a:lnTo>
                  <a:lnTo>
                    <a:pt x="480" y="402"/>
                  </a:lnTo>
                  <a:lnTo>
                    <a:pt x="478" y="405"/>
                  </a:lnTo>
                  <a:lnTo>
                    <a:pt x="474" y="407"/>
                  </a:lnTo>
                  <a:lnTo>
                    <a:pt x="472" y="411"/>
                  </a:lnTo>
                  <a:lnTo>
                    <a:pt x="472" y="414"/>
                  </a:lnTo>
                  <a:lnTo>
                    <a:pt x="469" y="416"/>
                  </a:lnTo>
                  <a:lnTo>
                    <a:pt x="465" y="416"/>
                  </a:lnTo>
                  <a:lnTo>
                    <a:pt x="460" y="416"/>
                  </a:lnTo>
                  <a:lnTo>
                    <a:pt x="458" y="416"/>
                  </a:lnTo>
                  <a:lnTo>
                    <a:pt x="454" y="418"/>
                  </a:lnTo>
                  <a:lnTo>
                    <a:pt x="454" y="420"/>
                  </a:lnTo>
                  <a:lnTo>
                    <a:pt x="452" y="422"/>
                  </a:lnTo>
                  <a:lnTo>
                    <a:pt x="445" y="422"/>
                  </a:lnTo>
                  <a:lnTo>
                    <a:pt x="443" y="422"/>
                  </a:lnTo>
                  <a:lnTo>
                    <a:pt x="440" y="420"/>
                  </a:lnTo>
                  <a:lnTo>
                    <a:pt x="438" y="418"/>
                  </a:lnTo>
                  <a:lnTo>
                    <a:pt x="438" y="418"/>
                  </a:lnTo>
                  <a:lnTo>
                    <a:pt x="438" y="420"/>
                  </a:lnTo>
                  <a:lnTo>
                    <a:pt x="440" y="425"/>
                  </a:lnTo>
                  <a:lnTo>
                    <a:pt x="438" y="427"/>
                  </a:lnTo>
                  <a:lnTo>
                    <a:pt x="436" y="427"/>
                  </a:lnTo>
                  <a:lnTo>
                    <a:pt x="434" y="429"/>
                  </a:lnTo>
                  <a:lnTo>
                    <a:pt x="432" y="429"/>
                  </a:lnTo>
                  <a:lnTo>
                    <a:pt x="429" y="425"/>
                  </a:lnTo>
                  <a:lnTo>
                    <a:pt x="427" y="425"/>
                  </a:lnTo>
                  <a:lnTo>
                    <a:pt x="425" y="425"/>
                  </a:lnTo>
                  <a:lnTo>
                    <a:pt x="425" y="427"/>
                  </a:lnTo>
                  <a:lnTo>
                    <a:pt x="420" y="429"/>
                  </a:lnTo>
                  <a:lnTo>
                    <a:pt x="416" y="429"/>
                  </a:lnTo>
                  <a:lnTo>
                    <a:pt x="412" y="427"/>
                  </a:lnTo>
                  <a:lnTo>
                    <a:pt x="409" y="425"/>
                  </a:lnTo>
                  <a:lnTo>
                    <a:pt x="405" y="425"/>
                  </a:lnTo>
                  <a:lnTo>
                    <a:pt x="400" y="420"/>
                  </a:lnTo>
                  <a:lnTo>
                    <a:pt x="400" y="418"/>
                  </a:lnTo>
                  <a:lnTo>
                    <a:pt x="396" y="416"/>
                  </a:lnTo>
                  <a:lnTo>
                    <a:pt x="394" y="411"/>
                  </a:lnTo>
                  <a:lnTo>
                    <a:pt x="389" y="411"/>
                  </a:lnTo>
                  <a:lnTo>
                    <a:pt x="389" y="409"/>
                  </a:lnTo>
                  <a:lnTo>
                    <a:pt x="387" y="405"/>
                  </a:lnTo>
                  <a:lnTo>
                    <a:pt x="385" y="407"/>
                  </a:lnTo>
                  <a:lnTo>
                    <a:pt x="383" y="409"/>
                  </a:lnTo>
                  <a:lnTo>
                    <a:pt x="383" y="409"/>
                  </a:lnTo>
                  <a:lnTo>
                    <a:pt x="380" y="411"/>
                  </a:lnTo>
                  <a:lnTo>
                    <a:pt x="378" y="414"/>
                  </a:lnTo>
                  <a:lnTo>
                    <a:pt x="376" y="411"/>
                  </a:lnTo>
                  <a:lnTo>
                    <a:pt x="372" y="407"/>
                  </a:lnTo>
                  <a:lnTo>
                    <a:pt x="369" y="409"/>
                  </a:lnTo>
                  <a:lnTo>
                    <a:pt x="365" y="407"/>
                  </a:lnTo>
                  <a:lnTo>
                    <a:pt x="360" y="405"/>
                  </a:lnTo>
                  <a:lnTo>
                    <a:pt x="358" y="402"/>
                  </a:lnTo>
                  <a:lnTo>
                    <a:pt x="358" y="400"/>
                  </a:lnTo>
                  <a:lnTo>
                    <a:pt x="360" y="398"/>
                  </a:lnTo>
                  <a:lnTo>
                    <a:pt x="363" y="396"/>
                  </a:lnTo>
                  <a:lnTo>
                    <a:pt x="365" y="394"/>
                  </a:lnTo>
                  <a:lnTo>
                    <a:pt x="367" y="394"/>
                  </a:lnTo>
                  <a:lnTo>
                    <a:pt x="369" y="391"/>
                  </a:lnTo>
                  <a:lnTo>
                    <a:pt x="367" y="389"/>
                  </a:lnTo>
                  <a:lnTo>
                    <a:pt x="363" y="389"/>
                  </a:lnTo>
                  <a:lnTo>
                    <a:pt x="360" y="389"/>
                  </a:lnTo>
                  <a:lnTo>
                    <a:pt x="356" y="389"/>
                  </a:lnTo>
                  <a:lnTo>
                    <a:pt x="352" y="387"/>
                  </a:lnTo>
                  <a:lnTo>
                    <a:pt x="349" y="385"/>
                  </a:lnTo>
                  <a:lnTo>
                    <a:pt x="347" y="380"/>
                  </a:lnTo>
                  <a:lnTo>
                    <a:pt x="343" y="378"/>
                  </a:lnTo>
                  <a:lnTo>
                    <a:pt x="338" y="382"/>
                  </a:lnTo>
                  <a:lnTo>
                    <a:pt x="334" y="380"/>
                  </a:lnTo>
                  <a:lnTo>
                    <a:pt x="329" y="380"/>
                  </a:lnTo>
                  <a:lnTo>
                    <a:pt x="327" y="378"/>
                  </a:lnTo>
                  <a:lnTo>
                    <a:pt x="325" y="376"/>
                  </a:lnTo>
                  <a:lnTo>
                    <a:pt x="323" y="374"/>
                  </a:lnTo>
                  <a:lnTo>
                    <a:pt x="327" y="369"/>
                  </a:lnTo>
                  <a:lnTo>
                    <a:pt x="327" y="367"/>
                  </a:lnTo>
                  <a:lnTo>
                    <a:pt x="327" y="365"/>
                  </a:lnTo>
                  <a:lnTo>
                    <a:pt x="329" y="358"/>
                  </a:lnTo>
                  <a:lnTo>
                    <a:pt x="329" y="356"/>
                  </a:lnTo>
                  <a:lnTo>
                    <a:pt x="327" y="351"/>
                  </a:lnTo>
                  <a:lnTo>
                    <a:pt x="325" y="349"/>
                  </a:lnTo>
                  <a:lnTo>
                    <a:pt x="323" y="347"/>
                  </a:lnTo>
                  <a:lnTo>
                    <a:pt x="320" y="349"/>
                  </a:lnTo>
                  <a:lnTo>
                    <a:pt x="318" y="351"/>
                  </a:lnTo>
                  <a:lnTo>
                    <a:pt x="318" y="354"/>
                  </a:lnTo>
                  <a:lnTo>
                    <a:pt x="316" y="358"/>
                  </a:lnTo>
                  <a:lnTo>
                    <a:pt x="314" y="356"/>
                  </a:lnTo>
                  <a:lnTo>
                    <a:pt x="311" y="356"/>
                  </a:lnTo>
                  <a:lnTo>
                    <a:pt x="309" y="358"/>
                  </a:lnTo>
                  <a:lnTo>
                    <a:pt x="307" y="365"/>
                  </a:lnTo>
                  <a:lnTo>
                    <a:pt x="307" y="367"/>
                  </a:lnTo>
                  <a:lnTo>
                    <a:pt x="309" y="371"/>
                  </a:lnTo>
                  <a:lnTo>
                    <a:pt x="307" y="374"/>
                  </a:lnTo>
                  <a:lnTo>
                    <a:pt x="303" y="376"/>
                  </a:lnTo>
                  <a:lnTo>
                    <a:pt x="300" y="380"/>
                  </a:lnTo>
                  <a:lnTo>
                    <a:pt x="296" y="382"/>
                  </a:lnTo>
                  <a:lnTo>
                    <a:pt x="296" y="382"/>
                  </a:lnTo>
                  <a:lnTo>
                    <a:pt x="294" y="387"/>
                  </a:lnTo>
                  <a:lnTo>
                    <a:pt x="294" y="387"/>
                  </a:lnTo>
                  <a:lnTo>
                    <a:pt x="289" y="391"/>
                  </a:lnTo>
                  <a:lnTo>
                    <a:pt x="287" y="387"/>
                  </a:lnTo>
                  <a:lnTo>
                    <a:pt x="283" y="389"/>
                  </a:lnTo>
                  <a:lnTo>
                    <a:pt x="276" y="391"/>
                  </a:lnTo>
                  <a:lnTo>
                    <a:pt x="271" y="389"/>
                  </a:lnTo>
                  <a:lnTo>
                    <a:pt x="269" y="389"/>
                  </a:lnTo>
                  <a:lnTo>
                    <a:pt x="265" y="387"/>
                  </a:lnTo>
                  <a:lnTo>
                    <a:pt x="263" y="387"/>
                  </a:lnTo>
                  <a:lnTo>
                    <a:pt x="258" y="387"/>
                  </a:lnTo>
                  <a:lnTo>
                    <a:pt x="256" y="387"/>
                  </a:lnTo>
                  <a:lnTo>
                    <a:pt x="251" y="385"/>
                  </a:lnTo>
                  <a:lnTo>
                    <a:pt x="249" y="387"/>
                  </a:lnTo>
                  <a:lnTo>
                    <a:pt x="249" y="391"/>
                  </a:lnTo>
                  <a:lnTo>
                    <a:pt x="247" y="391"/>
                  </a:lnTo>
                  <a:lnTo>
                    <a:pt x="245" y="396"/>
                  </a:lnTo>
                  <a:lnTo>
                    <a:pt x="240" y="398"/>
                  </a:lnTo>
                  <a:lnTo>
                    <a:pt x="236" y="400"/>
                  </a:lnTo>
                  <a:lnTo>
                    <a:pt x="231" y="402"/>
                  </a:lnTo>
                  <a:lnTo>
                    <a:pt x="227" y="402"/>
                  </a:lnTo>
                  <a:lnTo>
                    <a:pt x="223" y="405"/>
                  </a:lnTo>
                  <a:lnTo>
                    <a:pt x="220" y="405"/>
                  </a:lnTo>
                  <a:lnTo>
                    <a:pt x="216" y="409"/>
                  </a:lnTo>
                  <a:lnTo>
                    <a:pt x="216" y="409"/>
                  </a:lnTo>
                  <a:lnTo>
                    <a:pt x="211" y="409"/>
                  </a:lnTo>
                  <a:lnTo>
                    <a:pt x="211" y="409"/>
                  </a:lnTo>
                  <a:lnTo>
                    <a:pt x="207" y="409"/>
                  </a:lnTo>
                  <a:lnTo>
                    <a:pt x="205" y="409"/>
                  </a:lnTo>
                  <a:lnTo>
                    <a:pt x="200" y="407"/>
                  </a:lnTo>
                  <a:lnTo>
                    <a:pt x="196" y="405"/>
                  </a:lnTo>
                  <a:lnTo>
                    <a:pt x="194" y="402"/>
                  </a:lnTo>
                  <a:lnTo>
                    <a:pt x="194" y="405"/>
                  </a:lnTo>
                  <a:lnTo>
                    <a:pt x="189" y="407"/>
                  </a:lnTo>
                  <a:lnTo>
                    <a:pt x="185" y="405"/>
                  </a:lnTo>
                  <a:lnTo>
                    <a:pt x="178" y="402"/>
                  </a:lnTo>
                  <a:lnTo>
                    <a:pt x="174" y="402"/>
                  </a:lnTo>
                  <a:lnTo>
                    <a:pt x="171" y="400"/>
                  </a:lnTo>
                  <a:lnTo>
                    <a:pt x="167" y="400"/>
                  </a:lnTo>
                  <a:lnTo>
                    <a:pt x="165" y="402"/>
                  </a:lnTo>
                  <a:lnTo>
                    <a:pt x="158" y="400"/>
                  </a:lnTo>
                  <a:lnTo>
                    <a:pt x="156" y="398"/>
                  </a:lnTo>
                  <a:lnTo>
                    <a:pt x="151" y="398"/>
                  </a:lnTo>
                  <a:lnTo>
                    <a:pt x="151" y="400"/>
                  </a:lnTo>
                  <a:lnTo>
                    <a:pt x="151" y="400"/>
                  </a:lnTo>
                  <a:lnTo>
                    <a:pt x="151" y="402"/>
                  </a:lnTo>
                  <a:lnTo>
                    <a:pt x="151" y="405"/>
                  </a:lnTo>
                  <a:lnTo>
                    <a:pt x="151" y="405"/>
                  </a:lnTo>
                  <a:lnTo>
                    <a:pt x="147" y="407"/>
                  </a:lnTo>
                  <a:lnTo>
                    <a:pt x="140" y="405"/>
                  </a:lnTo>
                  <a:lnTo>
                    <a:pt x="136" y="405"/>
                  </a:lnTo>
                  <a:lnTo>
                    <a:pt x="131" y="405"/>
                  </a:lnTo>
                  <a:lnTo>
                    <a:pt x="129" y="402"/>
                  </a:lnTo>
                  <a:lnTo>
                    <a:pt x="125" y="400"/>
                  </a:lnTo>
                  <a:lnTo>
                    <a:pt x="123" y="400"/>
                  </a:lnTo>
                  <a:lnTo>
                    <a:pt x="116" y="398"/>
                  </a:lnTo>
                  <a:lnTo>
                    <a:pt x="111" y="400"/>
                  </a:lnTo>
                  <a:lnTo>
                    <a:pt x="107" y="400"/>
                  </a:lnTo>
                  <a:lnTo>
                    <a:pt x="105" y="398"/>
                  </a:lnTo>
                  <a:lnTo>
                    <a:pt x="100" y="398"/>
                  </a:lnTo>
                  <a:lnTo>
                    <a:pt x="96" y="396"/>
                  </a:lnTo>
                  <a:lnTo>
                    <a:pt x="91" y="396"/>
                  </a:lnTo>
                  <a:lnTo>
                    <a:pt x="89" y="396"/>
                  </a:lnTo>
                  <a:lnTo>
                    <a:pt x="87" y="394"/>
                  </a:lnTo>
                  <a:lnTo>
                    <a:pt x="87" y="394"/>
                  </a:lnTo>
                  <a:lnTo>
                    <a:pt x="89" y="391"/>
                  </a:lnTo>
                  <a:lnTo>
                    <a:pt x="91" y="391"/>
                  </a:lnTo>
                  <a:lnTo>
                    <a:pt x="94" y="391"/>
                  </a:lnTo>
                  <a:lnTo>
                    <a:pt x="96" y="389"/>
                  </a:lnTo>
                  <a:lnTo>
                    <a:pt x="96" y="387"/>
                  </a:lnTo>
                  <a:lnTo>
                    <a:pt x="94" y="385"/>
                  </a:lnTo>
                  <a:lnTo>
                    <a:pt x="91" y="382"/>
                  </a:lnTo>
                  <a:lnTo>
                    <a:pt x="89" y="378"/>
                  </a:lnTo>
                  <a:lnTo>
                    <a:pt x="87" y="376"/>
                  </a:lnTo>
                  <a:lnTo>
                    <a:pt x="87" y="371"/>
                  </a:lnTo>
                  <a:lnTo>
                    <a:pt x="85" y="365"/>
                  </a:lnTo>
                  <a:lnTo>
                    <a:pt x="85" y="360"/>
                  </a:lnTo>
                  <a:lnTo>
                    <a:pt x="83" y="358"/>
                  </a:lnTo>
                  <a:lnTo>
                    <a:pt x="83" y="354"/>
                  </a:lnTo>
                  <a:lnTo>
                    <a:pt x="85" y="349"/>
                  </a:lnTo>
                  <a:lnTo>
                    <a:pt x="89" y="345"/>
                  </a:lnTo>
                  <a:lnTo>
                    <a:pt x="89" y="342"/>
                  </a:lnTo>
                  <a:lnTo>
                    <a:pt x="91" y="338"/>
                  </a:lnTo>
                  <a:lnTo>
                    <a:pt x="89" y="336"/>
                  </a:lnTo>
                  <a:lnTo>
                    <a:pt x="89" y="331"/>
                  </a:lnTo>
                  <a:lnTo>
                    <a:pt x="85" y="329"/>
                  </a:lnTo>
                  <a:lnTo>
                    <a:pt x="85" y="325"/>
                  </a:lnTo>
                  <a:lnTo>
                    <a:pt x="83" y="322"/>
                  </a:lnTo>
                  <a:lnTo>
                    <a:pt x="80" y="318"/>
                  </a:lnTo>
                  <a:lnTo>
                    <a:pt x="78" y="316"/>
                  </a:lnTo>
                  <a:lnTo>
                    <a:pt x="74" y="316"/>
                  </a:lnTo>
                  <a:lnTo>
                    <a:pt x="71" y="314"/>
                  </a:lnTo>
                  <a:lnTo>
                    <a:pt x="65" y="314"/>
                  </a:lnTo>
                  <a:lnTo>
                    <a:pt x="63" y="311"/>
                  </a:lnTo>
                  <a:lnTo>
                    <a:pt x="60" y="309"/>
                  </a:lnTo>
                  <a:lnTo>
                    <a:pt x="56" y="309"/>
                  </a:lnTo>
                  <a:lnTo>
                    <a:pt x="54" y="311"/>
                  </a:lnTo>
                  <a:lnTo>
                    <a:pt x="51" y="314"/>
                  </a:lnTo>
                  <a:lnTo>
                    <a:pt x="49" y="314"/>
                  </a:lnTo>
                  <a:lnTo>
                    <a:pt x="47" y="311"/>
                  </a:lnTo>
                  <a:lnTo>
                    <a:pt x="43" y="309"/>
                  </a:lnTo>
                  <a:lnTo>
                    <a:pt x="38" y="307"/>
                  </a:lnTo>
                  <a:lnTo>
                    <a:pt x="31" y="305"/>
                  </a:lnTo>
                  <a:lnTo>
                    <a:pt x="29" y="302"/>
                  </a:lnTo>
                  <a:lnTo>
                    <a:pt x="25" y="298"/>
                  </a:lnTo>
                  <a:lnTo>
                    <a:pt x="20" y="298"/>
                  </a:lnTo>
                  <a:lnTo>
                    <a:pt x="18" y="294"/>
                  </a:lnTo>
                  <a:lnTo>
                    <a:pt x="16" y="291"/>
                  </a:lnTo>
                  <a:lnTo>
                    <a:pt x="11" y="287"/>
                  </a:lnTo>
                  <a:lnTo>
                    <a:pt x="11" y="282"/>
                  </a:lnTo>
                  <a:lnTo>
                    <a:pt x="7" y="278"/>
                  </a:lnTo>
                  <a:lnTo>
                    <a:pt x="7" y="274"/>
                  </a:lnTo>
                  <a:lnTo>
                    <a:pt x="7" y="269"/>
                  </a:lnTo>
                  <a:lnTo>
                    <a:pt x="5" y="267"/>
                  </a:lnTo>
                  <a:lnTo>
                    <a:pt x="5" y="267"/>
                  </a:lnTo>
                  <a:lnTo>
                    <a:pt x="9" y="262"/>
                  </a:lnTo>
                  <a:lnTo>
                    <a:pt x="9" y="260"/>
                  </a:lnTo>
                  <a:lnTo>
                    <a:pt x="7" y="256"/>
                  </a:lnTo>
                  <a:lnTo>
                    <a:pt x="7" y="254"/>
                  </a:lnTo>
                  <a:lnTo>
                    <a:pt x="5" y="249"/>
                  </a:lnTo>
                  <a:lnTo>
                    <a:pt x="5" y="247"/>
                  </a:lnTo>
                  <a:lnTo>
                    <a:pt x="3" y="242"/>
                  </a:lnTo>
                  <a:lnTo>
                    <a:pt x="0" y="234"/>
                  </a:lnTo>
                  <a:lnTo>
                    <a:pt x="0" y="229"/>
                  </a:lnTo>
                  <a:lnTo>
                    <a:pt x="3" y="222"/>
                  </a:lnTo>
                  <a:lnTo>
                    <a:pt x="5" y="220"/>
                  </a:lnTo>
                  <a:lnTo>
                    <a:pt x="134" y="265"/>
                  </a:lnTo>
                  <a:lnTo>
                    <a:pt x="131" y="269"/>
                  </a:lnTo>
                  <a:lnTo>
                    <a:pt x="131" y="271"/>
                  </a:lnTo>
                  <a:lnTo>
                    <a:pt x="131" y="276"/>
                  </a:lnTo>
                  <a:lnTo>
                    <a:pt x="134" y="278"/>
                  </a:lnTo>
                  <a:lnTo>
                    <a:pt x="134" y="280"/>
                  </a:lnTo>
                  <a:lnTo>
                    <a:pt x="136" y="280"/>
                  </a:lnTo>
                  <a:lnTo>
                    <a:pt x="138" y="280"/>
                  </a:lnTo>
                  <a:lnTo>
                    <a:pt x="140" y="280"/>
                  </a:lnTo>
                  <a:lnTo>
                    <a:pt x="143" y="276"/>
                  </a:lnTo>
                  <a:lnTo>
                    <a:pt x="147" y="274"/>
                  </a:lnTo>
                  <a:lnTo>
                    <a:pt x="147" y="271"/>
                  </a:lnTo>
                  <a:lnTo>
                    <a:pt x="147" y="267"/>
                  </a:lnTo>
                  <a:lnTo>
                    <a:pt x="147" y="267"/>
                  </a:lnTo>
                  <a:lnTo>
                    <a:pt x="223" y="282"/>
                  </a:lnTo>
                  <a:lnTo>
                    <a:pt x="276" y="69"/>
                  </a:lnTo>
                  <a:close/>
                </a:path>
              </a:pathLst>
            </a:custGeom>
            <a:grpFill/>
            <a:ln w="11113">
              <a:solidFill>
                <a:schemeClr val="bg1"/>
              </a:solidFill>
              <a:prstDash val="solid"/>
              <a:round/>
              <a:headEnd/>
              <a:tailEnd/>
            </a:ln>
          </p:spPr>
          <p:txBody>
            <a:bodyPr/>
            <a:lstStyle/>
            <a:p>
              <a:endParaRPr lang="fr-CA"/>
            </a:p>
          </p:txBody>
        </p:sp>
        <p:sp>
          <p:nvSpPr>
            <p:cNvPr id="46" name="Freeform 61"/>
            <p:cNvSpPr>
              <a:spLocks/>
            </p:cNvSpPr>
            <p:nvPr/>
          </p:nvSpPr>
          <p:spPr bwMode="auto">
            <a:xfrm>
              <a:off x="2544" y="1493"/>
              <a:ext cx="144" cy="134"/>
            </a:xfrm>
            <a:custGeom>
              <a:avLst/>
              <a:gdLst/>
              <a:ahLst/>
              <a:cxnLst>
                <a:cxn ang="0">
                  <a:pos x="62" y="0"/>
                </a:cxn>
                <a:cxn ang="0">
                  <a:pos x="69" y="7"/>
                </a:cxn>
                <a:cxn ang="0">
                  <a:pos x="75" y="12"/>
                </a:cxn>
                <a:cxn ang="0">
                  <a:pos x="80" y="23"/>
                </a:cxn>
                <a:cxn ang="0">
                  <a:pos x="87" y="32"/>
                </a:cxn>
                <a:cxn ang="0">
                  <a:pos x="95" y="43"/>
                </a:cxn>
                <a:cxn ang="0">
                  <a:pos x="104" y="54"/>
                </a:cxn>
                <a:cxn ang="0">
                  <a:pos x="111" y="60"/>
                </a:cxn>
                <a:cxn ang="0">
                  <a:pos x="118" y="65"/>
                </a:cxn>
                <a:cxn ang="0">
                  <a:pos x="122" y="76"/>
                </a:cxn>
                <a:cxn ang="0">
                  <a:pos x="122" y="87"/>
                </a:cxn>
                <a:cxn ang="0">
                  <a:pos x="129" y="94"/>
                </a:cxn>
                <a:cxn ang="0">
                  <a:pos x="138" y="98"/>
                </a:cxn>
                <a:cxn ang="0">
                  <a:pos x="142" y="96"/>
                </a:cxn>
                <a:cxn ang="0">
                  <a:pos x="144" y="100"/>
                </a:cxn>
                <a:cxn ang="0">
                  <a:pos x="138" y="109"/>
                </a:cxn>
                <a:cxn ang="0">
                  <a:pos x="131" y="109"/>
                </a:cxn>
                <a:cxn ang="0">
                  <a:pos x="124" y="109"/>
                </a:cxn>
                <a:cxn ang="0">
                  <a:pos x="115" y="116"/>
                </a:cxn>
                <a:cxn ang="0">
                  <a:pos x="111" y="125"/>
                </a:cxn>
                <a:cxn ang="0">
                  <a:pos x="100" y="134"/>
                </a:cxn>
                <a:cxn ang="0">
                  <a:pos x="93" y="125"/>
                </a:cxn>
                <a:cxn ang="0">
                  <a:pos x="80" y="123"/>
                </a:cxn>
                <a:cxn ang="0">
                  <a:pos x="69" y="120"/>
                </a:cxn>
                <a:cxn ang="0">
                  <a:pos x="58" y="112"/>
                </a:cxn>
                <a:cxn ang="0">
                  <a:pos x="47" y="105"/>
                </a:cxn>
                <a:cxn ang="0">
                  <a:pos x="42" y="96"/>
                </a:cxn>
                <a:cxn ang="0">
                  <a:pos x="35" y="100"/>
                </a:cxn>
                <a:cxn ang="0">
                  <a:pos x="27" y="94"/>
                </a:cxn>
                <a:cxn ang="0">
                  <a:pos x="18" y="85"/>
                </a:cxn>
                <a:cxn ang="0">
                  <a:pos x="13" y="89"/>
                </a:cxn>
                <a:cxn ang="0">
                  <a:pos x="13" y="94"/>
                </a:cxn>
                <a:cxn ang="0">
                  <a:pos x="4" y="87"/>
                </a:cxn>
                <a:cxn ang="0">
                  <a:pos x="0" y="78"/>
                </a:cxn>
                <a:cxn ang="0">
                  <a:pos x="7" y="69"/>
                </a:cxn>
                <a:cxn ang="0">
                  <a:pos x="22" y="67"/>
                </a:cxn>
                <a:cxn ang="0">
                  <a:pos x="33" y="58"/>
                </a:cxn>
                <a:cxn ang="0">
                  <a:pos x="38" y="47"/>
                </a:cxn>
                <a:cxn ang="0">
                  <a:pos x="33" y="40"/>
                </a:cxn>
                <a:cxn ang="0">
                  <a:pos x="35" y="34"/>
                </a:cxn>
                <a:cxn ang="0">
                  <a:pos x="44" y="32"/>
                </a:cxn>
                <a:cxn ang="0">
                  <a:pos x="49" y="29"/>
                </a:cxn>
                <a:cxn ang="0">
                  <a:pos x="47" y="16"/>
                </a:cxn>
                <a:cxn ang="0">
                  <a:pos x="55" y="7"/>
                </a:cxn>
              </a:cxnLst>
              <a:rect l="0" t="0" r="r" b="b"/>
              <a:pathLst>
                <a:path w="144" h="134">
                  <a:moveTo>
                    <a:pt x="58" y="0"/>
                  </a:moveTo>
                  <a:lnTo>
                    <a:pt x="60" y="0"/>
                  </a:lnTo>
                  <a:lnTo>
                    <a:pt x="62" y="0"/>
                  </a:lnTo>
                  <a:lnTo>
                    <a:pt x="64" y="3"/>
                  </a:lnTo>
                  <a:lnTo>
                    <a:pt x="67" y="5"/>
                  </a:lnTo>
                  <a:lnTo>
                    <a:pt x="69" y="7"/>
                  </a:lnTo>
                  <a:lnTo>
                    <a:pt x="71" y="9"/>
                  </a:lnTo>
                  <a:lnTo>
                    <a:pt x="73" y="9"/>
                  </a:lnTo>
                  <a:lnTo>
                    <a:pt x="75" y="12"/>
                  </a:lnTo>
                  <a:lnTo>
                    <a:pt x="75" y="16"/>
                  </a:lnTo>
                  <a:lnTo>
                    <a:pt x="75" y="20"/>
                  </a:lnTo>
                  <a:lnTo>
                    <a:pt x="80" y="23"/>
                  </a:lnTo>
                  <a:lnTo>
                    <a:pt x="82" y="23"/>
                  </a:lnTo>
                  <a:lnTo>
                    <a:pt x="84" y="27"/>
                  </a:lnTo>
                  <a:lnTo>
                    <a:pt x="87" y="32"/>
                  </a:lnTo>
                  <a:lnTo>
                    <a:pt x="89" y="36"/>
                  </a:lnTo>
                  <a:lnTo>
                    <a:pt x="93" y="40"/>
                  </a:lnTo>
                  <a:lnTo>
                    <a:pt x="95" y="43"/>
                  </a:lnTo>
                  <a:lnTo>
                    <a:pt x="98" y="45"/>
                  </a:lnTo>
                  <a:lnTo>
                    <a:pt x="104" y="52"/>
                  </a:lnTo>
                  <a:lnTo>
                    <a:pt x="104" y="54"/>
                  </a:lnTo>
                  <a:lnTo>
                    <a:pt x="107" y="54"/>
                  </a:lnTo>
                  <a:lnTo>
                    <a:pt x="109" y="58"/>
                  </a:lnTo>
                  <a:lnTo>
                    <a:pt x="111" y="60"/>
                  </a:lnTo>
                  <a:lnTo>
                    <a:pt x="113" y="63"/>
                  </a:lnTo>
                  <a:lnTo>
                    <a:pt x="115" y="63"/>
                  </a:lnTo>
                  <a:lnTo>
                    <a:pt x="118" y="65"/>
                  </a:lnTo>
                  <a:lnTo>
                    <a:pt x="118" y="69"/>
                  </a:lnTo>
                  <a:lnTo>
                    <a:pt x="120" y="74"/>
                  </a:lnTo>
                  <a:lnTo>
                    <a:pt x="122" y="76"/>
                  </a:lnTo>
                  <a:lnTo>
                    <a:pt x="124" y="78"/>
                  </a:lnTo>
                  <a:lnTo>
                    <a:pt x="124" y="83"/>
                  </a:lnTo>
                  <a:lnTo>
                    <a:pt x="122" y="87"/>
                  </a:lnTo>
                  <a:lnTo>
                    <a:pt x="124" y="89"/>
                  </a:lnTo>
                  <a:lnTo>
                    <a:pt x="127" y="92"/>
                  </a:lnTo>
                  <a:lnTo>
                    <a:pt x="129" y="94"/>
                  </a:lnTo>
                  <a:lnTo>
                    <a:pt x="129" y="96"/>
                  </a:lnTo>
                  <a:lnTo>
                    <a:pt x="133" y="100"/>
                  </a:lnTo>
                  <a:lnTo>
                    <a:pt x="138" y="98"/>
                  </a:lnTo>
                  <a:lnTo>
                    <a:pt x="140" y="98"/>
                  </a:lnTo>
                  <a:lnTo>
                    <a:pt x="140" y="96"/>
                  </a:lnTo>
                  <a:lnTo>
                    <a:pt x="142" y="96"/>
                  </a:lnTo>
                  <a:lnTo>
                    <a:pt x="144" y="96"/>
                  </a:lnTo>
                  <a:lnTo>
                    <a:pt x="144" y="98"/>
                  </a:lnTo>
                  <a:lnTo>
                    <a:pt x="144" y="100"/>
                  </a:lnTo>
                  <a:lnTo>
                    <a:pt x="144" y="103"/>
                  </a:lnTo>
                  <a:lnTo>
                    <a:pt x="142" y="107"/>
                  </a:lnTo>
                  <a:lnTo>
                    <a:pt x="138" y="109"/>
                  </a:lnTo>
                  <a:lnTo>
                    <a:pt x="135" y="112"/>
                  </a:lnTo>
                  <a:lnTo>
                    <a:pt x="131" y="109"/>
                  </a:lnTo>
                  <a:lnTo>
                    <a:pt x="131" y="109"/>
                  </a:lnTo>
                  <a:lnTo>
                    <a:pt x="129" y="107"/>
                  </a:lnTo>
                  <a:lnTo>
                    <a:pt x="127" y="105"/>
                  </a:lnTo>
                  <a:lnTo>
                    <a:pt x="124" y="109"/>
                  </a:lnTo>
                  <a:lnTo>
                    <a:pt x="122" y="112"/>
                  </a:lnTo>
                  <a:lnTo>
                    <a:pt x="120" y="114"/>
                  </a:lnTo>
                  <a:lnTo>
                    <a:pt x="115" y="116"/>
                  </a:lnTo>
                  <a:lnTo>
                    <a:pt x="113" y="118"/>
                  </a:lnTo>
                  <a:lnTo>
                    <a:pt x="111" y="120"/>
                  </a:lnTo>
                  <a:lnTo>
                    <a:pt x="111" y="125"/>
                  </a:lnTo>
                  <a:lnTo>
                    <a:pt x="107" y="129"/>
                  </a:lnTo>
                  <a:lnTo>
                    <a:pt x="102" y="132"/>
                  </a:lnTo>
                  <a:lnTo>
                    <a:pt x="100" y="134"/>
                  </a:lnTo>
                  <a:lnTo>
                    <a:pt x="98" y="129"/>
                  </a:lnTo>
                  <a:lnTo>
                    <a:pt x="95" y="127"/>
                  </a:lnTo>
                  <a:lnTo>
                    <a:pt x="93" y="125"/>
                  </a:lnTo>
                  <a:lnTo>
                    <a:pt x="89" y="123"/>
                  </a:lnTo>
                  <a:lnTo>
                    <a:pt x="84" y="120"/>
                  </a:lnTo>
                  <a:lnTo>
                    <a:pt x="80" y="123"/>
                  </a:lnTo>
                  <a:lnTo>
                    <a:pt x="78" y="123"/>
                  </a:lnTo>
                  <a:lnTo>
                    <a:pt x="71" y="123"/>
                  </a:lnTo>
                  <a:lnTo>
                    <a:pt x="69" y="120"/>
                  </a:lnTo>
                  <a:lnTo>
                    <a:pt x="64" y="116"/>
                  </a:lnTo>
                  <a:lnTo>
                    <a:pt x="62" y="114"/>
                  </a:lnTo>
                  <a:lnTo>
                    <a:pt x="58" y="112"/>
                  </a:lnTo>
                  <a:lnTo>
                    <a:pt x="55" y="107"/>
                  </a:lnTo>
                  <a:lnTo>
                    <a:pt x="51" y="107"/>
                  </a:lnTo>
                  <a:lnTo>
                    <a:pt x="47" y="105"/>
                  </a:lnTo>
                  <a:lnTo>
                    <a:pt x="44" y="103"/>
                  </a:lnTo>
                  <a:lnTo>
                    <a:pt x="44" y="100"/>
                  </a:lnTo>
                  <a:lnTo>
                    <a:pt x="42" y="96"/>
                  </a:lnTo>
                  <a:lnTo>
                    <a:pt x="38" y="94"/>
                  </a:lnTo>
                  <a:lnTo>
                    <a:pt x="35" y="98"/>
                  </a:lnTo>
                  <a:lnTo>
                    <a:pt x="35" y="100"/>
                  </a:lnTo>
                  <a:lnTo>
                    <a:pt x="31" y="98"/>
                  </a:lnTo>
                  <a:lnTo>
                    <a:pt x="29" y="96"/>
                  </a:lnTo>
                  <a:lnTo>
                    <a:pt x="27" y="94"/>
                  </a:lnTo>
                  <a:lnTo>
                    <a:pt x="24" y="89"/>
                  </a:lnTo>
                  <a:lnTo>
                    <a:pt x="22" y="87"/>
                  </a:lnTo>
                  <a:lnTo>
                    <a:pt x="18" y="85"/>
                  </a:lnTo>
                  <a:lnTo>
                    <a:pt x="15" y="87"/>
                  </a:lnTo>
                  <a:lnTo>
                    <a:pt x="13" y="89"/>
                  </a:lnTo>
                  <a:lnTo>
                    <a:pt x="13" y="89"/>
                  </a:lnTo>
                  <a:lnTo>
                    <a:pt x="15" y="92"/>
                  </a:lnTo>
                  <a:lnTo>
                    <a:pt x="13" y="94"/>
                  </a:lnTo>
                  <a:lnTo>
                    <a:pt x="13" y="94"/>
                  </a:lnTo>
                  <a:lnTo>
                    <a:pt x="9" y="96"/>
                  </a:lnTo>
                  <a:lnTo>
                    <a:pt x="7" y="94"/>
                  </a:lnTo>
                  <a:lnTo>
                    <a:pt x="4" y="87"/>
                  </a:lnTo>
                  <a:lnTo>
                    <a:pt x="0" y="85"/>
                  </a:lnTo>
                  <a:lnTo>
                    <a:pt x="0" y="83"/>
                  </a:lnTo>
                  <a:lnTo>
                    <a:pt x="0" y="78"/>
                  </a:lnTo>
                  <a:lnTo>
                    <a:pt x="2" y="76"/>
                  </a:lnTo>
                  <a:lnTo>
                    <a:pt x="4" y="72"/>
                  </a:lnTo>
                  <a:lnTo>
                    <a:pt x="7" y="69"/>
                  </a:lnTo>
                  <a:lnTo>
                    <a:pt x="13" y="69"/>
                  </a:lnTo>
                  <a:lnTo>
                    <a:pt x="18" y="69"/>
                  </a:lnTo>
                  <a:lnTo>
                    <a:pt x="22" y="67"/>
                  </a:lnTo>
                  <a:lnTo>
                    <a:pt x="27" y="63"/>
                  </a:lnTo>
                  <a:lnTo>
                    <a:pt x="31" y="63"/>
                  </a:lnTo>
                  <a:lnTo>
                    <a:pt x="33" y="58"/>
                  </a:lnTo>
                  <a:lnTo>
                    <a:pt x="38" y="54"/>
                  </a:lnTo>
                  <a:lnTo>
                    <a:pt x="38" y="52"/>
                  </a:lnTo>
                  <a:lnTo>
                    <a:pt x="38" y="47"/>
                  </a:lnTo>
                  <a:lnTo>
                    <a:pt x="35" y="43"/>
                  </a:lnTo>
                  <a:lnTo>
                    <a:pt x="35" y="43"/>
                  </a:lnTo>
                  <a:lnTo>
                    <a:pt x="33" y="40"/>
                  </a:lnTo>
                  <a:lnTo>
                    <a:pt x="33" y="38"/>
                  </a:lnTo>
                  <a:lnTo>
                    <a:pt x="33" y="38"/>
                  </a:lnTo>
                  <a:lnTo>
                    <a:pt x="35" y="34"/>
                  </a:lnTo>
                  <a:lnTo>
                    <a:pt x="38" y="32"/>
                  </a:lnTo>
                  <a:lnTo>
                    <a:pt x="42" y="32"/>
                  </a:lnTo>
                  <a:lnTo>
                    <a:pt x="44" y="32"/>
                  </a:lnTo>
                  <a:lnTo>
                    <a:pt x="47" y="34"/>
                  </a:lnTo>
                  <a:lnTo>
                    <a:pt x="47" y="32"/>
                  </a:lnTo>
                  <a:lnTo>
                    <a:pt x="49" y="29"/>
                  </a:lnTo>
                  <a:lnTo>
                    <a:pt x="44" y="27"/>
                  </a:lnTo>
                  <a:lnTo>
                    <a:pt x="47" y="23"/>
                  </a:lnTo>
                  <a:lnTo>
                    <a:pt x="47" y="16"/>
                  </a:lnTo>
                  <a:lnTo>
                    <a:pt x="51" y="12"/>
                  </a:lnTo>
                  <a:lnTo>
                    <a:pt x="51" y="9"/>
                  </a:lnTo>
                  <a:lnTo>
                    <a:pt x="55" y="7"/>
                  </a:lnTo>
                  <a:lnTo>
                    <a:pt x="58" y="0"/>
                  </a:lnTo>
                  <a:close/>
                </a:path>
              </a:pathLst>
            </a:custGeom>
            <a:grpFill/>
            <a:ln w="11113">
              <a:solidFill>
                <a:schemeClr val="bg1"/>
              </a:solidFill>
              <a:prstDash val="solid"/>
              <a:round/>
              <a:headEnd/>
              <a:tailEnd/>
            </a:ln>
          </p:spPr>
          <p:txBody>
            <a:bodyPr/>
            <a:lstStyle/>
            <a:p>
              <a:endParaRPr lang="fr-CA"/>
            </a:p>
          </p:txBody>
        </p:sp>
        <p:sp>
          <p:nvSpPr>
            <p:cNvPr id="47" name="Freeform 62"/>
            <p:cNvSpPr>
              <a:spLocks/>
            </p:cNvSpPr>
            <p:nvPr/>
          </p:nvSpPr>
          <p:spPr bwMode="auto">
            <a:xfrm>
              <a:off x="2373" y="1122"/>
              <a:ext cx="71" cy="83"/>
            </a:xfrm>
            <a:custGeom>
              <a:avLst/>
              <a:gdLst/>
              <a:ahLst/>
              <a:cxnLst>
                <a:cxn ang="0">
                  <a:pos x="4" y="27"/>
                </a:cxn>
                <a:cxn ang="0">
                  <a:pos x="6" y="29"/>
                </a:cxn>
                <a:cxn ang="0">
                  <a:pos x="11" y="31"/>
                </a:cxn>
                <a:cxn ang="0">
                  <a:pos x="13" y="34"/>
                </a:cxn>
                <a:cxn ang="0">
                  <a:pos x="15" y="38"/>
                </a:cxn>
                <a:cxn ang="0">
                  <a:pos x="18" y="40"/>
                </a:cxn>
                <a:cxn ang="0">
                  <a:pos x="20" y="43"/>
                </a:cxn>
                <a:cxn ang="0">
                  <a:pos x="22" y="47"/>
                </a:cxn>
                <a:cxn ang="0">
                  <a:pos x="22" y="49"/>
                </a:cxn>
                <a:cxn ang="0">
                  <a:pos x="24" y="54"/>
                </a:cxn>
                <a:cxn ang="0">
                  <a:pos x="26" y="56"/>
                </a:cxn>
                <a:cxn ang="0">
                  <a:pos x="29" y="60"/>
                </a:cxn>
                <a:cxn ang="0">
                  <a:pos x="31" y="65"/>
                </a:cxn>
                <a:cxn ang="0">
                  <a:pos x="31" y="67"/>
                </a:cxn>
                <a:cxn ang="0">
                  <a:pos x="33" y="74"/>
                </a:cxn>
                <a:cxn ang="0">
                  <a:pos x="33" y="76"/>
                </a:cxn>
                <a:cxn ang="0">
                  <a:pos x="38" y="80"/>
                </a:cxn>
                <a:cxn ang="0">
                  <a:pos x="38" y="83"/>
                </a:cxn>
                <a:cxn ang="0">
                  <a:pos x="42" y="83"/>
                </a:cxn>
                <a:cxn ang="0">
                  <a:pos x="44" y="83"/>
                </a:cxn>
                <a:cxn ang="0">
                  <a:pos x="46" y="80"/>
                </a:cxn>
                <a:cxn ang="0">
                  <a:pos x="46" y="76"/>
                </a:cxn>
                <a:cxn ang="0">
                  <a:pos x="51" y="74"/>
                </a:cxn>
                <a:cxn ang="0">
                  <a:pos x="51" y="69"/>
                </a:cxn>
                <a:cxn ang="0">
                  <a:pos x="53" y="65"/>
                </a:cxn>
                <a:cxn ang="0">
                  <a:pos x="55" y="60"/>
                </a:cxn>
                <a:cxn ang="0">
                  <a:pos x="58" y="58"/>
                </a:cxn>
                <a:cxn ang="0">
                  <a:pos x="60" y="54"/>
                </a:cxn>
                <a:cxn ang="0">
                  <a:pos x="62" y="49"/>
                </a:cxn>
                <a:cxn ang="0">
                  <a:pos x="64" y="47"/>
                </a:cxn>
                <a:cxn ang="0">
                  <a:pos x="64" y="43"/>
                </a:cxn>
                <a:cxn ang="0">
                  <a:pos x="66" y="38"/>
                </a:cxn>
                <a:cxn ang="0">
                  <a:pos x="69" y="34"/>
                </a:cxn>
                <a:cxn ang="0">
                  <a:pos x="69" y="31"/>
                </a:cxn>
                <a:cxn ang="0">
                  <a:pos x="71" y="29"/>
                </a:cxn>
                <a:cxn ang="0">
                  <a:pos x="71" y="25"/>
                </a:cxn>
                <a:cxn ang="0">
                  <a:pos x="69" y="23"/>
                </a:cxn>
                <a:cxn ang="0">
                  <a:pos x="64" y="20"/>
                </a:cxn>
                <a:cxn ang="0">
                  <a:pos x="64" y="16"/>
                </a:cxn>
                <a:cxn ang="0">
                  <a:pos x="62" y="11"/>
                </a:cxn>
                <a:cxn ang="0">
                  <a:pos x="58" y="11"/>
                </a:cxn>
                <a:cxn ang="0">
                  <a:pos x="53" y="7"/>
                </a:cxn>
                <a:cxn ang="0">
                  <a:pos x="53" y="7"/>
                </a:cxn>
                <a:cxn ang="0">
                  <a:pos x="51" y="7"/>
                </a:cxn>
                <a:cxn ang="0">
                  <a:pos x="51" y="7"/>
                </a:cxn>
                <a:cxn ang="0">
                  <a:pos x="46" y="7"/>
                </a:cxn>
                <a:cxn ang="0">
                  <a:pos x="44" y="5"/>
                </a:cxn>
                <a:cxn ang="0">
                  <a:pos x="40" y="3"/>
                </a:cxn>
                <a:cxn ang="0">
                  <a:pos x="33" y="0"/>
                </a:cxn>
                <a:cxn ang="0">
                  <a:pos x="26" y="5"/>
                </a:cxn>
                <a:cxn ang="0">
                  <a:pos x="22" y="3"/>
                </a:cxn>
                <a:cxn ang="0">
                  <a:pos x="20" y="7"/>
                </a:cxn>
                <a:cxn ang="0">
                  <a:pos x="15" y="9"/>
                </a:cxn>
                <a:cxn ang="0">
                  <a:pos x="13" y="11"/>
                </a:cxn>
                <a:cxn ang="0">
                  <a:pos x="11" y="14"/>
                </a:cxn>
                <a:cxn ang="0">
                  <a:pos x="4" y="18"/>
                </a:cxn>
                <a:cxn ang="0">
                  <a:pos x="2" y="23"/>
                </a:cxn>
                <a:cxn ang="0">
                  <a:pos x="0" y="23"/>
                </a:cxn>
                <a:cxn ang="0">
                  <a:pos x="2" y="25"/>
                </a:cxn>
                <a:cxn ang="0">
                  <a:pos x="4" y="27"/>
                </a:cxn>
              </a:cxnLst>
              <a:rect l="0" t="0" r="r" b="b"/>
              <a:pathLst>
                <a:path w="71" h="83">
                  <a:moveTo>
                    <a:pt x="4" y="27"/>
                  </a:moveTo>
                  <a:lnTo>
                    <a:pt x="6" y="29"/>
                  </a:lnTo>
                  <a:lnTo>
                    <a:pt x="11" y="31"/>
                  </a:lnTo>
                  <a:lnTo>
                    <a:pt x="13" y="34"/>
                  </a:lnTo>
                  <a:lnTo>
                    <a:pt x="15" y="38"/>
                  </a:lnTo>
                  <a:lnTo>
                    <a:pt x="18" y="40"/>
                  </a:lnTo>
                  <a:lnTo>
                    <a:pt x="20" y="43"/>
                  </a:lnTo>
                  <a:lnTo>
                    <a:pt x="22" y="47"/>
                  </a:lnTo>
                  <a:lnTo>
                    <a:pt x="22" y="49"/>
                  </a:lnTo>
                  <a:lnTo>
                    <a:pt x="24" y="54"/>
                  </a:lnTo>
                  <a:lnTo>
                    <a:pt x="26" y="56"/>
                  </a:lnTo>
                  <a:lnTo>
                    <a:pt x="29" y="60"/>
                  </a:lnTo>
                  <a:lnTo>
                    <a:pt x="31" y="65"/>
                  </a:lnTo>
                  <a:lnTo>
                    <a:pt x="31" y="67"/>
                  </a:lnTo>
                  <a:lnTo>
                    <a:pt x="33" y="74"/>
                  </a:lnTo>
                  <a:lnTo>
                    <a:pt x="33" y="76"/>
                  </a:lnTo>
                  <a:lnTo>
                    <a:pt x="38" y="80"/>
                  </a:lnTo>
                  <a:lnTo>
                    <a:pt x="38" y="83"/>
                  </a:lnTo>
                  <a:lnTo>
                    <a:pt x="42" y="83"/>
                  </a:lnTo>
                  <a:lnTo>
                    <a:pt x="44" y="83"/>
                  </a:lnTo>
                  <a:lnTo>
                    <a:pt x="46" y="80"/>
                  </a:lnTo>
                  <a:lnTo>
                    <a:pt x="46" y="76"/>
                  </a:lnTo>
                  <a:lnTo>
                    <a:pt x="51" y="74"/>
                  </a:lnTo>
                  <a:lnTo>
                    <a:pt x="51" y="69"/>
                  </a:lnTo>
                  <a:lnTo>
                    <a:pt x="53" y="65"/>
                  </a:lnTo>
                  <a:lnTo>
                    <a:pt x="55" y="60"/>
                  </a:lnTo>
                  <a:lnTo>
                    <a:pt x="58" y="58"/>
                  </a:lnTo>
                  <a:lnTo>
                    <a:pt x="60" y="54"/>
                  </a:lnTo>
                  <a:lnTo>
                    <a:pt x="62" y="49"/>
                  </a:lnTo>
                  <a:lnTo>
                    <a:pt x="64" y="47"/>
                  </a:lnTo>
                  <a:lnTo>
                    <a:pt x="64" y="43"/>
                  </a:lnTo>
                  <a:lnTo>
                    <a:pt x="66" y="38"/>
                  </a:lnTo>
                  <a:lnTo>
                    <a:pt x="69" y="34"/>
                  </a:lnTo>
                  <a:lnTo>
                    <a:pt x="69" y="31"/>
                  </a:lnTo>
                  <a:lnTo>
                    <a:pt x="71" y="29"/>
                  </a:lnTo>
                  <a:lnTo>
                    <a:pt x="71" y="25"/>
                  </a:lnTo>
                  <a:lnTo>
                    <a:pt x="69" y="23"/>
                  </a:lnTo>
                  <a:lnTo>
                    <a:pt x="64" y="20"/>
                  </a:lnTo>
                  <a:lnTo>
                    <a:pt x="64" y="16"/>
                  </a:lnTo>
                  <a:lnTo>
                    <a:pt x="62" y="11"/>
                  </a:lnTo>
                  <a:lnTo>
                    <a:pt x="58" y="11"/>
                  </a:lnTo>
                  <a:lnTo>
                    <a:pt x="53" y="7"/>
                  </a:lnTo>
                  <a:lnTo>
                    <a:pt x="53" y="7"/>
                  </a:lnTo>
                  <a:lnTo>
                    <a:pt x="51" y="7"/>
                  </a:lnTo>
                  <a:lnTo>
                    <a:pt x="51" y="7"/>
                  </a:lnTo>
                  <a:lnTo>
                    <a:pt x="46" y="7"/>
                  </a:lnTo>
                  <a:lnTo>
                    <a:pt x="44" y="5"/>
                  </a:lnTo>
                  <a:lnTo>
                    <a:pt x="40" y="3"/>
                  </a:lnTo>
                  <a:lnTo>
                    <a:pt x="33" y="0"/>
                  </a:lnTo>
                  <a:lnTo>
                    <a:pt x="26" y="5"/>
                  </a:lnTo>
                  <a:lnTo>
                    <a:pt x="22" y="3"/>
                  </a:lnTo>
                  <a:lnTo>
                    <a:pt x="20" y="7"/>
                  </a:lnTo>
                  <a:lnTo>
                    <a:pt x="15" y="9"/>
                  </a:lnTo>
                  <a:lnTo>
                    <a:pt x="13" y="11"/>
                  </a:lnTo>
                  <a:lnTo>
                    <a:pt x="11" y="14"/>
                  </a:lnTo>
                  <a:lnTo>
                    <a:pt x="4" y="18"/>
                  </a:lnTo>
                  <a:lnTo>
                    <a:pt x="2" y="23"/>
                  </a:lnTo>
                  <a:lnTo>
                    <a:pt x="0" y="23"/>
                  </a:lnTo>
                  <a:lnTo>
                    <a:pt x="2" y="25"/>
                  </a:lnTo>
                  <a:lnTo>
                    <a:pt x="4" y="27"/>
                  </a:lnTo>
                  <a:close/>
                </a:path>
              </a:pathLst>
            </a:custGeom>
            <a:grpFill/>
            <a:ln w="11113">
              <a:solidFill>
                <a:schemeClr val="bg1"/>
              </a:solidFill>
              <a:prstDash val="solid"/>
              <a:round/>
              <a:headEnd/>
              <a:tailEnd/>
            </a:ln>
          </p:spPr>
          <p:txBody>
            <a:bodyPr/>
            <a:lstStyle/>
            <a:p>
              <a:endParaRPr lang="fr-CA"/>
            </a:p>
          </p:txBody>
        </p:sp>
        <p:sp>
          <p:nvSpPr>
            <p:cNvPr id="48" name="Freeform 63"/>
            <p:cNvSpPr>
              <a:spLocks/>
            </p:cNvSpPr>
            <p:nvPr/>
          </p:nvSpPr>
          <p:spPr bwMode="auto">
            <a:xfrm>
              <a:off x="2488" y="1129"/>
              <a:ext cx="167" cy="242"/>
            </a:xfrm>
            <a:custGeom>
              <a:avLst/>
              <a:gdLst/>
              <a:ahLst/>
              <a:cxnLst>
                <a:cxn ang="0">
                  <a:pos x="5" y="89"/>
                </a:cxn>
                <a:cxn ang="0">
                  <a:pos x="5" y="104"/>
                </a:cxn>
                <a:cxn ang="0">
                  <a:pos x="0" y="118"/>
                </a:cxn>
                <a:cxn ang="0">
                  <a:pos x="11" y="129"/>
                </a:cxn>
                <a:cxn ang="0">
                  <a:pos x="25" y="149"/>
                </a:cxn>
                <a:cxn ang="0">
                  <a:pos x="34" y="156"/>
                </a:cxn>
                <a:cxn ang="0">
                  <a:pos x="43" y="153"/>
                </a:cxn>
                <a:cxn ang="0">
                  <a:pos x="49" y="164"/>
                </a:cxn>
                <a:cxn ang="0">
                  <a:pos x="58" y="169"/>
                </a:cxn>
                <a:cxn ang="0">
                  <a:pos x="67" y="187"/>
                </a:cxn>
                <a:cxn ang="0">
                  <a:pos x="78" y="202"/>
                </a:cxn>
                <a:cxn ang="0">
                  <a:pos x="85" y="222"/>
                </a:cxn>
                <a:cxn ang="0">
                  <a:pos x="94" y="233"/>
                </a:cxn>
                <a:cxn ang="0">
                  <a:pos x="100" y="236"/>
                </a:cxn>
                <a:cxn ang="0">
                  <a:pos x="109" y="242"/>
                </a:cxn>
                <a:cxn ang="0">
                  <a:pos x="116" y="233"/>
                </a:cxn>
                <a:cxn ang="0">
                  <a:pos x="123" y="224"/>
                </a:cxn>
                <a:cxn ang="0">
                  <a:pos x="114" y="213"/>
                </a:cxn>
                <a:cxn ang="0">
                  <a:pos x="131" y="209"/>
                </a:cxn>
                <a:cxn ang="0">
                  <a:pos x="143" y="211"/>
                </a:cxn>
                <a:cxn ang="0">
                  <a:pos x="158" y="193"/>
                </a:cxn>
                <a:cxn ang="0">
                  <a:pos x="165" y="182"/>
                </a:cxn>
                <a:cxn ang="0">
                  <a:pos x="160" y="171"/>
                </a:cxn>
                <a:cxn ang="0">
                  <a:pos x="156" y="149"/>
                </a:cxn>
                <a:cxn ang="0">
                  <a:pos x="165" y="129"/>
                </a:cxn>
                <a:cxn ang="0">
                  <a:pos x="158" y="111"/>
                </a:cxn>
                <a:cxn ang="0">
                  <a:pos x="145" y="120"/>
                </a:cxn>
                <a:cxn ang="0">
                  <a:pos x="145" y="116"/>
                </a:cxn>
                <a:cxn ang="0">
                  <a:pos x="149" y="111"/>
                </a:cxn>
                <a:cxn ang="0">
                  <a:pos x="145" y="102"/>
                </a:cxn>
                <a:cxn ang="0">
                  <a:pos x="134" y="84"/>
                </a:cxn>
                <a:cxn ang="0">
                  <a:pos x="116" y="93"/>
                </a:cxn>
                <a:cxn ang="0">
                  <a:pos x="111" y="93"/>
                </a:cxn>
                <a:cxn ang="0">
                  <a:pos x="125" y="67"/>
                </a:cxn>
                <a:cxn ang="0">
                  <a:pos x="145" y="49"/>
                </a:cxn>
                <a:cxn ang="0">
                  <a:pos x="138" y="38"/>
                </a:cxn>
                <a:cxn ang="0">
                  <a:pos x="149" y="29"/>
                </a:cxn>
                <a:cxn ang="0">
                  <a:pos x="149" y="18"/>
                </a:cxn>
                <a:cxn ang="0">
                  <a:pos x="136" y="4"/>
                </a:cxn>
                <a:cxn ang="0">
                  <a:pos x="118" y="16"/>
                </a:cxn>
                <a:cxn ang="0">
                  <a:pos x="91" y="18"/>
                </a:cxn>
                <a:cxn ang="0">
                  <a:pos x="76" y="0"/>
                </a:cxn>
                <a:cxn ang="0">
                  <a:pos x="69" y="13"/>
                </a:cxn>
                <a:cxn ang="0">
                  <a:pos x="60" y="16"/>
                </a:cxn>
                <a:cxn ang="0">
                  <a:pos x="45" y="24"/>
                </a:cxn>
                <a:cxn ang="0">
                  <a:pos x="58" y="40"/>
                </a:cxn>
                <a:cxn ang="0">
                  <a:pos x="51" y="40"/>
                </a:cxn>
                <a:cxn ang="0">
                  <a:pos x="36" y="42"/>
                </a:cxn>
                <a:cxn ang="0">
                  <a:pos x="45" y="60"/>
                </a:cxn>
                <a:cxn ang="0">
                  <a:pos x="60" y="58"/>
                </a:cxn>
                <a:cxn ang="0">
                  <a:pos x="67" y="53"/>
                </a:cxn>
                <a:cxn ang="0">
                  <a:pos x="76" y="71"/>
                </a:cxn>
                <a:cxn ang="0">
                  <a:pos x="69" y="69"/>
                </a:cxn>
                <a:cxn ang="0">
                  <a:pos x="65" y="64"/>
                </a:cxn>
                <a:cxn ang="0">
                  <a:pos x="60" y="69"/>
                </a:cxn>
                <a:cxn ang="0">
                  <a:pos x="67" y="84"/>
                </a:cxn>
                <a:cxn ang="0">
                  <a:pos x="65" y="109"/>
                </a:cxn>
                <a:cxn ang="0">
                  <a:pos x="47" y="116"/>
                </a:cxn>
                <a:cxn ang="0">
                  <a:pos x="38" y="116"/>
                </a:cxn>
                <a:cxn ang="0">
                  <a:pos x="34" y="100"/>
                </a:cxn>
                <a:cxn ang="0">
                  <a:pos x="20" y="84"/>
                </a:cxn>
              </a:cxnLst>
              <a:rect l="0" t="0" r="r" b="b"/>
              <a:pathLst>
                <a:path w="167" h="242">
                  <a:moveTo>
                    <a:pt x="16" y="80"/>
                  </a:moveTo>
                  <a:lnTo>
                    <a:pt x="11" y="82"/>
                  </a:lnTo>
                  <a:lnTo>
                    <a:pt x="9" y="82"/>
                  </a:lnTo>
                  <a:lnTo>
                    <a:pt x="7" y="84"/>
                  </a:lnTo>
                  <a:lnTo>
                    <a:pt x="5" y="89"/>
                  </a:lnTo>
                  <a:lnTo>
                    <a:pt x="5" y="91"/>
                  </a:lnTo>
                  <a:lnTo>
                    <a:pt x="5" y="96"/>
                  </a:lnTo>
                  <a:lnTo>
                    <a:pt x="5" y="100"/>
                  </a:lnTo>
                  <a:lnTo>
                    <a:pt x="5" y="104"/>
                  </a:lnTo>
                  <a:lnTo>
                    <a:pt x="5" y="104"/>
                  </a:lnTo>
                  <a:lnTo>
                    <a:pt x="5" y="109"/>
                  </a:lnTo>
                  <a:lnTo>
                    <a:pt x="5" y="109"/>
                  </a:lnTo>
                  <a:lnTo>
                    <a:pt x="0" y="111"/>
                  </a:lnTo>
                  <a:lnTo>
                    <a:pt x="0" y="116"/>
                  </a:lnTo>
                  <a:lnTo>
                    <a:pt x="0" y="118"/>
                  </a:lnTo>
                  <a:lnTo>
                    <a:pt x="3" y="120"/>
                  </a:lnTo>
                  <a:lnTo>
                    <a:pt x="5" y="122"/>
                  </a:lnTo>
                  <a:lnTo>
                    <a:pt x="7" y="127"/>
                  </a:lnTo>
                  <a:lnTo>
                    <a:pt x="9" y="129"/>
                  </a:lnTo>
                  <a:lnTo>
                    <a:pt x="11" y="129"/>
                  </a:lnTo>
                  <a:lnTo>
                    <a:pt x="16" y="133"/>
                  </a:lnTo>
                  <a:lnTo>
                    <a:pt x="18" y="136"/>
                  </a:lnTo>
                  <a:lnTo>
                    <a:pt x="20" y="142"/>
                  </a:lnTo>
                  <a:lnTo>
                    <a:pt x="23" y="144"/>
                  </a:lnTo>
                  <a:lnTo>
                    <a:pt x="25" y="149"/>
                  </a:lnTo>
                  <a:lnTo>
                    <a:pt x="25" y="153"/>
                  </a:lnTo>
                  <a:lnTo>
                    <a:pt x="27" y="156"/>
                  </a:lnTo>
                  <a:lnTo>
                    <a:pt x="29" y="156"/>
                  </a:lnTo>
                  <a:lnTo>
                    <a:pt x="34" y="156"/>
                  </a:lnTo>
                  <a:lnTo>
                    <a:pt x="34" y="156"/>
                  </a:lnTo>
                  <a:lnTo>
                    <a:pt x="36" y="153"/>
                  </a:lnTo>
                  <a:lnTo>
                    <a:pt x="38" y="151"/>
                  </a:lnTo>
                  <a:lnTo>
                    <a:pt x="40" y="149"/>
                  </a:lnTo>
                  <a:lnTo>
                    <a:pt x="43" y="149"/>
                  </a:lnTo>
                  <a:lnTo>
                    <a:pt x="43" y="153"/>
                  </a:lnTo>
                  <a:lnTo>
                    <a:pt x="43" y="158"/>
                  </a:lnTo>
                  <a:lnTo>
                    <a:pt x="45" y="160"/>
                  </a:lnTo>
                  <a:lnTo>
                    <a:pt x="45" y="162"/>
                  </a:lnTo>
                  <a:lnTo>
                    <a:pt x="47" y="167"/>
                  </a:lnTo>
                  <a:lnTo>
                    <a:pt x="49" y="164"/>
                  </a:lnTo>
                  <a:lnTo>
                    <a:pt x="49" y="162"/>
                  </a:lnTo>
                  <a:lnTo>
                    <a:pt x="51" y="162"/>
                  </a:lnTo>
                  <a:lnTo>
                    <a:pt x="56" y="164"/>
                  </a:lnTo>
                  <a:lnTo>
                    <a:pt x="58" y="164"/>
                  </a:lnTo>
                  <a:lnTo>
                    <a:pt x="58" y="169"/>
                  </a:lnTo>
                  <a:lnTo>
                    <a:pt x="58" y="171"/>
                  </a:lnTo>
                  <a:lnTo>
                    <a:pt x="58" y="176"/>
                  </a:lnTo>
                  <a:lnTo>
                    <a:pt x="60" y="180"/>
                  </a:lnTo>
                  <a:lnTo>
                    <a:pt x="65" y="184"/>
                  </a:lnTo>
                  <a:lnTo>
                    <a:pt x="67" y="187"/>
                  </a:lnTo>
                  <a:lnTo>
                    <a:pt x="69" y="189"/>
                  </a:lnTo>
                  <a:lnTo>
                    <a:pt x="74" y="191"/>
                  </a:lnTo>
                  <a:lnTo>
                    <a:pt x="76" y="196"/>
                  </a:lnTo>
                  <a:lnTo>
                    <a:pt x="78" y="198"/>
                  </a:lnTo>
                  <a:lnTo>
                    <a:pt x="78" y="202"/>
                  </a:lnTo>
                  <a:lnTo>
                    <a:pt x="80" y="209"/>
                  </a:lnTo>
                  <a:lnTo>
                    <a:pt x="80" y="211"/>
                  </a:lnTo>
                  <a:lnTo>
                    <a:pt x="83" y="213"/>
                  </a:lnTo>
                  <a:lnTo>
                    <a:pt x="85" y="218"/>
                  </a:lnTo>
                  <a:lnTo>
                    <a:pt x="85" y="222"/>
                  </a:lnTo>
                  <a:lnTo>
                    <a:pt x="85" y="229"/>
                  </a:lnTo>
                  <a:lnTo>
                    <a:pt x="85" y="233"/>
                  </a:lnTo>
                  <a:lnTo>
                    <a:pt x="87" y="236"/>
                  </a:lnTo>
                  <a:lnTo>
                    <a:pt x="91" y="236"/>
                  </a:lnTo>
                  <a:lnTo>
                    <a:pt x="94" y="233"/>
                  </a:lnTo>
                  <a:lnTo>
                    <a:pt x="94" y="231"/>
                  </a:lnTo>
                  <a:lnTo>
                    <a:pt x="98" y="229"/>
                  </a:lnTo>
                  <a:lnTo>
                    <a:pt x="98" y="229"/>
                  </a:lnTo>
                  <a:lnTo>
                    <a:pt x="98" y="233"/>
                  </a:lnTo>
                  <a:lnTo>
                    <a:pt x="100" y="236"/>
                  </a:lnTo>
                  <a:lnTo>
                    <a:pt x="100" y="238"/>
                  </a:lnTo>
                  <a:lnTo>
                    <a:pt x="100" y="240"/>
                  </a:lnTo>
                  <a:lnTo>
                    <a:pt x="103" y="242"/>
                  </a:lnTo>
                  <a:lnTo>
                    <a:pt x="105" y="242"/>
                  </a:lnTo>
                  <a:lnTo>
                    <a:pt x="109" y="242"/>
                  </a:lnTo>
                  <a:lnTo>
                    <a:pt x="109" y="238"/>
                  </a:lnTo>
                  <a:lnTo>
                    <a:pt x="111" y="236"/>
                  </a:lnTo>
                  <a:lnTo>
                    <a:pt x="114" y="233"/>
                  </a:lnTo>
                  <a:lnTo>
                    <a:pt x="114" y="233"/>
                  </a:lnTo>
                  <a:lnTo>
                    <a:pt x="116" y="233"/>
                  </a:lnTo>
                  <a:lnTo>
                    <a:pt x="116" y="231"/>
                  </a:lnTo>
                  <a:lnTo>
                    <a:pt x="116" y="231"/>
                  </a:lnTo>
                  <a:lnTo>
                    <a:pt x="116" y="229"/>
                  </a:lnTo>
                  <a:lnTo>
                    <a:pt x="120" y="227"/>
                  </a:lnTo>
                  <a:lnTo>
                    <a:pt x="123" y="224"/>
                  </a:lnTo>
                  <a:lnTo>
                    <a:pt x="123" y="222"/>
                  </a:lnTo>
                  <a:lnTo>
                    <a:pt x="118" y="220"/>
                  </a:lnTo>
                  <a:lnTo>
                    <a:pt x="118" y="218"/>
                  </a:lnTo>
                  <a:lnTo>
                    <a:pt x="116" y="216"/>
                  </a:lnTo>
                  <a:lnTo>
                    <a:pt x="114" y="213"/>
                  </a:lnTo>
                  <a:lnTo>
                    <a:pt x="116" y="211"/>
                  </a:lnTo>
                  <a:lnTo>
                    <a:pt x="120" y="211"/>
                  </a:lnTo>
                  <a:lnTo>
                    <a:pt x="123" y="209"/>
                  </a:lnTo>
                  <a:lnTo>
                    <a:pt x="127" y="209"/>
                  </a:lnTo>
                  <a:lnTo>
                    <a:pt x="131" y="209"/>
                  </a:lnTo>
                  <a:lnTo>
                    <a:pt x="134" y="213"/>
                  </a:lnTo>
                  <a:lnTo>
                    <a:pt x="136" y="216"/>
                  </a:lnTo>
                  <a:lnTo>
                    <a:pt x="138" y="216"/>
                  </a:lnTo>
                  <a:lnTo>
                    <a:pt x="143" y="213"/>
                  </a:lnTo>
                  <a:lnTo>
                    <a:pt x="143" y="211"/>
                  </a:lnTo>
                  <a:lnTo>
                    <a:pt x="145" y="207"/>
                  </a:lnTo>
                  <a:lnTo>
                    <a:pt x="149" y="204"/>
                  </a:lnTo>
                  <a:lnTo>
                    <a:pt x="151" y="200"/>
                  </a:lnTo>
                  <a:lnTo>
                    <a:pt x="154" y="196"/>
                  </a:lnTo>
                  <a:lnTo>
                    <a:pt x="158" y="193"/>
                  </a:lnTo>
                  <a:lnTo>
                    <a:pt x="160" y="191"/>
                  </a:lnTo>
                  <a:lnTo>
                    <a:pt x="165" y="191"/>
                  </a:lnTo>
                  <a:lnTo>
                    <a:pt x="167" y="189"/>
                  </a:lnTo>
                  <a:lnTo>
                    <a:pt x="165" y="184"/>
                  </a:lnTo>
                  <a:lnTo>
                    <a:pt x="165" y="182"/>
                  </a:lnTo>
                  <a:lnTo>
                    <a:pt x="163" y="178"/>
                  </a:lnTo>
                  <a:lnTo>
                    <a:pt x="160" y="176"/>
                  </a:lnTo>
                  <a:lnTo>
                    <a:pt x="158" y="176"/>
                  </a:lnTo>
                  <a:lnTo>
                    <a:pt x="158" y="173"/>
                  </a:lnTo>
                  <a:lnTo>
                    <a:pt x="160" y="171"/>
                  </a:lnTo>
                  <a:lnTo>
                    <a:pt x="163" y="169"/>
                  </a:lnTo>
                  <a:lnTo>
                    <a:pt x="163" y="167"/>
                  </a:lnTo>
                  <a:lnTo>
                    <a:pt x="163" y="162"/>
                  </a:lnTo>
                  <a:lnTo>
                    <a:pt x="158" y="153"/>
                  </a:lnTo>
                  <a:lnTo>
                    <a:pt x="156" y="149"/>
                  </a:lnTo>
                  <a:lnTo>
                    <a:pt x="158" y="147"/>
                  </a:lnTo>
                  <a:lnTo>
                    <a:pt x="163" y="144"/>
                  </a:lnTo>
                  <a:lnTo>
                    <a:pt x="167" y="140"/>
                  </a:lnTo>
                  <a:lnTo>
                    <a:pt x="167" y="136"/>
                  </a:lnTo>
                  <a:lnTo>
                    <a:pt x="165" y="129"/>
                  </a:lnTo>
                  <a:lnTo>
                    <a:pt x="163" y="124"/>
                  </a:lnTo>
                  <a:lnTo>
                    <a:pt x="163" y="120"/>
                  </a:lnTo>
                  <a:lnTo>
                    <a:pt x="163" y="116"/>
                  </a:lnTo>
                  <a:lnTo>
                    <a:pt x="160" y="111"/>
                  </a:lnTo>
                  <a:lnTo>
                    <a:pt x="158" y="111"/>
                  </a:lnTo>
                  <a:lnTo>
                    <a:pt x="154" y="116"/>
                  </a:lnTo>
                  <a:lnTo>
                    <a:pt x="151" y="118"/>
                  </a:lnTo>
                  <a:lnTo>
                    <a:pt x="147" y="120"/>
                  </a:lnTo>
                  <a:lnTo>
                    <a:pt x="145" y="120"/>
                  </a:lnTo>
                  <a:lnTo>
                    <a:pt x="145" y="120"/>
                  </a:lnTo>
                  <a:lnTo>
                    <a:pt x="145" y="120"/>
                  </a:lnTo>
                  <a:lnTo>
                    <a:pt x="145" y="120"/>
                  </a:lnTo>
                  <a:lnTo>
                    <a:pt x="145" y="120"/>
                  </a:lnTo>
                  <a:lnTo>
                    <a:pt x="145" y="116"/>
                  </a:lnTo>
                  <a:lnTo>
                    <a:pt x="145" y="116"/>
                  </a:lnTo>
                  <a:lnTo>
                    <a:pt x="149" y="113"/>
                  </a:lnTo>
                  <a:lnTo>
                    <a:pt x="149" y="113"/>
                  </a:lnTo>
                  <a:lnTo>
                    <a:pt x="149" y="113"/>
                  </a:lnTo>
                  <a:lnTo>
                    <a:pt x="149" y="111"/>
                  </a:lnTo>
                  <a:lnTo>
                    <a:pt x="149" y="111"/>
                  </a:lnTo>
                  <a:lnTo>
                    <a:pt x="149" y="109"/>
                  </a:lnTo>
                  <a:lnTo>
                    <a:pt x="149" y="109"/>
                  </a:lnTo>
                  <a:lnTo>
                    <a:pt x="149" y="109"/>
                  </a:lnTo>
                  <a:lnTo>
                    <a:pt x="145" y="102"/>
                  </a:lnTo>
                  <a:lnTo>
                    <a:pt x="145" y="102"/>
                  </a:lnTo>
                  <a:lnTo>
                    <a:pt x="143" y="100"/>
                  </a:lnTo>
                  <a:lnTo>
                    <a:pt x="143" y="100"/>
                  </a:lnTo>
                  <a:lnTo>
                    <a:pt x="143" y="93"/>
                  </a:lnTo>
                  <a:lnTo>
                    <a:pt x="138" y="89"/>
                  </a:lnTo>
                  <a:lnTo>
                    <a:pt x="134" y="84"/>
                  </a:lnTo>
                  <a:lnTo>
                    <a:pt x="127" y="84"/>
                  </a:lnTo>
                  <a:lnTo>
                    <a:pt x="125" y="87"/>
                  </a:lnTo>
                  <a:lnTo>
                    <a:pt x="120" y="91"/>
                  </a:lnTo>
                  <a:lnTo>
                    <a:pt x="116" y="93"/>
                  </a:lnTo>
                  <a:lnTo>
                    <a:pt x="116" y="93"/>
                  </a:lnTo>
                  <a:lnTo>
                    <a:pt x="116" y="93"/>
                  </a:lnTo>
                  <a:lnTo>
                    <a:pt x="114" y="96"/>
                  </a:lnTo>
                  <a:lnTo>
                    <a:pt x="114" y="96"/>
                  </a:lnTo>
                  <a:lnTo>
                    <a:pt x="111" y="93"/>
                  </a:lnTo>
                  <a:lnTo>
                    <a:pt x="111" y="93"/>
                  </a:lnTo>
                  <a:lnTo>
                    <a:pt x="111" y="84"/>
                  </a:lnTo>
                  <a:lnTo>
                    <a:pt x="114" y="82"/>
                  </a:lnTo>
                  <a:lnTo>
                    <a:pt x="116" y="78"/>
                  </a:lnTo>
                  <a:lnTo>
                    <a:pt x="118" y="76"/>
                  </a:lnTo>
                  <a:lnTo>
                    <a:pt x="125" y="67"/>
                  </a:lnTo>
                  <a:lnTo>
                    <a:pt x="134" y="60"/>
                  </a:lnTo>
                  <a:lnTo>
                    <a:pt x="138" y="58"/>
                  </a:lnTo>
                  <a:lnTo>
                    <a:pt x="143" y="56"/>
                  </a:lnTo>
                  <a:lnTo>
                    <a:pt x="145" y="56"/>
                  </a:lnTo>
                  <a:lnTo>
                    <a:pt x="145" y="49"/>
                  </a:lnTo>
                  <a:lnTo>
                    <a:pt x="143" y="44"/>
                  </a:lnTo>
                  <a:lnTo>
                    <a:pt x="140" y="42"/>
                  </a:lnTo>
                  <a:lnTo>
                    <a:pt x="138" y="38"/>
                  </a:lnTo>
                  <a:lnTo>
                    <a:pt x="138" y="38"/>
                  </a:lnTo>
                  <a:lnTo>
                    <a:pt x="138" y="38"/>
                  </a:lnTo>
                  <a:lnTo>
                    <a:pt x="140" y="38"/>
                  </a:lnTo>
                  <a:lnTo>
                    <a:pt x="140" y="38"/>
                  </a:lnTo>
                  <a:lnTo>
                    <a:pt x="145" y="33"/>
                  </a:lnTo>
                  <a:lnTo>
                    <a:pt x="145" y="33"/>
                  </a:lnTo>
                  <a:lnTo>
                    <a:pt x="149" y="29"/>
                  </a:lnTo>
                  <a:lnTo>
                    <a:pt x="151" y="24"/>
                  </a:lnTo>
                  <a:lnTo>
                    <a:pt x="151" y="24"/>
                  </a:lnTo>
                  <a:lnTo>
                    <a:pt x="151" y="22"/>
                  </a:lnTo>
                  <a:lnTo>
                    <a:pt x="151" y="22"/>
                  </a:lnTo>
                  <a:lnTo>
                    <a:pt x="149" y="18"/>
                  </a:lnTo>
                  <a:lnTo>
                    <a:pt x="147" y="18"/>
                  </a:lnTo>
                  <a:lnTo>
                    <a:pt x="145" y="16"/>
                  </a:lnTo>
                  <a:lnTo>
                    <a:pt x="143" y="13"/>
                  </a:lnTo>
                  <a:lnTo>
                    <a:pt x="143" y="7"/>
                  </a:lnTo>
                  <a:lnTo>
                    <a:pt x="136" y="4"/>
                  </a:lnTo>
                  <a:lnTo>
                    <a:pt x="136" y="4"/>
                  </a:lnTo>
                  <a:lnTo>
                    <a:pt x="129" y="9"/>
                  </a:lnTo>
                  <a:lnTo>
                    <a:pt x="129" y="9"/>
                  </a:lnTo>
                  <a:lnTo>
                    <a:pt x="123" y="11"/>
                  </a:lnTo>
                  <a:lnTo>
                    <a:pt x="118" y="16"/>
                  </a:lnTo>
                  <a:lnTo>
                    <a:pt x="111" y="20"/>
                  </a:lnTo>
                  <a:lnTo>
                    <a:pt x="107" y="22"/>
                  </a:lnTo>
                  <a:lnTo>
                    <a:pt x="103" y="22"/>
                  </a:lnTo>
                  <a:lnTo>
                    <a:pt x="96" y="22"/>
                  </a:lnTo>
                  <a:lnTo>
                    <a:pt x="91" y="18"/>
                  </a:lnTo>
                  <a:lnTo>
                    <a:pt x="87" y="16"/>
                  </a:lnTo>
                  <a:lnTo>
                    <a:pt x="83" y="13"/>
                  </a:lnTo>
                  <a:lnTo>
                    <a:pt x="78" y="11"/>
                  </a:lnTo>
                  <a:lnTo>
                    <a:pt x="76" y="7"/>
                  </a:lnTo>
                  <a:lnTo>
                    <a:pt x="76" y="0"/>
                  </a:lnTo>
                  <a:lnTo>
                    <a:pt x="71" y="0"/>
                  </a:lnTo>
                  <a:lnTo>
                    <a:pt x="67" y="2"/>
                  </a:lnTo>
                  <a:lnTo>
                    <a:pt x="65" y="7"/>
                  </a:lnTo>
                  <a:lnTo>
                    <a:pt x="65" y="9"/>
                  </a:lnTo>
                  <a:lnTo>
                    <a:pt x="69" y="13"/>
                  </a:lnTo>
                  <a:lnTo>
                    <a:pt x="71" y="16"/>
                  </a:lnTo>
                  <a:lnTo>
                    <a:pt x="67" y="18"/>
                  </a:lnTo>
                  <a:lnTo>
                    <a:pt x="65" y="16"/>
                  </a:lnTo>
                  <a:lnTo>
                    <a:pt x="63" y="16"/>
                  </a:lnTo>
                  <a:lnTo>
                    <a:pt x="60" y="16"/>
                  </a:lnTo>
                  <a:lnTo>
                    <a:pt x="54" y="13"/>
                  </a:lnTo>
                  <a:lnTo>
                    <a:pt x="47" y="16"/>
                  </a:lnTo>
                  <a:lnTo>
                    <a:pt x="45" y="18"/>
                  </a:lnTo>
                  <a:lnTo>
                    <a:pt x="43" y="20"/>
                  </a:lnTo>
                  <a:lnTo>
                    <a:pt x="45" y="24"/>
                  </a:lnTo>
                  <a:lnTo>
                    <a:pt x="49" y="29"/>
                  </a:lnTo>
                  <a:lnTo>
                    <a:pt x="51" y="31"/>
                  </a:lnTo>
                  <a:lnTo>
                    <a:pt x="56" y="31"/>
                  </a:lnTo>
                  <a:lnTo>
                    <a:pt x="58" y="36"/>
                  </a:lnTo>
                  <a:lnTo>
                    <a:pt x="58" y="40"/>
                  </a:lnTo>
                  <a:lnTo>
                    <a:pt x="58" y="42"/>
                  </a:lnTo>
                  <a:lnTo>
                    <a:pt x="58" y="47"/>
                  </a:lnTo>
                  <a:lnTo>
                    <a:pt x="56" y="47"/>
                  </a:lnTo>
                  <a:lnTo>
                    <a:pt x="51" y="44"/>
                  </a:lnTo>
                  <a:lnTo>
                    <a:pt x="51" y="40"/>
                  </a:lnTo>
                  <a:lnTo>
                    <a:pt x="49" y="36"/>
                  </a:lnTo>
                  <a:lnTo>
                    <a:pt x="47" y="33"/>
                  </a:lnTo>
                  <a:lnTo>
                    <a:pt x="43" y="33"/>
                  </a:lnTo>
                  <a:lnTo>
                    <a:pt x="38" y="36"/>
                  </a:lnTo>
                  <a:lnTo>
                    <a:pt x="36" y="42"/>
                  </a:lnTo>
                  <a:lnTo>
                    <a:pt x="36" y="44"/>
                  </a:lnTo>
                  <a:lnTo>
                    <a:pt x="38" y="49"/>
                  </a:lnTo>
                  <a:lnTo>
                    <a:pt x="40" y="51"/>
                  </a:lnTo>
                  <a:lnTo>
                    <a:pt x="40" y="58"/>
                  </a:lnTo>
                  <a:lnTo>
                    <a:pt x="45" y="60"/>
                  </a:lnTo>
                  <a:lnTo>
                    <a:pt x="47" y="62"/>
                  </a:lnTo>
                  <a:lnTo>
                    <a:pt x="49" y="64"/>
                  </a:lnTo>
                  <a:lnTo>
                    <a:pt x="54" y="64"/>
                  </a:lnTo>
                  <a:lnTo>
                    <a:pt x="58" y="62"/>
                  </a:lnTo>
                  <a:lnTo>
                    <a:pt x="60" y="58"/>
                  </a:lnTo>
                  <a:lnTo>
                    <a:pt x="65" y="56"/>
                  </a:lnTo>
                  <a:lnTo>
                    <a:pt x="65" y="56"/>
                  </a:lnTo>
                  <a:lnTo>
                    <a:pt x="65" y="53"/>
                  </a:lnTo>
                  <a:lnTo>
                    <a:pt x="67" y="53"/>
                  </a:lnTo>
                  <a:lnTo>
                    <a:pt x="67" y="53"/>
                  </a:lnTo>
                  <a:lnTo>
                    <a:pt x="69" y="56"/>
                  </a:lnTo>
                  <a:lnTo>
                    <a:pt x="69" y="58"/>
                  </a:lnTo>
                  <a:lnTo>
                    <a:pt x="74" y="62"/>
                  </a:lnTo>
                  <a:lnTo>
                    <a:pt x="74" y="67"/>
                  </a:lnTo>
                  <a:lnTo>
                    <a:pt x="76" y="71"/>
                  </a:lnTo>
                  <a:lnTo>
                    <a:pt x="74" y="73"/>
                  </a:lnTo>
                  <a:lnTo>
                    <a:pt x="71" y="71"/>
                  </a:lnTo>
                  <a:lnTo>
                    <a:pt x="71" y="71"/>
                  </a:lnTo>
                  <a:lnTo>
                    <a:pt x="69" y="69"/>
                  </a:lnTo>
                  <a:lnTo>
                    <a:pt x="69" y="69"/>
                  </a:lnTo>
                  <a:lnTo>
                    <a:pt x="67" y="64"/>
                  </a:lnTo>
                  <a:lnTo>
                    <a:pt x="67" y="64"/>
                  </a:lnTo>
                  <a:lnTo>
                    <a:pt x="65" y="64"/>
                  </a:lnTo>
                  <a:lnTo>
                    <a:pt x="65" y="64"/>
                  </a:lnTo>
                  <a:lnTo>
                    <a:pt x="65" y="64"/>
                  </a:lnTo>
                  <a:lnTo>
                    <a:pt x="63" y="62"/>
                  </a:lnTo>
                  <a:lnTo>
                    <a:pt x="63" y="64"/>
                  </a:lnTo>
                  <a:lnTo>
                    <a:pt x="63" y="64"/>
                  </a:lnTo>
                  <a:lnTo>
                    <a:pt x="60" y="69"/>
                  </a:lnTo>
                  <a:lnTo>
                    <a:pt x="60" y="69"/>
                  </a:lnTo>
                  <a:lnTo>
                    <a:pt x="58" y="76"/>
                  </a:lnTo>
                  <a:lnTo>
                    <a:pt x="58" y="76"/>
                  </a:lnTo>
                  <a:lnTo>
                    <a:pt x="58" y="76"/>
                  </a:lnTo>
                  <a:lnTo>
                    <a:pt x="63" y="82"/>
                  </a:lnTo>
                  <a:lnTo>
                    <a:pt x="67" y="84"/>
                  </a:lnTo>
                  <a:lnTo>
                    <a:pt x="69" y="89"/>
                  </a:lnTo>
                  <a:lnTo>
                    <a:pt x="71" y="93"/>
                  </a:lnTo>
                  <a:lnTo>
                    <a:pt x="69" y="98"/>
                  </a:lnTo>
                  <a:lnTo>
                    <a:pt x="67" y="102"/>
                  </a:lnTo>
                  <a:lnTo>
                    <a:pt x="65" y="109"/>
                  </a:lnTo>
                  <a:lnTo>
                    <a:pt x="63" y="111"/>
                  </a:lnTo>
                  <a:lnTo>
                    <a:pt x="58" y="113"/>
                  </a:lnTo>
                  <a:lnTo>
                    <a:pt x="56" y="113"/>
                  </a:lnTo>
                  <a:lnTo>
                    <a:pt x="51" y="113"/>
                  </a:lnTo>
                  <a:lnTo>
                    <a:pt x="47" y="116"/>
                  </a:lnTo>
                  <a:lnTo>
                    <a:pt x="47" y="116"/>
                  </a:lnTo>
                  <a:lnTo>
                    <a:pt x="43" y="118"/>
                  </a:lnTo>
                  <a:lnTo>
                    <a:pt x="43" y="118"/>
                  </a:lnTo>
                  <a:lnTo>
                    <a:pt x="38" y="116"/>
                  </a:lnTo>
                  <a:lnTo>
                    <a:pt x="38" y="116"/>
                  </a:lnTo>
                  <a:lnTo>
                    <a:pt x="36" y="116"/>
                  </a:lnTo>
                  <a:lnTo>
                    <a:pt x="34" y="111"/>
                  </a:lnTo>
                  <a:lnTo>
                    <a:pt x="34" y="107"/>
                  </a:lnTo>
                  <a:lnTo>
                    <a:pt x="34" y="102"/>
                  </a:lnTo>
                  <a:lnTo>
                    <a:pt x="34" y="100"/>
                  </a:lnTo>
                  <a:lnTo>
                    <a:pt x="31" y="98"/>
                  </a:lnTo>
                  <a:lnTo>
                    <a:pt x="27" y="93"/>
                  </a:lnTo>
                  <a:lnTo>
                    <a:pt x="25" y="91"/>
                  </a:lnTo>
                  <a:lnTo>
                    <a:pt x="23" y="87"/>
                  </a:lnTo>
                  <a:lnTo>
                    <a:pt x="20" y="84"/>
                  </a:lnTo>
                  <a:lnTo>
                    <a:pt x="16" y="80"/>
                  </a:lnTo>
                  <a:close/>
                </a:path>
              </a:pathLst>
            </a:custGeom>
            <a:grpFill/>
            <a:ln w="11113">
              <a:solidFill>
                <a:schemeClr val="bg1"/>
              </a:solidFill>
              <a:prstDash val="solid"/>
              <a:round/>
              <a:headEnd/>
              <a:tailEnd/>
            </a:ln>
          </p:spPr>
          <p:txBody>
            <a:bodyPr/>
            <a:lstStyle/>
            <a:p>
              <a:endParaRPr lang="fr-CA"/>
            </a:p>
          </p:txBody>
        </p:sp>
        <p:sp>
          <p:nvSpPr>
            <p:cNvPr id="49" name="Freeform 64"/>
            <p:cNvSpPr>
              <a:spLocks/>
            </p:cNvSpPr>
            <p:nvPr/>
          </p:nvSpPr>
          <p:spPr bwMode="auto">
            <a:xfrm>
              <a:off x="2579" y="1113"/>
              <a:ext cx="43" cy="29"/>
            </a:xfrm>
            <a:custGeom>
              <a:avLst/>
              <a:gdLst/>
              <a:ahLst/>
              <a:cxnLst>
                <a:cxn ang="0">
                  <a:pos x="16" y="12"/>
                </a:cxn>
                <a:cxn ang="0">
                  <a:pos x="12" y="16"/>
                </a:cxn>
                <a:cxn ang="0">
                  <a:pos x="9" y="18"/>
                </a:cxn>
                <a:cxn ang="0">
                  <a:pos x="5" y="20"/>
                </a:cxn>
                <a:cxn ang="0">
                  <a:pos x="3" y="23"/>
                </a:cxn>
                <a:cxn ang="0">
                  <a:pos x="0" y="25"/>
                </a:cxn>
                <a:cxn ang="0">
                  <a:pos x="3" y="25"/>
                </a:cxn>
                <a:cxn ang="0">
                  <a:pos x="7" y="27"/>
                </a:cxn>
                <a:cxn ang="0">
                  <a:pos x="12" y="25"/>
                </a:cxn>
                <a:cxn ang="0">
                  <a:pos x="12" y="29"/>
                </a:cxn>
                <a:cxn ang="0">
                  <a:pos x="16" y="29"/>
                </a:cxn>
                <a:cxn ang="0">
                  <a:pos x="18" y="29"/>
                </a:cxn>
                <a:cxn ang="0">
                  <a:pos x="20" y="27"/>
                </a:cxn>
                <a:cxn ang="0">
                  <a:pos x="25" y="25"/>
                </a:cxn>
                <a:cxn ang="0">
                  <a:pos x="27" y="25"/>
                </a:cxn>
                <a:cxn ang="0">
                  <a:pos x="29" y="23"/>
                </a:cxn>
                <a:cxn ang="0">
                  <a:pos x="32" y="20"/>
                </a:cxn>
                <a:cxn ang="0">
                  <a:pos x="34" y="18"/>
                </a:cxn>
                <a:cxn ang="0">
                  <a:pos x="36" y="16"/>
                </a:cxn>
                <a:cxn ang="0">
                  <a:pos x="38" y="14"/>
                </a:cxn>
                <a:cxn ang="0">
                  <a:pos x="40" y="14"/>
                </a:cxn>
                <a:cxn ang="0">
                  <a:pos x="43" y="9"/>
                </a:cxn>
                <a:cxn ang="0">
                  <a:pos x="43" y="7"/>
                </a:cxn>
                <a:cxn ang="0">
                  <a:pos x="40" y="5"/>
                </a:cxn>
                <a:cxn ang="0">
                  <a:pos x="38" y="3"/>
                </a:cxn>
                <a:cxn ang="0">
                  <a:pos x="34" y="0"/>
                </a:cxn>
                <a:cxn ang="0">
                  <a:pos x="32" y="3"/>
                </a:cxn>
                <a:cxn ang="0">
                  <a:pos x="32" y="5"/>
                </a:cxn>
                <a:cxn ang="0">
                  <a:pos x="27" y="5"/>
                </a:cxn>
                <a:cxn ang="0">
                  <a:pos x="23" y="7"/>
                </a:cxn>
                <a:cxn ang="0">
                  <a:pos x="20" y="7"/>
                </a:cxn>
                <a:cxn ang="0">
                  <a:pos x="16" y="12"/>
                </a:cxn>
              </a:cxnLst>
              <a:rect l="0" t="0" r="r" b="b"/>
              <a:pathLst>
                <a:path w="43" h="29">
                  <a:moveTo>
                    <a:pt x="16" y="12"/>
                  </a:moveTo>
                  <a:lnTo>
                    <a:pt x="12" y="16"/>
                  </a:lnTo>
                  <a:lnTo>
                    <a:pt x="9" y="18"/>
                  </a:lnTo>
                  <a:lnTo>
                    <a:pt x="5" y="20"/>
                  </a:lnTo>
                  <a:lnTo>
                    <a:pt x="3" y="23"/>
                  </a:lnTo>
                  <a:lnTo>
                    <a:pt x="0" y="25"/>
                  </a:lnTo>
                  <a:lnTo>
                    <a:pt x="3" y="25"/>
                  </a:lnTo>
                  <a:lnTo>
                    <a:pt x="7" y="27"/>
                  </a:lnTo>
                  <a:lnTo>
                    <a:pt x="12" y="25"/>
                  </a:lnTo>
                  <a:lnTo>
                    <a:pt x="12" y="29"/>
                  </a:lnTo>
                  <a:lnTo>
                    <a:pt x="16" y="29"/>
                  </a:lnTo>
                  <a:lnTo>
                    <a:pt x="18" y="29"/>
                  </a:lnTo>
                  <a:lnTo>
                    <a:pt x="20" y="27"/>
                  </a:lnTo>
                  <a:lnTo>
                    <a:pt x="25" y="25"/>
                  </a:lnTo>
                  <a:lnTo>
                    <a:pt x="27" y="25"/>
                  </a:lnTo>
                  <a:lnTo>
                    <a:pt x="29" y="23"/>
                  </a:lnTo>
                  <a:lnTo>
                    <a:pt x="32" y="20"/>
                  </a:lnTo>
                  <a:lnTo>
                    <a:pt x="34" y="18"/>
                  </a:lnTo>
                  <a:lnTo>
                    <a:pt x="36" y="16"/>
                  </a:lnTo>
                  <a:lnTo>
                    <a:pt x="38" y="14"/>
                  </a:lnTo>
                  <a:lnTo>
                    <a:pt x="40" y="14"/>
                  </a:lnTo>
                  <a:lnTo>
                    <a:pt x="43" y="9"/>
                  </a:lnTo>
                  <a:lnTo>
                    <a:pt x="43" y="7"/>
                  </a:lnTo>
                  <a:lnTo>
                    <a:pt x="40" y="5"/>
                  </a:lnTo>
                  <a:lnTo>
                    <a:pt x="38" y="3"/>
                  </a:lnTo>
                  <a:lnTo>
                    <a:pt x="34" y="0"/>
                  </a:lnTo>
                  <a:lnTo>
                    <a:pt x="32" y="3"/>
                  </a:lnTo>
                  <a:lnTo>
                    <a:pt x="32" y="5"/>
                  </a:lnTo>
                  <a:lnTo>
                    <a:pt x="27" y="5"/>
                  </a:lnTo>
                  <a:lnTo>
                    <a:pt x="23" y="7"/>
                  </a:lnTo>
                  <a:lnTo>
                    <a:pt x="20" y="7"/>
                  </a:lnTo>
                  <a:lnTo>
                    <a:pt x="16" y="12"/>
                  </a:lnTo>
                  <a:close/>
                </a:path>
              </a:pathLst>
            </a:custGeom>
            <a:grpFill/>
            <a:ln w="11113">
              <a:solidFill>
                <a:schemeClr val="bg1"/>
              </a:solidFill>
              <a:prstDash val="solid"/>
              <a:round/>
              <a:headEnd/>
              <a:tailEnd/>
            </a:ln>
          </p:spPr>
          <p:txBody>
            <a:bodyPr/>
            <a:lstStyle/>
            <a:p>
              <a:endParaRPr lang="fr-CA"/>
            </a:p>
          </p:txBody>
        </p:sp>
        <p:sp>
          <p:nvSpPr>
            <p:cNvPr id="50" name="Freeform 65"/>
            <p:cNvSpPr>
              <a:spLocks/>
            </p:cNvSpPr>
            <p:nvPr/>
          </p:nvSpPr>
          <p:spPr bwMode="auto">
            <a:xfrm>
              <a:off x="2633" y="1200"/>
              <a:ext cx="20" cy="27"/>
            </a:xfrm>
            <a:custGeom>
              <a:avLst/>
              <a:gdLst/>
              <a:ahLst/>
              <a:cxnLst>
                <a:cxn ang="0">
                  <a:pos x="13" y="0"/>
                </a:cxn>
                <a:cxn ang="0">
                  <a:pos x="9" y="0"/>
                </a:cxn>
                <a:cxn ang="0">
                  <a:pos x="6" y="5"/>
                </a:cxn>
                <a:cxn ang="0">
                  <a:pos x="4" y="5"/>
                </a:cxn>
                <a:cxn ang="0">
                  <a:pos x="0" y="7"/>
                </a:cxn>
                <a:cxn ang="0">
                  <a:pos x="0" y="11"/>
                </a:cxn>
                <a:cxn ang="0">
                  <a:pos x="0" y="13"/>
                </a:cxn>
                <a:cxn ang="0">
                  <a:pos x="2" y="16"/>
                </a:cxn>
                <a:cxn ang="0">
                  <a:pos x="4" y="18"/>
                </a:cxn>
                <a:cxn ang="0">
                  <a:pos x="4" y="20"/>
                </a:cxn>
                <a:cxn ang="0">
                  <a:pos x="4" y="25"/>
                </a:cxn>
                <a:cxn ang="0">
                  <a:pos x="6" y="27"/>
                </a:cxn>
                <a:cxn ang="0">
                  <a:pos x="9" y="27"/>
                </a:cxn>
                <a:cxn ang="0">
                  <a:pos x="11" y="27"/>
                </a:cxn>
                <a:cxn ang="0">
                  <a:pos x="13" y="22"/>
                </a:cxn>
                <a:cxn ang="0">
                  <a:pos x="15" y="18"/>
                </a:cxn>
                <a:cxn ang="0">
                  <a:pos x="13" y="16"/>
                </a:cxn>
                <a:cxn ang="0">
                  <a:pos x="18" y="13"/>
                </a:cxn>
                <a:cxn ang="0">
                  <a:pos x="20" y="13"/>
                </a:cxn>
                <a:cxn ang="0">
                  <a:pos x="18" y="11"/>
                </a:cxn>
                <a:cxn ang="0">
                  <a:pos x="18" y="7"/>
                </a:cxn>
                <a:cxn ang="0">
                  <a:pos x="15" y="7"/>
                </a:cxn>
                <a:cxn ang="0">
                  <a:pos x="13" y="5"/>
                </a:cxn>
                <a:cxn ang="0">
                  <a:pos x="15" y="2"/>
                </a:cxn>
                <a:cxn ang="0">
                  <a:pos x="13" y="0"/>
                </a:cxn>
              </a:cxnLst>
              <a:rect l="0" t="0" r="r" b="b"/>
              <a:pathLst>
                <a:path w="20" h="27">
                  <a:moveTo>
                    <a:pt x="13" y="0"/>
                  </a:moveTo>
                  <a:lnTo>
                    <a:pt x="9" y="0"/>
                  </a:lnTo>
                  <a:lnTo>
                    <a:pt x="6" y="5"/>
                  </a:lnTo>
                  <a:lnTo>
                    <a:pt x="4" y="5"/>
                  </a:lnTo>
                  <a:lnTo>
                    <a:pt x="0" y="7"/>
                  </a:lnTo>
                  <a:lnTo>
                    <a:pt x="0" y="11"/>
                  </a:lnTo>
                  <a:lnTo>
                    <a:pt x="0" y="13"/>
                  </a:lnTo>
                  <a:lnTo>
                    <a:pt x="2" y="16"/>
                  </a:lnTo>
                  <a:lnTo>
                    <a:pt x="4" y="18"/>
                  </a:lnTo>
                  <a:lnTo>
                    <a:pt x="4" y="20"/>
                  </a:lnTo>
                  <a:lnTo>
                    <a:pt x="4" y="25"/>
                  </a:lnTo>
                  <a:lnTo>
                    <a:pt x="6" y="27"/>
                  </a:lnTo>
                  <a:lnTo>
                    <a:pt x="9" y="27"/>
                  </a:lnTo>
                  <a:lnTo>
                    <a:pt x="11" y="27"/>
                  </a:lnTo>
                  <a:lnTo>
                    <a:pt x="13" y="22"/>
                  </a:lnTo>
                  <a:lnTo>
                    <a:pt x="15" y="18"/>
                  </a:lnTo>
                  <a:lnTo>
                    <a:pt x="13" y="16"/>
                  </a:lnTo>
                  <a:lnTo>
                    <a:pt x="18" y="13"/>
                  </a:lnTo>
                  <a:lnTo>
                    <a:pt x="20" y="13"/>
                  </a:lnTo>
                  <a:lnTo>
                    <a:pt x="18" y="11"/>
                  </a:lnTo>
                  <a:lnTo>
                    <a:pt x="18" y="7"/>
                  </a:lnTo>
                  <a:lnTo>
                    <a:pt x="15" y="7"/>
                  </a:lnTo>
                  <a:lnTo>
                    <a:pt x="13" y="5"/>
                  </a:lnTo>
                  <a:lnTo>
                    <a:pt x="15" y="2"/>
                  </a:lnTo>
                  <a:lnTo>
                    <a:pt x="13" y="0"/>
                  </a:lnTo>
                  <a:close/>
                </a:path>
              </a:pathLst>
            </a:custGeom>
            <a:grpFill/>
            <a:ln w="11113">
              <a:solidFill>
                <a:schemeClr val="bg1"/>
              </a:solidFill>
              <a:prstDash val="solid"/>
              <a:round/>
              <a:headEnd/>
              <a:tailEnd/>
            </a:ln>
          </p:spPr>
          <p:txBody>
            <a:bodyPr/>
            <a:lstStyle/>
            <a:p>
              <a:endParaRPr lang="fr-CA"/>
            </a:p>
          </p:txBody>
        </p:sp>
        <p:sp>
          <p:nvSpPr>
            <p:cNvPr id="51" name="Freeform 66"/>
            <p:cNvSpPr>
              <a:spLocks/>
            </p:cNvSpPr>
            <p:nvPr/>
          </p:nvSpPr>
          <p:spPr bwMode="auto">
            <a:xfrm>
              <a:off x="2673" y="1107"/>
              <a:ext cx="146" cy="202"/>
            </a:xfrm>
            <a:custGeom>
              <a:avLst/>
              <a:gdLst/>
              <a:ahLst/>
              <a:cxnLst>
                <a:cxn ang="0">
                  <a:pos x="18" y="18"/>
                </a:cxn>
                <a:cxn ang="0">
                  <a:pos x="33" y="11"/>
                </a:cxn>
                <a:cxn ang="0">
                  <a:pos x="44" y="4"/>
                </a:cxn>
                <a:cxn ang="0">
                  <a:pos x="53" y="9"/>
                </a:cxn>
                <a:cxn ang="0">
                  <a:pos x="62" y="2"/>
                </a:cxn>
                <a:cxn ang="0">
                  <a:pos x="78" y="6"/>
                </a:cxn>
                <a:cxn ang="0">
                  <a:pos x="86" y="11"/>
                </a:cxn>
                <a:cxn ang="0">
                  <a:pos x="91" y="20"/>
                </a:cxn>
                <a:cxn ang="0">
                  <a:pos x="98" y="18"/>
                </a:cxn>
                <a:cxn ang="0">
                  <a:pos x="118" y="11"/>
                </a:cxn>
                <a:cxn ang="0">
                  <a:pos x="129" y="18"/>
                </a:cxn>
                <a:cxn ang="0">
                  <a:pos x="142" y="20"/>
                </a:cxn>
                <a:cxn ang="0">
                  <a:pos x="146" y="24"/>
                </a:cxn>
                <a:cxn ang="0">
                  <a:pos x="142" y="31"/>
                </a:cxn>
                <a:cxn ang="0">
                  <a:pos x="138" y="46"/>
                </a:cxn>
                <a:cxn ang="0">
                  <a:pos x="129" y="55"/>
                </a:cxn>
                <a:cxn ang="0">
                  <a:pos x="126" y="69"/>
                </a:cxn>
                <a:cxn ang="0">
                  <a:pos x="120" y="84"/>
                </a:cxn>
                <a:cxn ang="0">
                  <a:pos x="109" y="86"/>
                </a:cxn>
                <a:cxn ang="0">
                  <a:pos x="115" y="106"/>
                </a:cxn>
                <a:cxn ang="0">
                  <a:pos x="106" y="120"/>
                </a:cxn>
                <a:cxn ang="0">
                  <a:pos x="100" y="131"/>
                </a:cxn>
                <a:cxn ang="0">
                  <a:pos x="95" y="135"/>
                </a:cxn>
                <a:cxn ang="0">
                  <a:pos x="86" y="133"/>
                </a:cxn>
                <a:cxn ang="0">
                  <a:pos x="78" y="131"/>
                </a:cxn>
                <a:cxn ang="0">
                  <a:pos x="69" y="126"/>
                </a:cxn>
                <a:cxn ang="0">
                  <a:pos x="66" y="124"/>
                </a:cxn>
                <a:cxn ang="0">
                  <a:pos x="60" y="126"/>
                </a:cxn>
                <a:cxn ang="0">
                  <a:pos x="44" y="129"/>
                </a:cxn>
                <a:cxn ang="0">
                  <a:pos x="42" y="131"/>
                </a:cxn>
                <a:cxn ang="0">
                  <a:pos x="46" y="133"/>
                </a:cxn>
                <a:cxn ang="0">
                  <a:pos x="58" y="142"/>
                </a:cxn>
                <a:cxn ang="0">
                  <a:pos x="62" y="151"/>
                </a:cxn>
                <a:cxn ang="0">
                  <a:pos x="64" y="158"/>
                </a:cxn>
                <a:cxn ang="0">
                  <a:pos x="62" y="162"/>
                </a:cxn>
                <a:cxn ang="0">
                  <a:pos x="55" y="171"/>
                </a:cxn>
                <a:cxn ang="0">
                  <a:pos x="51" y="182"/>
                </a:cxn>
                <a:cxn ang="0">
                  <a:pos x="49" y="198"/>
                </a:cxn>
                <a:cxn ang="0">
                  <a:pos x="44" y="200"/>
                </a:cxn>
                <a:cxn ang="0">
                  <a:pos x="40" y="193"/>
                </a:cxn>
                <a:cxn ang="0">
                  <a:pos x="31" y="200"/>
                </a:cxn>
                <a:cxn ang="0">
                  <a:pos x="15" y="198"/>
                </a:cxn>
                <a:cxn ang="0">
                  <a:pos x="22" y="186"/>
                </a:cxn>
                <a:cxn ang="0">
                  <a:pos x="18" y="182"/>
                </a:cxn>
                <a:cxn ang="0">
                  <a:pos x="15" y="169"/>
                </a:cxn>
                <a:cxn ang="0">
                  <a:pos x="13" y="160"/>
                </a:cxn>
                <a:cxn ang="0">
                  <a:pos x="13" y="149"/>
                </a:cxn>
                <a:cxn ang="0">
                  <a:pos x="4" y="133"/>
                </a:cxn>
                <a:cxn ang="0">
                  <a:pos x="2" y="120"/>
                </a:cxn>
                <a:cxn ang="0">
                  <a:pos x="0" y="106"/>
                </a:cxn>
                <a:cxn ang="0">
                  <a:pos x="2" y="98"/>
                </a:cxn>
                <a:cxn ang="0">
                  <a:pos x="6" y="80"/>
                </a:cxn>
                <a:cxn ang="0">
                  <a:pos x="2" y="58"/>
                </a:cxn>
                <a:cxn ang="0">
                  <a:pos x="4" y="53"/>
                </a:cxn>
                <a:cxn ang="0">
                  <a:pos x="9" y="38"/>
                </a:cxn>
                <a:cxn ang="0">
                  <a:pos x="24" y="49"/>
                </a:cxn>
                <a:cxn ang="0">
                  <a:pos x="22" y="44"/>
                </a:cxn>
                <a:cxn ang="0">
                  <a:pos x="22" y="31"/>
                </a:cxn>
                <a:cxn ang="0">
                  <a:pos x="15" y="31"/>
                </a:cxn>
              </a:cxnLst>
              <a:rect l="0" t="0" r="r" b="b"/>
              <a:pathLst>
                <a:path w="146" h="202">
                  <a:moveTo>
                    <a:pt x="13" y="26"/>
                  </a:moveTo>
                  <a:lnTo>
                    <a:pt x="11" y="22"/>
                  </a:lnTo>
                  <a:lnTo>
                    <a:pt x="15" y="20"/>
                  </a:lnTo>
                  <a:lnTo>
                    <a:pt x="18" y="18"/>
                  </a:lnTo>
                  <a:lnTo>
                    <a:pt x="20" y="15"/>
                  </a:lnTo>
                  <a:lnTo>
                    <a:pt x="24" y="13"/>
                  </a:lnTo>
                  <a:lnTo>
                    <a:pt x="29" y="11"/>
                  </a:lnTo>
                  <a:lnTo>
                    <a:pt x="33" y="11"/>
                  </a:lnTo>
                  <a:lnTo>
                    <a:pt x="35" y="11"/>
                  </a:lnTo>
                  <a:lnTo>
                    <a:pt x="38" y="6"/>
                  </a:lnTo>
                  <a:lnTo>
                    <a:pt x="42" y="6"/>
                  </a:lnTo>
                  <a:lnTo>
                    <a:pt x="44" y="4"/>
                  </a:lnTo>
                  <a:lnTo>
                    <a:pt x="46" y="4"/>
                  </a:lnTo>
                  <a:lnTo>
                    <a:pt x="49" y="6"/>
                  </a:lnTo>
                  <a:lnTo>
                    <a:pt x="51" y="9"/>
                  </a:lnTo>
                  <a:lnTo>
                    <a:pt x="53" y="9"/>
                  </a:lnTo>
                  <a:lnTo>
                    <a:pt x="53" y="6"/>
                  </a:lnTo>
                  <a:lnTo>
                    <a:pt x="58" y="4"/>
                  </a:lnTo>
                  <a:lnTo>
                    <a:pt x="60" y="0"/>
                  </a:lnTo>
                  <a:lnTo>
                    <a:pt x="62" y="2"/>
                  </a:lnTo>
                  <a:lnTo>
                    <a:pt x="66" y="4"/>
                  </a:lnTo>
                  <a:lnTo>
                    <a:pt x="71" y="4"/>
                  </a:lnTo>
                  <a:lnTo>
                    <a:pt x="73" y="6"/>
                  </a:lnTo>
                  <a:lnTo>
                    <a:pt x="78" y="6"/>
                  </a:lnTo>
                  <a:lnTo>
                    <a:pt x="80" y="11"/>
                  </a:lnTo>
                  <a:lnTo>
                    <a:pt x="80" y="9"/>
                  </a:lnTo>
                  <a:lnTo>
                    <a:pt x="84" y="9"/>
                  </a:lnTo>
                  <a:lnTo>
                    <a:pt x="86" y="11"/>
                  </a:lnTo>
                  <a:lnTo>
                    <a:pt x="86" y="13"/>
                  </a:lnTo>
                  <a:lnTo>
                    <a:pt x="89" y="15"/>
                  </a:lnTo>
                  <a:lnTo>
                    <a:pt x="91" y="18"/>
                  </a:lnTo>
                  <a:lnTo>
                    <a:pt x="91" y="20"/>
                  </a:lnTo>
                  <a:lnTo>
                    <a:pt x="93" y="22"/>
                  </a:lnTo>
                  <a:lnTo>
                    <a:pt x="95" y="22"/>
                  </a:lnTo>
                  <a:lnTo>
                    <a:pt x="95" y="20"/>
                  </a:lnTo>
                  <a:lnTo>
                    <a:pt x="98" y="18"/>
                  </a:lnTo>
                  <a:lnTo>
                    <a:pt x="100" y="15"/>
                  </a:lnTo>
                  <a:lnTo>
                    <a:pt x="106" y="13"/>
                  </a:lnTo>
                  <a:lnTo>
                    <a:pt x="111" y="13"/>
                  </a:lnTo>
                  <a:lnTo>
                    <a:pt x="118" y="11"/>
                  </a:lnTo>
                  <a:lnTo>
                    <a:pt x="120" y="13"/>
                  </a:lnTo>
                  <a:lnTo>
                    <a:pt x="122" y="13"/>
                  </a:lnTo>
                  <a:lnTo>
                    <a:pt x="126" y="15"/>
                  </a:lnTo>
                  <a:lnTo>
                    <a:pt x="129" y="18"/>
                  </a:lnTo>
                  <a:lnTo>
                    <a:pt x="133" y="18"/>
                  </a:lnTo>
                  <a:lnTo>
                    <a:pt x="133" y="22"/>
                  </a:lnTo>
                  <a:lnTo>
                    <a:pt x="138" y="20"/>
                  </a:lnTo>
                  <a:lnTo>
                    <a:pt x="142" y="20"/>
                  </a:lnTo>
                  <a:lnTo>
                    <a:pt x="144" y="22"/>
                  </a:lnTo>
                  <a:lnTo>
                    <a:pt x="144" y="22"/>
                  </a:lnTo>
                  <a:lnTo>
                    <a:pt x="146" y="22"/>
                  </a:lnTo>
                  <a:lnTo>
                    <a:pt x="146" y="24"/>
                  </a:lnTo>
                  <a:lnTo>
                    <a:pt x="146" y="24"/>
                  </a:lnTo>
                  <a:lnTo>
                    <a:pt x="144" y="26"/>
                  </a:lnTo>
                  <a:lnTo>
                    <a:pt x="142" y="26"/>
                  </a:lnTo>
                  <a:lnTo>
                    <a:pt x="142" y="31"/>
                  </a:lnTo>
                  <a:lnTo>
                    <a:pt x="140" y="38"/>
                  </a:lnTo>
                  <a:lnTo>
                    <a:pt x="138" y="40"/>
                  </a:lnTo>
                  <a:lnTo>
                    <a:pt x="138" y="42"/>
                  </a:lnTo>
                  <a:lnTo>
                    <a:pt x="138" y="46"/>
                  </a:lnTo>
                  <a:lnTo>
                    <a:pt x="135" y="49"/>
                  </a:lnTo>
                  <a:lnTo>
                    <a:pt x="135" y="53"/>
                  </a:lnTo>
                  <a:lnTo>
                    <a:pt x="131" y="55"/>
                  </a:lnTo>
                  <a:lnTo>
                    <a:pt x="129" y="55"/>
                  </a:lnTo>
                  <a:lnTo>
                    <a:pt x="124" y="55"/>
                  </a:lnTo>
                  <a:lnTo>
                    <a:pt x="126" y="58"/>
                  </a:lnTo>
                  <a:lnTo>
                    <a:pt x="129" y="62"/>
                  </a:lnTo>
                  <a:lnTo>
                    <a:pt x="126" y="69"/>
                  </a:lnTo>
                  <a:lnTo>
                    <a:pt x="126" y="71"/>
                  </a:lnTo>
                  <a:lnTo>
                    <a:pt x="122" y="78"/>
                  </a:lnTo>
                  <a:lnTo>
                    <a:pt x="122" y="80"/>
                  </a:lnTo>
                  <a:lnTo>
                    <a:pt x="120" y="84"/>
                  </a:lnTo>
                  <a:lnTo>
                    <a:pt x="118" y="84"/>
                  </a:lnTo>
                  <a:lnTo>
                    <a:pt x="113" y="84"/>
                  </a:lnTo>
                  <a:lnTo>
                    <a:pt x="113" y="86"/>
                  </a:lnTo>
                  <a:lnTo>
                    <a:pt x="109" y="86"/>
                  </a:lnTo>
                  <a:lnTo>
                    <a:pt x="118" y="86"/>
                  </a:lnTo>
                  <a:lnTo>
                    <a:pt x="118" y="89"/>
                  </a:lnTo>
                  <a:lnTo>
                    <a:pt x="118" y="95"/>
                  </a:lnTo>
                  <a:lnTo>
                    <a:pt x="115" y="106"/>
                  </a:lnTo>
                  <a:lnTo>
                    <a:pt x="111" y="109"/>
                  </a:lnTo>
                  <a:lnTo>
                    <a:pt x="111" y="113"/>
                  </a:lnTo>
                  <a:lnTo>
                    <a:pt x="109" y="118"/>
                  </a:lnTo>
                  <a:lnTo>
                    <a:pt x="106" y="120"/>
                  </a:lnTo>
                  <a:lnTo>
                    <a:pt x="104" y="124"/>
                  </a:lnTo>
                  <a:lnTo>
                    <a:pt x="104" y="129"/>
                  </a:lnTo>
                  <a:lnTo>
                    <a:pt x="102" y="131"/>
                  </a:lnTo>
                  <a:lnTo>
                    <a:pt x="100" y="131"/>
                  </a:lnTo>
                  <a:lnTo>
                    <a:pt x="98" y="133"/>
                  </a:lnTo>
                  <a:lnTo>
                    <a:pt x="98" y="133"/>
                  </a:lnTo>
                  <a:lnTo>
                    <a:pt x="95" y="135"/>
                  </a:lnTo>
                  <a:lnTo>
                    <a:pt x="95" y="135"/>
                  </a:lnTo>
                  <a:lnTo>
                    <a:pt x="93" y="133"/>
                  </a:lnTo>
                  <a:lnTo>
                    <a:pt x="91" y="135"/>
                  </a:lnTo>
                  <a:lnTo>
                    <a:pt x="86" y="133"/>
                  </a:lnTo>
                  <a:lnTo>
                    <a:pt x="86" y="133"/>
                  </a:lnTo>
                  <a:lnTo>
                    <a:pt x="84" y="133"/>
                  </a:lnTo>
                  <a:lnTo>
                    <a:pt x="84" y="133"/>
                  </a:lnTo>
                  <a:lnTo>
                    <a:pt x="80" y="133"/>
                  </a:lnTo>
                  <a:lnTo>
                    <a:pt x="78" y="131"/>
                  </a:lnTo>
                  <a:lnTo>
                    <a:pt x="75" y="131"/>
                  </a:lnTo>
                  <a:lnTo>
                    <a:pt x="73" y="129"/>
                  </a:lnTo>
                  <a:lnTo>
                    <a:pt x="71" y="129"/>
                  </a:lnTo>
                  <a:lnTo>
                    <a:pt x="69" y="126"/>
                  </a:lnTo>
                  <a:lnTo>
                    <a:pt x="69" y="124"/>
                  </a:lnTo>
                  <a:lnTo>
                    <a:pt x="66" y="122"/>
                  </a:lnTo>
                  <a:lnTo>
                    <a:pt x="66" y="124"/>
                  </a:lnTo>
                  <a:lnTo>
                    <a:pt x="66" y="124"/>
                  </a:lnTo>
                  <a:lnTo>
                    <a:pt x="66" y="126"/>
                  </a:lnTo>
                  <a:lnTo>
                    <a:pt x="64" y="126"/>
                  </a:lnTo>
                  <a:lnTo>
                    <a:pt x="64" y="126"/>
                  </a:lnTo>
                  <a:lnTo>
                    <a:pt x="60" y="126"/>
                  </a:lnTo>
                  <a:lnTo>
                    <a:pt x="58" y="129"/>
                  </a:lnTo>
                  <a:lnTo>
                    <a:pt x="53" y="131"/>
                  </a:lnTo>
                  <a:lnTo>
                    <a:pt x="49" y="131"/>
                  </a:lnTo>
                  <a:lnTo>
                    <a:pt x="44" y="129"/>
                  </a:lnTo>
                  <a:lnTo>
                    <a:pt x="40" y="131"/>
                  </a:lnTo>
                  <a:lnTo>
                    <a:pt x="38" y="131"/>
                  </a:lnTo>
                  <a:lnTo>
                    <a:pt x="38" y="131"/>
                  </a:lnTo>
                  <a:lnTo>
                    <a:pt x="42" y="131"/>
                  </a:lnTo>
                  <a:lnTo>
                    <a:pt x="42" y="131"/>
                  </a:lnTo>
                  <a:lnTo>
                    <a:pt x="42" y="131"/>
                  </a:lnTo>
                  <a:lnTo>
                    <a:pt x="46" y="133"/>
                  </a:lnTo>
                  <a:lnTo>
                    <a:pt x="46" y="133"/>
                  </a:lnTo>
                  <a:lnTo>
                    <a:pt x="51" y="135"/>
                  </a:lnTo>
                  <a:lnTo>
                    <a:pt x="53" y="138"/>
                  </a:lnTo>
                  <a:lnTo>
                    <a:pt x="55" y="140"/>
                  </a:lnTo>
                  <a:lnTo>
                    <a:pt x="58" y="142"/>
                  </a:lnTo>
                  <a:lnTo>
                    <a:pt x="60" y="144"/>
                  </a:lnTo>
                  <a:lnTo>
                    <a:pt x="62" y="146"/>
                  </a:lnTo>
                  <a:lnTo>
                    <a:pt x="62" y="149"/>
                  </a:lnTo>
                  <a:lnTo>
                    <a:pt x="62" y="151"/>
                  </a:lnTo>
                  <a:lnTo>
                    <a:pt x="64" y="155"/>
                  </a:lnTo>
                  <a:lnTo>
                    <a:pt x="64" y="158"/>
                  </a:lnTo>
                  <a:lnTo>
                    <a:pt x="64" y="158"/>
                  </a:lnTo>
                  <a:lnTo>
                    <a:pt x="64" y="158"/>
                  </a:lnTo>
                  <a:lnTo>
                    <a:pt x="66" y="160"/>
                  </a:lnTo>
                  <a:lnTo>
                    <a:pt x="66" y="160"/>
                  </a:lnTo>
                  <a:lnTo>
                    <a:pt x="64" y="162"/>
                  </a:lnTo>
                  <a:lnTo>
                    <a:pt x="62" y="162"/>
                  </a:lnTo>
                  <a:lnTo>
                    <a:pt x="62" y="162"/>
                  </a:lnTo>
                  <a:lnTo>
                    <a:pt x="60" y="164"/>
                  </a:lnTo>
                  <a:lnTo>
                    <a:pt x="58" y="169"/>
                  </a:lnTo>
                  <a:lnTo>
                    <a:pt x="55" y="171"/>
                  </a:lnTo>
                  <a:lnTo>
                    <a:pt x="53" y="173"/>
                  </a:lnTo>
                  <a:lnTo>
                    <a:pt x="53" y="175"/>
                  </a:lnTo>
                  <a:lnTo>
                    <a:pt x="53" y="180"/>
                  </a:lnTo>
                  <a:lnTo>
                    <a:pt x="51" y="182"/>
                  </a:lnTo>
                  <a:lnTo>
                    <a:pt x="51" y="184"/>
                  </a:lnTo>
                  <a:lnTo>
                    <a:pt x="51" y="189"/>
                  </a:lnTo>
                  <a:lnTo>
                    <a:pt x="51" y="193"/>
                  </a:lnTo>
                  <a:lnTo>
                    <a:pt x="49" y="198"/>
                  </a:lnTo>
                  <a:lnTo>
                    <a:pt x="46" y="200"/>
                  </a:lnTo>
                  <a:lnTo>
                    <a:pt x="46" y="200"/>
                  </a:lnTo>
                  <a:lnTo>
                    <a:pt x="46" y="200"/>
                  </a:lnTo>
                  <a:lnTo>
                    <a:pt x="44" y="200"/>
                  </a:lnTo>
                  <a:lnTo>
                    <a:pt x="44" y="200"/>
                  </a:lnTo>
                  <a:lnTo>
                    <a:pt x="44" y="198"/>
                  </a:lnTo>
                  <a:lnTo>
                    <a:pt x="42" y="198"/>
                  </a:lnTo>
                  <a:lnTo>
                    <a:pt x="40" y="193"/>
                  </a:lnTo>
                  <a:lnTo>
                    <a:pt x="38" y="195"/>
                  </a:lnTo>
                  <a:lnTo>
                    <a:pt x="33" y="195"/>
                  </a:lnTo>
                  <a:lnTo>
                    <a:pt x="33" y="198"/>
                  </a:lnTo>
                  <a:lnTo>
                    <a:pt x="31" y="200"/>
                  </a:lnTo>
                  <a:lnTo>
                    <a:pt x="29" y="202"/>
                  </a:lnTo>
                  <a:lnTo>
                    <a:pt x="24" y="200"/>
                  </a:lnTo>
                  <a:lnTo>
                    <a:pt x="20" y="198"/>
                  </a:lnTo>
                  <a:lnTo>
                    <a:pt x="15" y="198"/>
                  </a:lnTo>
                  <a:lnTo>
                    <a:pt x="13" y="195"/>
                  </a:lnTo>
                  <a:lnTo>
                    <a:pt x="18" y="191"/>
                  </a:lnTo>
                  <a:lnTo>
                    <a:pt x="20" y="189"/>
                  </a:lnTo>
                  <a:lnTo>
                    <a:pt x="22" y="186"/>
                  </a:lnTo>
                  <a:lnTo>
                    <a:pt x="26" y="184"/>
                  </a:lnTo>
                  <a:lnTo>
                    <a:pt x="29" y="182"/>
                  </a:lnTo>
                  <a:lnTo>
                    <a:pt x="22" y="182"/>
                  </a:lnTo>
                  <a:lnTo>
                    <a:pt x="18" y="182"/>
                  </a:lnTo>
                  <a:lnTo>
                    <a:pt x="15" y="182"/>
                  </a:lnTo>
                  <a:lnTo>
                    <a:pt x="13" y="175"/>
                  </a:lnTo>
                  <a:lnTo>
                    <a:pt x="13" y="171"/>
                  </a:lnTo>
                  <a:lnTo>
                    <a:pt x="15" y="169"/>
                  </a:lnTo>
                  <a:lnTo>
                    <a:pt x="18" y="166"/>
                  </a:lnTo>
                  <a:lnTo>
                    <a:pt x="15" y="166"/>
                  </a:lnTo>
                  <a:lnTo>
                    <a:pt x="11" y="162"/>
                  </a:lnTo>
                  <a:lnTo>
                    <a:pt x="13" y="160"/>
                  </a:lnTo>
                  <a:lnTo>
                    <a:pt x="15" y="158"/>
                  </a:lnTo>
                  <a:lnTo>
                    <a:pt x="18" y="158"/>
                  </a:lnTo>
                  <a:lnTo>
                    <a:pt x="15" y="153"/>
                  </a:lnTo>
                  <a:lnTo>
                    <a:pt x="13" y="149"/>
                  </a:lnTo>
                  <a:lnTo>
                    <a:pt x="11" y="144"/>
                  </a:lnTo>
                  <a:lnTo>
                    <a:pt x="9" y="140"/>
                  </a:lnTo>
                  <a:lnTo>
                    <a:pt x="6" y="138"/>
                  </a:lnTo>
                  <a:lnTo>
                    <a:pt x="4" y="133"/>
                  </a:lnTo>
                  <a:lnTo>
                    <a:pt x="4" y="131"/>
                  </a:lnTo>
                  <a:lnTo>
                    <a:pt x="2" y="129"/>
                  </a:lnTo>
                  <a:lnTo>
                    <a:pt x="0" y="122"/>
                  </a:lnTo>
                  <a:lnTo>
                    <a:pt x="2" y="120"/>
                  </a:lnTo>
                  <a:lnTo>
                    <a:pt x="4" y="115"/>
                  </a:lnTo>
                  <a:lnTo>
                    <a:pt x="4" y="113"/>
                  </a:lnTo>
                  <a:lnTo>
                    <a:pt x="2" y="109"/>
                  </a:lnTo>
                  <a:lnTo>
                    <a:pt x="0" y="106"/>
                  </a:lnTo>
                  <a:lnTo>
                    <a:pt x="0" y="102"/>
                  </a:lnTo>
                  <a:lnTo>
                    <a:pt x="0" y="102"/>
                  </a:lnTo>
                  <a:lnTo>
                    <a:pt x="2" y="98"/>
                  </a:lnTo>
                  <a:lnTo>
                    <a:pt x="2" y="98"/>
                  </a:lnTo>
                  <a:lnTo>
                    <a:pt x="6" y="93"/>
                  </a:lnTo>
                  <a:lnTo>
                    <a:pt x="6" y="91"/>
                  </a:lnTo>
                  <a:lnTo>
                    <a:pt x="4" y="86"/>
                  </a:lnTo>
                  <a:lnTo>
                    <a:pt x="6" y="80"/>
                  </a:lnTo>
                  <a:lnTo>
                    <a:pt x="4" y="75"/>
                  </a:lnTo>
                  <a:lnTo>
                    <a:pt x="2" y="66"/>
                  </a:lnTo>
                  <a:lnTo>
                    <a:pt x="2" y="62"/>
                  </a:lnTo>
                  <a:lnTo>
                    <a:pt x="2" y="58"/>
                  </a:lnTo>
                  <a:lnTo>
                    <a:pt x="6" y="55"/>
                  </a:lnTo>
                  <a:lnTo>
                    <a:pt x="9" y="53"/>
                  </a:lnTo>
                  <a:lnTo>
                    <a:pt x="6" y="53"/>
                  </a:lnTo>
                  <a:lnTo>
                    <a:pt x="4" y="53"/>
                  </a:lnTo>
                  <a:lnTo>
                    <a:pt x="2" y="49"/>
                  </a:lnTo>
                  <a:lnTo>
                    <a:pt x="2" y="44"/>
                  </a:lnTo>
                  <a:lnTo>
                    <a:pt x="4" y="40"/>
                  </a:lnTo>
                  <a:lnTo>
                    <a:pt x="9" y="38"/>
                  </a:lnTo>
                  <a:lnTo>
                    <a:pt x="15" y="40"/>
                  </a:lnTo>
                  <a:lnTo>
                    <a:pt x="18" y="42"/>
                  </a:lnTo>
                  <a:lnTo>
                    <a:pt x="20" y="46"/>
                  </a:lnTo>
                  <a:lnTo>
                    <a:pt x="24" y="49"/>
                  </a:lnTo>
                  <a:lnTo>
                    <a:pt x="26" y="51"/>
                  </a:lnTo>
                  <a:lnTo>
                    <a:pt x="29" y="49"/>
                  </a:lnTo>
                  <a:lnTo>
                    <a:pt x="26" y="46"/>
                  </a:lnTo>
                  <a:lnTo>
                    <a:pt x="22" y="44"/>
                  </a:lnTo>
                  <a:lnTo>
                    <a:pt x="20" y="38"/>
                  </a:lnTo>
                  <a:lnTo>
                    <a:pt x="18" y="35"/>
                  </a:lnTo>
                  <a:lnTo>
                    <a:pt x="20" y="33"/>
                  </a:lnTo>
                  <a:lnTo>
                    <a:pt x="22" y="31"/>
                  </a:lnTo>
                  <a:lnTo>
                    <a:pt x="18" y="31"/>
                  </a:lnTo>
                  <a:lnTo>
                    <a:pt x="18" y="31"/>
                  </a:lnTo>
                  <a:lnTo>
                    <a:pt x="15" y="31"/>
                  </a:lnTo>
                  <a:lnTo>
                    <a:pt x="15" y="31"/>
                  </a:lnTo>
                  <a:lnTo>
                    <a:pt x="13" y="26"/>
                  </a:lnTo>
                  <a:lnTo>
                    <a:pt x="13" y="26"/>
                  </a:lnTo>
                  <a:lnTo>
                    <a:pt x="13" y="26"/>
                  </a:lnTo>
                  <a:close/>
                </a:path>
              </a:pathLst>
            </a:custGeom>
            <a:grpFill/>
            <a:ln w="11113">
              <a:solidFill>
                <a:schemeClr val="bg1"/>
              </a:solidFill>
              <a:prstDash val="solid"/>
              <a:round/>
              <a:headEnd/>
              <a:tailEnd/>
            </a:ln>
          </p:spPr>
          <p:txBody>
            <a:bodyPr/>
            <a:lstStyle/>
            <a:p>
              <a:endParaRPr lang="fr-CA"/>
            </a:p>
          </p:txBody>
        </p:sp>
        <p:sp>
          <p:nvSpPr>
            <p:cNvPr id="52" name="Freeform 67"/>
            <p:cNvSpPr>
              <a:spLocks/>
            </p:cNvSpPr>
            <p:nvPr/>
          </p:nvSpPr>
          <p:spPr bwMode="auto">
            <a:xfrm>
              <a:off x="2964" y="1622"/>
              <a:ext cx="27" cy="49"/>
            </a:xfrm>
            <a:custGeom>
              <a:avLst/>
              <a:gdLst/>
              <a:ahLst/>
              <a:cxnLst>
                <a:cxn ang="0">
                  <a:pos x="4" y="0"/>
                </a:cxn>
                <a:cxn ang="0">
                  <a:pos x="7" y="0"/>
                </a:cxn>
                <a:cxn ang="0">
                  <a:pos x="9" y="0"/>
                </a:cxn>
                <a:cxn ang="0">
                  <a:pos x="11" y="0"/>
                </a:cxn>
                <a:cxn ang="0">
                  <a:pos x="13" y="3"/>
                </a:cxn>
                <a:cxn ang="0">
                  <a:pos x="16" y="5"/>
                </a:cxn>
                <a:cxn ang="0">
                  <a:pos x="16" y="7"/>
                </a:cxn>
                <a:cxn ang="0">
                  <a:pos x="18" y="11"/>
                </a:cxn>
                <a:cxn ang="0">
                  <a:pos x="20" y="14"/>
                </a:cxn>
                <a:cxn ang="0">
                  <a:pos x="18" y="16"/>
                </a:cxn>
                <a:cxn ang="0">
                  <a:pos x="20" y="20"/>
                </a:cxn>
                <a:cxn ang="0">
                  <a:pos x="20" y="23"/>
                </a:cxn>
                <a:cxn ang="0">
                  <a:pos x="20" y="25"/>
                </a:cxn>
                <a:cxn ang="0">
                  <a:pos x="22" y="27"/>
                </a:cxn>
                <a:cxn ang="0">
                  <a:pos x="22" y="31"/>
                </a:cxn>
                <a:cxn ang="0">
                  <a:pos x="22" y="34"/>
                </a:cxn>
                <a:cxn ang="0">
                  <a:pos x="24" y="36"/>
                </a:cxn>
                <a:cxn ang="0">
                  <a:pos x="27" y="38"/>
                </a:cxn>
                <a:cxn ang="0">
                  <a:pos x="27" y="43"/>
                </a:cxn>
                <a:cxn ang="0">
                  <a:pos x="24" y="47"/>
                </a:cxn>
                <a:cxn ang="0">
                  <a:pos x="24" y="49"/>
                </a:cxn>
                <a:cxn ang="0">
                  <a:pos x="22" y="49"/>
                </a:cxn>
                <a:cxn ang="0">
                  <a:pos x="20" y="47"/>
                </a:cxn>
                <a:cxn ang="0">
                  <a:pos x="18" y="47"/>
                </a:cxn>
                <a:cxn ang="0">
                  <a:pos x="13" y="45"/>
                </a:cxn>
                <a:cxn ang="0">
                  <a:pos x="9" y="43"/>
                </a:cxn>
                <a:cxn ang="0">
                  <a:pos x="7" y="40"/>
                </a:cxn>
                <a:cxn ang="0">
                  <a:pos x="7" y="38"/>
                </a:cxn>
                <a:cxn ang="0">
                  <a:pos x="7" y="31"/>
                </a:cxn>
                <a:cxn ang="0">
                  <a:pos x="7" y="29"/>
                </a:cxn>
                <a:cxn ang="0">
                  <a:pos x="7" y="25"/>
                </a:cxn>
                <a:cxn ang="0">
                  <a:pos x="7" y="23"/>
                </a:cxn>
                <a:cxn ang="0">
                  <a:pos x="2" y="20"/>
                </a:cxn>
                <a:cxn ang="0">
                  <a:pos x="2" y="16"/>
                </a:cxn>
                <a:cxn ang="0">
                  <a:pos x="0" y="14"/>
                </a:cxn>
                <a:cxn ang="0">
                  <a:pos x="0" y="9"/>
                </a:cxn>
                <a:cxn ang="0">
                  <a:pos x="2" y="7"/>
                </a:cxn>
                <a:cxn ang="0">
                  <a:pos x="4" y="5"/>
                </a:cxn>
                <a:cxn ang="0">
                  <a:pos x="4" y="0"/>
                </a:cxn>
              </a:cxnLst>
              <a:rect l="0" t="0" r="r" b="b"/>
              <a:pathLst>
                <a:path w="27" h="49">
                  <a:moveTo>
                    <a:pt x="4" y="0"/>
                  </a:moveTo>
                  <a:lnTo>
                    <a:pt x="7" y="0"/>
                  </a:lnTo>
                  <a:lnTo>
                    <a:pt x="9" y="0"/>
                  </a:lnTo>
                  <a:lnTo>
                    <a:pt x="11" y="0"/>
                  </a:lnTo>
                  <a:lnTo>
                    <a:pt x="13" y="3"/>
                  </a:lnTo>
                  <a:lnTo>
                    <a:pt x="16" y="5"/>
                  </a:lnTo>
                  <a:lnTo>
                    <a:pt x="16" y="7"/>
                  </a:lnTo>
                  <a:lnTo>
                    <a:pt x="18" y="11"/>
                  </a:lnTo>
                  <a:lnTo>
                    <a:pt x="20" y="14"/>
                  </a:lnTo>
                  <a:lnTo>
                    <a:pt x="18" y="16"/>
                  </a:lnTo>
                  <a:lnTo>
                    <a:pt x="20" y="20"/>
                  </a:lnTo>
                  <a:lnTo>
                    <a:pt x="20" y="23"/>
                  </a:lnTo>
                  <a:lnTo>
                    <a:pt x="20" y="25"/>
                  </a:lnTo>
                  <a:lnTo>
                    <a:pt x="22" y="27"/>
                  </a:lnTo>
                  <a:lnTo>
                    <a:pt x="22" y="31"/>
                  </a:lnTo>
                  <a:lnTo>
                    <a:pt x="22" y="34"/>
                  </a:lnTo>
                  <a:lnTo>
                    <a:pt x="24" y="36"/>
                  </a:lnTo>
                  <a:lnTo>
                    <a:pt x="27" y="38"/>
                  </a:lnTo>
                  <a:lnTo>
                    <a:pt x="27" y="43"/>
                  </a:lnTo>
                  <a:lnTo>
                    <a:pt x="24" y="47"/>
                  </a:lnTo>
                  <a:lnTo>
                    <a:pt x="24" y="49"/>
                  </a:lnTo>
                  <a:lnTo>
                    <a:pt x="22" y="49"/>
                  </a:lnTo>
                  <a:lnTo>
                    <a:pt x="20" y="47"/>
                  </a:lnTo>
                  <a:lnTo>
                    <a:pt x="18" y="47"/>
                  </a:lnTo>
                  <a:lnTo>
                    <a:pt x="13" y="45"/>
                  </a:lnTo>
                  <a:lnTo>
                    <a:pt x="9" y="43"/>
                  </a:lnTo>
                  <a:lnTo>
                    <a:pt x="7" y="40"/>
                  </a:lnTo>
                  <a:lnTo>
                    <a:pt x="7" y="38"/>
                  </a:lnTo>
                  <a:lnTo>
                    <a:pt x="7" y="31"/>
                  </a:lnTo>
                  <a:lnTo>
                    <a:pt x="7" y="29"/>
                  </a:lnTo>
                  <a:lnTo>
                    <a:pt x="7" y="25"/>
                  </a:lnTo>
                  <a:lnTo>
                    <a:pt x="7" y="23"/>
                  </a:lnTo>
                  <a:lnTo>
                    <a:pt x="2" y="20"/>
                  </a:lnTo>
                  <a:lnTo>
                    <a:pt x="2" y="16"/>
                  </a:lnTo>
                  <a:lnTo>
                    <a:pt x="0" y="14"/>
                  </a:lnTo>
                  <a:lnTo>
                    <a:pt x="0" y="9"/>
                  </a:lnTo>
                  <a:lnTo>
                    <a:pt x="2" y="7"/>
                  </a:lnTo>
                  <a:lnTo>
                    <a:pt x="4" y="5"/>
                  </a:lnTo>
                  <a:lnTo>
                    <a:pt x="4" y="0"/>
                  </a:lnTo>
                  <a:close/>
                </a:path>
              </a:pathLst>
            </a:custGeom>
            <a:grpFill/>
            <a:ln w="11113">
              <a:solidFill>
                <a:schemeClr val="bg1"/>
              </a:solidFill>
              <a:prstDash val="solid"/>
              <a:round/>
              <a:headEnd/>
              <a:tailEnd/>
            </a:ln>
          </p:spPr>
          <p:txBody>
            <a:bodyPr/>
            <a:lstStyle/>
            <a:p>
              <a:endParaRPr lang="fr-CA"/>
            </a:p>
          </p:txBody>
        </p:sp>
        <p:sp>
          <p:nvSpPr>
            <p:cNvPr id="53" name="Freeform 68"/>
            <p:cNvSpPr>
              <a:spLocks/>
            </p:cNvSpPr>
            <p:nvPr/>
          </p:nvSpPr>
          <p:spPr bwMode="auto">
            <a:xfrm>
              <a:off x="3004" y="1833"/>
              <a:ext cx="280" cy="245"/>
            </a:xfrm>
            <a:custGeom>
              <a:avLst/>
              <a:gdLst/>
              <a:ahLst/>
              <a:cxnLst>
                <a:cxn ang="0">
                  <a:pos x="44" y="7"/>
                </a:cxn>
                <a:cxn ang="0">
                  <a:pos x="56" y="14"/>
                </a:cxn>
                <a:cxn ang="0">
                  <a:pos x="64" y="25"/>
                </a:cxn>
                <a:cxn ang="0">
                  <a:pos x="64" y="38"/>
                </a:cxn>
                <a:cxn ang="0">
                  <a:pos x="71" y="52"/>
                </a:cxn>
                <a:cxn ang="0">
                  <a:pos x="78" y="43"/>
                </a:cxn>
                <a:cxn ang="0">
                  <a:pos x="87" y="34"/>
                </a:cxn>
                <a:cxn ang="0">
                  <a:pos x="96" y="40"/>
                </a:cxn>
                <a:cxn ang="0">
                  <a:pos x="102" y="43"/>
                </a:cxn>
                <a:cxn ang="0">
                  <a:pos x="109" y="54"/>
                </a:cxn>
                <a:cxn ang="0">
                  <a:pos x="131" y="58"/>
                </a:cxn>
                <a:cxn ang="0">
                  <a:pos x="140" y="69"/>
                </a:cxn>
                <a:cxn ang="0">
                  <a:pos x="158" y="78"/>
                </a:cxn>
                <a:cxn ang="0">
                  <a:pos x="171" y="85"/>
                </a:cxn>
                <a:cxn ang="0">
                  <a:pos x="182" y="85"/>
                </a:cxn>
                <a:cxn ang="0">
                  <a:pos x="200" y="96"/>
                </a:cxn>
                <a:cxn ang="0">
                  <a:pos x="207" y="109"/>
                </a:cxn>
                <a:cxn ang="0">
                  <a:pos x="211" y="123"/>
                </a:cxn>
                <a:cxn ang="0">
                  <a:pos x="218" y="138"/>
                </a:cxn>
                <a:cxn ang="0">
                  <a:pos x="233" y="136"/>
                </a:cxn>
                <a:cxn ang="0">
                  <a:pos x="238" y="134"/>
                </a:cxn>
                <a:cxn ang="0">
                  <a:pos x="251" y="129"/>
                </a:cxn>
                <a:cxn ang="0">
                  <a:pos x="260" y="143"/>
                </a:cxn>
                <a:cxn ang="0">
                  <a:pos x="278" y="149"/>
                </a:cxn>
                <a:cxn ang="0">
                  <a:pos x="276" y="156"/>
                </a:cxn>
                <a:cxn ang="0">
                  <a:pos x="260" y="176"/>
                </a:cxn>
                <a:cxn ang="0">
                  <a:pos x="244" y="187"/>
                </a:cxn>
                <a:cxn ang="0">
                  <a:pos x="222" y="178"/>
                </a:cxn>
                <a:cxn ang="0">
                  <a:pos x="213" y="174"/>
                </a:cxn>
                <a:cxn ang="0">
                  <a:pos x="204" y="174"/>
                </a:cxn>
                <a:cxn ang="0">
                  <a:pos x="196" y="178"/>
                </a:cxn>
                <a:cxn ang="0">
                  <a:pos x="191" y="167"/>
                </a:cxn>
                <a:cxn ang="0">
                  <a:pos x="182" y="152"/>
                </a:cxn>
                <a:cxn ang="0">
                  <a:pos x="162" y="156"/>
                </a:cxn>
                <a:cxn ang="0">
                  <a:pos x="162" y="147"/>
                </a:cxn>
                <a:cxn ang="0">
                  <a:pos x="153" y="143"/>
                </a:cxn>
                <a:cxn ang="0">
                  <a:pos x="140" y="163"/>
                </a:cxn>
                <a:cxn ang="0">
                  <a:pos x="147" y="172"/>
                </a:cxn>
                <a:cxn ang="0">
                  <a:pos x="138" y="185"/>
                </a:cxn>
                <a:cxn ang="0">
                  <a:pos x="122" y="200"/>
                </a:cxn>
                <a:cxn ang="0">
                  <a:pos x="111" y="223"/>
                </a:cxn>
                <a:cxn ang="0">
                  <a:pos x="104" y="234"/>
                </a:cxn>
                <a:cxn ang="0">
                  <a:pos x="89" y="240"/>
                </a:cxn>
                <a:cxn ang="0">
                  <a:pos x="76" y="240"/>
                </a:cxn>
                <a:cxn ang="0">
                  <a:pos x="69" y="220"/>
                </a:cxn>
                <a:cxn ang="0">
                  <a:pos x="67" y="200"/>
                </a:cxn>
                <a:cxn ang="0">
                  <a:pos x="60" y="180"/>
                </a:cxn>
                <a:cxn ang="0">
                  <a:pos x="49" y="203"/>
                </a:cxn>
                <a:cxn ang="0">
                  <a:pos x="31" y="200"/>
                </a:cxn>
                <a:cxn ang="0">
                  <a:pos x="16" y="212"/>
                </a:cxn>
                <a:cxn ang="0">
                  <a:pos x="0" y="205"/>
                </a:cxn>
                <a:cxn ang="0">
                  <a:pos x="9" y="185"/>
                </a:cxn>
                <a:cxn ang="0">
                  <a:pos x="27" y="165"/>
                </a:cxn>
                <a:cxn ang="0">
                  <a:pos x="31" y="145"/>
                </a:cxn>
                <a:cxn ang="0">
                  <a:pos x="29" y="100"/>
                </a:cxn>
                <a:cxn ang="0">
                  <a:pos x="27" y="52"/>
                </a:cxn>
                <a:cxn ang="0">
                  <a:pos x="27" y="25"/>
                </a:cxn>
                <a:cxn ang="0">
                  <a:pos x="33" y="12"/>
                </a:cxn>
              </a:cxnLst>
              <a:rect l="0" t="0" r="r" b="b"/>
              <a:pathLst>
                <a:path w="280" h="245">
                  <a:moveTo>
                    <a:pt x="36" y="3"/>
                  </a:moveTo>
                  <a:lnTo>
                    <a:pt x="38" y="0"/>
                  </a:lnTo>
                  <a:lnTo>
                    <a:pt x="40" y="0"/>
                  </a:lnTo>
                  <a:lnTo>
                    <a:pt x="42" y="0"/>
                  </a:lnTo>
                  <a:lnTo>
                    <a:pt x="42" y="5"/>
                  </a:lnTo>
                  <a:lnTo>
                    <a:pt x="44" y="7"/>
                  </a:lnTo>
                  <a:lnTo>
                    <a:pt x="47" y="7"/>
                  </a:lnTo>
                  <a:lnTo>
                    <a:pt x="49" y="7"/>
                  </a:lnTo>
                  <a:lnTo>
                    <a:pt x="51" y="7"/>
                  </a:lnTo>
                  <a:lnTo>
                    <a:pt x="53" y="7"/>
                  </a:lnTo>
                  <a:lnTo>
                    <a:pt x="56" y="12"/>
                  </a:lnTo>
                  <a:lnTo>
                    <a:pt x="56" y="14"/>
                  </a:lnTo>
                  <a:lnTo>
                    <a:pt x="58" y="16"/>
                  </a:lnTo>
                  <a:lnTo>
                    <a:pt x="58" y="16"/>
                  </a:lnTo>
                  <a:lnTo>
                    <a:pt x="60" y="18"/>
                  </a:lnTo>
                  <a:lnTo>
                    <a:pt x="62" y="20"/>
                  </a:lnTo>
                  <a:lnTo>
                    <a:pt x="62" y="23"/>
                  </a:lnTo>
                  <a:lnTo>
                    <a:pt x="64" y="25"/>
                  </a:lnTo>
                  <a:lnTo>
                    <a:pt x="62" y="27"/>
                  </a:lnTo>
                  <a:lnTo>
                    <a:pt x="62" y="32"/>
                  </a:lnTo>
                  <a:lnTo>
                    <a:pt x="60" y="32"/>
                  </a:lnTo>
                  <a:lnTo>
                    <a:pt x="60" y="34"/>
                  </a:lnTo>
                  <a:lnTo>
                    <a:pt x="62" y="36"/>
                  </a:lnTo>
                  <a:lnTo>
                    <a:pt x="64" y="38"/>
                  </a:lnTo>
                  <a:lnTo>
                    <a:pt x="64" y="40"/>
                  </a:lnTo>
                  <a:lnTo>
                    <a:pt x="67" y="43"/>
                  </a:lnTo>
                  <a:lnTo>
                    <a:pt x="69" y="45"/>
                  </a:lnTo>
                  <a:lnTo>
                    <a:pt x="69" y="47"/>
                  </a:lnTo>
                  <a:lnTo>
                    <a:pt x="69" y="49"/>
                  </a:lnTo>
                  <a:lnTo>
                    <a:pt x="71" y="52"/>
                  </a:lnTo>
                  <a:lnTo>
                    <a:pt x="73" y="54"/>
                  </a:lnTo>
                  <a:lnTo>
                    <a:pt x="76" y="54"/>
                  </a:lnTo>
                  <a:lnTo>
                    <a:pt x="76" y="52"/>
                  </a:lnTo>
                  <a:lnTo>
                    <a:pt x="76" y="49"/>
                  </a:lnTo>
                  <a:lnTo>
                    <a:pt x="76" y="45"/>
                  </a:lnTo>
                  <a:lnTo>
                    <a:pt x="78" y="43"/>
                  </a:lnTo>
                  <a:lnTo>
                    <a:pt x="78" y="40"/>
                  </a:lnTo>
                  <a:lnTo>
                    <a:pt x="80" y="38"/>
                  </a:lnTo>
                  <a:lnTo>
                    <a:pt x="80" y="36"/>
                  </a:lnTo>
                  <a:lnTo>
                    <a:pt x="84" y="34"/>
                  </a:lnTo>
                  <a:lnTo>
                    <a:pt x="84" y="32"/>
                  </a:lnTo>
                  <a:lnTo>
                    <a:pt x="87" y="34"/>
                  </a:lnTo>
                  <a:lnTo>
                    <a:pt x="89" y="34"/>
                  </a:lnTo>
                  <a:lnTo>
                    <a:pt x="91" y="38"/>
                  </a:lnTo>
                  <a:lnTo>
                    <a:pt x="93" y="36"/>
                  </a:lnTo>
                  <a:lnTo>
                    <a:pt x="96" y="38"/>
                  </a:lnTo>
                  <a:lnTo>
                    <a:pt x="96" y="40"/>
                  </a:lnTo>
                  <a:lnTo>
                    <a:pt x="96" y="40"/>
                  </a:lnTo>
                  <a:lnTo>
                    <a:pt x="98" y="43"/>
                  </a:lnTo>
                  <a:lnTo>
                    <a:pt x="100" y="43"/>
                  </a:lnTo>
                  <a:lnTo>
                    <a:pt x="102" y="40"/>
                  </a:lnTo>
                  <a:lnTo>
                    <a:pt x="102" y="40"/>
                  </a:lnTo>
                  <a:lnTo>
                    <a:pt x="102" y="40"/>
                  </a:lnTo>
                  <a:lnTo>
                    <a:pt x="102" y="43"/>
                  </a:lnTo>
                  <a:lnTo>
                    <a:pt x="102" y="43"/>
                  </a:lnTo>
                  <a:lnTo>
                    <a:pt x="102" y="45"/>
                  </a:lnTo>
                  <a:lnTo>
                    <a:pt x="104" y="49"/>
                  </a:lnTo>
                  <a:lnTo>
                    <a:pt x="104" y="52"/>
                  </a:lnTo>
                  <a:lnTo>
                    <a:pt x="104" y="54"/>
                  </a:lnTo>
                  <a:lnTo>
                    <a:pt x="109" y="54"/>
                  </a:lnTo>
                  <a:lnTo>
                    <a:pt x="111" y="56"/>
                  </a:lnTo>
                  <a:lnTo>
                    <a:pt x="116" y="56"/>
                  </a:lnTo>
                  <a:lnTo>
                    <a:pt x="118" y="54"/>
                  </a:lnTo>
                  <a:lnTo>
                    <a:pt x="122" y="56"/>
                  </a:lnTo>
                  <a:lnTo>
                    <a:pt x="129" y="56"/>
                  </a:lnTo>
                  <a:lnTo>
                    <a:pt x="131" y="58"/>
                  </a:lnTo>
                  <a:lnTo>
                    <a:pt x="133" y="58"/>
                  </a:lnTo>
                  <a:lnTo>
                    <a:pt x="133" y="63"/>
                  </a:lnTo>
                  <a:lnTo>
                    <a:pt x="136" y="65"/>
                  </a:lnTo>
                  <a:lnTo>
                    <a:pt x="138" y="65"/>
                  </a:lnTo>
                  <a:lnTo>
                    <a:pt x="138" y="67"/>
                  </a:lnTo>
                  <a:lnTo>
                    <a:pt x="140" y="69"/>
                  </a:lnTo>
                  <a:lnTo>
                    <a:pt x="144" y="72"/>
                  </a:lnTo>
                  <a:lnTo>
                    <a:pt x="147" y="72"/>
                  </a:lnTo>
                  <a:lnTo>
                    <a:pt x="149" y="74"/>
                  </a:lnTo>
                  <a:lnTo>
                    <a:pt x="153" y="74"/>
                  </a:lnTo>
                  <a:lnTo>
                    <a:pt x="156" y="76"/>
                  </a:lnTo>
                  <a:lnTo>
                    <a:pt x="158" y="78"/>
                  </a:lnTo>
                  <a:lnTo>
                    <a:pt x="160" y="80"/>
                  </a:lnTo>
                  <a:lnTo>
                    <a:pt x="162" y="83"/>
                  </a:lnTo>
                  <a:lnTo>
                    <a:pt x="164" y="83"/>
                  </a:lnTo>
                  <a:lnTo>
                    <a:pt x="167" y="85"/>
                  </a:lnTo>
                  <a:lnTo>
                    <a:pt x="169" y="85"/>
                  </a:lnTo>
                  <a:lnTo>
                    <a:pt x="171" y="85"/>
                  </a:lnTo>
                  <a:lnTo>
                    <a:pt x="173" y="83"/>
                  </a:lnTo>
                  <a:lnTo>
                    <a:pt x="176" y="83"/>
                  </a:lnTo>
                  <a:lnTo>
                    <a:pt x="178" y="80"/>
                  </a:lnTo>
                  <a:lnTo>
                    <a:pt x="180" y="80"/>
                  </a:lnTo>
                  <a:lnTo>
                    <a:pt x="180" y="83"/>
                  </a:lnTo>
                  <a:lnTo>
                    <a:pt x="182" y="85"/>
                  </a:lnTo>
                  <a:lnTo>
                    <a:pt x="184" y="85"/>
                  </a:lnTo>
                  <a:lnTo>
                    <a:pt x="187" y="87"/>
                  </a:lnTo>
                  <a:lnTo>
                    <a:pt x="189" y="87"/>
                  </a:lnTo>
                  <a:lnTo>
                    <a:pt x="193" y="89"/>
                  </a:lnTo>
                  <a:lnTo>
                    <a:pt x="198" y="94"/>
                  </a:lnTo>
                  <a:lnTo>
                    <a:pt x="200" y="96"/>
                  </a:lnTo>
                  <a:lnTo>
                    <a:pt x="202" y="98"/>
                  </a:lnTo>
                  <a:lnTo>
                    <a:pt x="204" y="100"/>
                  </a:lnTo>
                  <a:lnTo>
                    <a:pt x="207" y="105"/>
                  </a:lnTo>
                  <a:lnTo>
                    <a:pt x="207" y="107"/>
                  </a:lnTo>
                  <a:lnTo>
                    <a:pt x="207" y="109"/>
                  </a:lnTo>
                  <a:lnTo>
                    <a:pt x="207" y="109"/>
                  </a:lnTo>
                  <a:lnTo>
                    <a:pt x="209" y="112"/>
                  </a:lnTo>
                  <a:lnTo>
                    <a:pt x="209" y="112"/>
                  </a:lnTo>
                  <a:lnTo>
                    <a:pt x="209" y="116"/>
                  </a:lnTo>
                  <a:lnTo>
                    <a:pt x="211" y="118"/>
                  </a:lnTo>
                  <a:lnTo>
                    <a:pt x="211" y="120"/>
                  </a:lnTo>
                  <a:lnTo>
                    <a:pt x="211" y="123"/>
                  </a:lnTo>
                  <a:lnTo>
                    <a:pt x="213" y="125"/>
                  </a:lnTo>
                  <a:lnTo>
                    <a:pt x="216" y="127"/>
                  </a:lnTo>
                  <a:lnTo>
                    <a:pt x="216" y="129"/>
                  </a:lnTo>
                  <a:lnTo>
                    <a:pt x="216" y="134"/>
                  </a:lnTo>
                  <a:lnTo>
                    <a:pt x="216" y="136"/>
                  </a:lnTo>
                  <a:lnTo>
                    <a:pt x="218" y="138"/>
                  </a:lnTo>
                  <a:lnTo>
                    <a:pt x="218" y="138"/>
                  </a:lnTo>
                  <a:lnTo>
                    <a:pt x="222" y="140"/>
                  </a:lnTo>
                  <a:lnTo>
                    <a:pt x="224" y="138"/>
                  </a:lnTo>
                  <a:lnTo>
                    <a:pt x="227" y="136"/>
                  </a:lnTo>
                  <a:lnTo>
                    <a:pt x="231" y="136"/>
                  </a:lnTo>
                  <a:lnTo>
                    <a:pt x="233" y="136"/>
                  </a:lnTo>
                  <a:lnTo>
                    <a:pt x="236" y="136"/>
                  </a:lnTo>
                  <a:lnTo>
                    <a:pt x="236" y="138"/>
                  </a:lnTo>
                  <a:lnTo>
                    <a:pt x="238" y="136"/>
                  </a:lnTo>
                  <a:lnTo>
                    <a:pt x="238" y="136"/>
                  </a:lnTo>
                  <a:lnTo>
                    <a:pt x="238" y="134"/>
                  </a:lnTo>
                  <a:lnTo>
                    <a:pt x="238" y="134"/>
                  </a:lnTo>
                  <a:lnTo>
                    <a:pt x="240" y="132"/>
                  </a:lnTo>
                  <a:lnTo>
                    <a:pt x="240" y="127"/>
                  </a:lnTo>
                  <a:lnTo>
                    <a:pt x="242" y="125"/>
                  </a:lnTo>
                  <a:lnTo>
                    <a:pt x="247" y="127"/>
                  </a:lnTo>
                  <a:lnTo>
                    <a:pt x="249" y="127"/>
                  </a:lnTo>
                  <a:lnTo>
                    <a:pt x="251" y="129"/>
                  </a:lnTo>
                  <a:lnTo>
                    <a:pt x="253" y="132"/>
                  </a:lnTo>
                  <a:lnTo>
                    <a:pt x="256" y="134"/>
                  </a:lnTo>
                  <a:lnTo>
                    <a:pt x="256" y="136"/>
                  </a:lnTo>
                  <a:lnTo>
                    <a:pt x="258" y="138"/>
                  </a:lnTo>
                  <a:lnTo>
                    <a:pt x="260" y="138"/>
                  </a:lnTo>
                  <a:lnTo>
                    <a:pt x="260" y="143"/>
                  </a:lnTo>
                  <a:lnTo>
                    <a:pt x="262" y="145"/>
                  </a:lnTo>
                  <a:lnTo>
                    <a:pt x="264" y="147"/>
                  </a:lnTo>
                  <a:lnTo>
                    <a:pt x="267" y="147"/>
                  </a:lnTo>
                  <a:lnTo>
                    <a:pt x="271" y="147"/>
                  </a:lnTo>
                  <a:lnTo>
                    <a:pt x="276" y="147"/>
                  </a:lnTo>
                  <a:lnTo>
                    <a:pt x="278" y="149"/>
                  </a:lnTo>
                  <a:lnTo>
                    <a:pt x="280" y="152"/>
                  </a:lnTo>
                  <a:lnTo>
                    <a:pt x="280" y="156"/>
                  </a:lnTo>
                  <a:lnTo>
                    <a:pt x="278" y="156"/>
                  </a:lnTo>
                  <a:lnTo>
                    <a:pt x="278" y="156"/>
                  </a:lnTo>
                  <a:lnTo>
                    <a:pt x="276" y="156"/>
                  </a:lnTo>
                  <a:lnTo>
                    <a:pt x="276" y="156"/>
                  </a:lnTo>
                  <a:lnTo>
                    <a:pt x="273" y="156"/>
                  </a:lnTo>
                  <a:lnTo>
                    <a:pt x="271" y="156"/>
                  </a:lnTo>
                  <a:lnTo>
                    <a:pt x="269" y="163"/>
                  </a:lnTo>
                  <a:lnTo>
                    <a:pt x="267" y="167"/>
                  </a:lnTo>
                  <a:lnTo>
                    <a:pt x="264" y="172"/>
                  </a:lnTo>
                  <a:lnTo>
                    <a:pt x="260" y="176"/>
                  </a:lnTo>
                  <a:lnTo>
                    <a:pt x="258" y="178"/>
                  </a:lnTo>
                  <a:lnTo>
                    <a:pt x="256" y="183"/>
                  </a:lnTo>
                  <a:lnTo>
                    <a:pt x="253" y="185"/>
                  </a:lnTo>
                  <a:lnTo>
                    <a:pt x="251" y="187"/>
                  </a:lnTo>
                  <a:lnTo>
                    <a:pt x="247" y="187"/>
                  </a:lnTo>
                  <a:lnTo>
                    <a:pt x="244" y="187"/>
                  </a:lnTo>
                  <a:lnTo>
                    <a:pt x="240" y="187"/>
                  </a:lnTo>
                  <a:lnTo>
                    <a:pt x="238" y="185"/>
                  </a:lnTo>
                  <a:lnTo>
                    <a:pt x="233" y="185"/>
                  </a:lnTo>
                  <a:lnTo>
                    <a:pt x="229" y="183"/>
                  </a:lnTo>
                  <a:lnTo>
                    <a:pt x="227" y="178"/>
                  </a:lnTo>
                  <a:lnTo>
                    <a:pt x="222" y="178"/>
                  </a:lnTo>
                  <a:lnTo>
                    <a:pt x="220" y="176"/>
                  </a:lnTo>
                  <a:lnTo>
                    <a:pt x="220" y="176"/>
                  </a:lnTo>
                  <a:lnTo>
                    <a:pt x="218" y="176"/>
                  </a:lnTo>
                  <a:lnTo>
                    <a:pt x="218" y="174"/>
                  </a:lnTo>
                  <a:lnTo>
                    <a:pt x="218" y="174"/>
                  </a:lnTo>
                  <a:lnTo>
                    <a:pt x="213" y="174"/>
                  </a:lnTo>
                  <a:lnTo>
                    <a:pt x="213" y="174"/>
                  </a:lnTo>
                  <a:lnTo>
                    <a:pt x="209" y="174"/>
                  </a:lnTo>
                  <a:lnTo>
                    <a:pt x="209" y="174"/>
                  </a:lnTo>
                  <a:lnTo>
                    <a:pt x="207" y="174"/>
                  </a:lnTo>
                  <a:lnTo>
                    <a:pt x="207" y="174"/>
                  </a:lnTo>
                  <a:lnTo>
                    <a:pt x="204" y="174"/>
                  </a:lnTo>
                  <a:lnTo>
                    <a:pt x="202" y="178"/>
                  </a:lnTo>
                  <a:lnTo>
                    <a:pt x="202" y="178"/>
                  </a:lnTo>
                  <a:lnTo>
                    <a:pt x="202" y="178"/>
                  </a:lnTo>
                  <a:lnTo>
                    <a:pt x="198" y="178"/>
                  </a:lnTo>
                  <a:lnTo>
                    <a:pt x="198" y="178"/>
                  </a:lnTo>
                  <a:lnTo>
                    <a:pt x="196" y="178"/>
                  </a:lnTo>
                  <a:lnTo>
                    <a:pt x="196" y="178"/>
                  </a:lnTo>
                  <a:lnTo>
                    <a:pt x="196" y="178"/>
                  </a:lnTo>
                  <a:lnTo>
                    <a:pt x="191" y="176"/>
                  </a:lnTo>
                  <a:lnTo>
                    <a:pt x="189" y="172"/>
                  </a:lnTo>
                  <a:lnTo>
                    <a:pt x="189" y="169"/>
                  </a:lnTo>
                  <a:lnTo>
                    <a:pt x="191" y="167"/>
                  </a:lnTo>
                  <a:lnTo>
                    <a:pt x="193" y="163"/>
                  </a:lnTo>
                  <a:lnTo>
                    <a:pt x="191" y="160"/>
                  </a:lnTo>
                  <a:lnTo>
                    <a:pt x="189" y="156"/>
                  </a:lnTo>
                  <a:lnTo>
                    <a:pt x="187" y="156"/>
                  </a:lnTo>
                  <a:lnTo>
                    <a:pt x="184" y="156"/>
                  </a:lnTo>
                  <a:lnTo>
                    <a:pt x="182" y="152"/>
                  </a:lnTo>
                  <a:lnTo>
                    <a:pt x="173" y="152"/>
                  </a:lnTo>
                  <a:lnTo>
                    <a:pt x="171" y="152"/>
                  </a:lnTo>
                  <a:lnTo>
                    <a:pt x="169" y="156"/>
                  </a:lnTo>
                  <a:lnTo>
                    <a:pt x="167" y="156"/>
                  </a:lnTo>
                  <a:lnTo>
                    <a:pt x="162" y="156"/>
                  </a:lnTo>
                  <a:lnTo>
                    <a:pt x="162" y="156"/>
                  </a:lnTo>
                  <a:lnTo>
                    <a:pt x="160" y="158"/>
                  </a:lnTo>
                  <a:lnTo>
                    <a:pt x="160" y="160"/>
                  </a:lnTo>
                  <a:lnTo>
                    <a:pt x="160" y="156"/>
                  </a:lnTo>
                  <a:lnTo>
                    <a:pt x="160" y="156"/>
                  </a:lnTo>
                  <a:lnTo>
                    <a:pt x="160" y="149"/>
                  </a:lnTo>
                  <a:lnTo>
                    <a:pt x="162" y="147"/>
                  </a:lnTo>
                  <a:lnTo>
                    <a:pt x="164" y="143"/>
                  </a:lnTo>
                  <a:lnTo>
                    <a:pt x="167" y="140"/>
                  </a:lnTo>
                  <a:lnTo>
                    <a:pt x="162" y="138"/>
                  </a:lnTo>
                  <a:lnTo>
                    <a:pt x="160" y="138"/>
                  </a:lnTo>
                  <a:lnTo>
                    <a:pt x="156" y="140"/>
                  </a:lnTo>
                  <a:lnTo>
                    <a:pt x="153" y="143"/>
                  </a:lnTo>
                  <a:lnTo>
                    <a:pt x="149" y="145"/>
                  </a:lnTo>
                  <a:lnTo>
                    <a:pt x="147" y="145"/>
                  </a:lnTo>
                  <a:lnTo>
                    <a:pt x="142" y="147"/>
                  </a:lnTo>
                  <a:lnTo>
                    <a:pt x="140" y="149"/>
                  </a:lnTo>
                  <a:lnTo>
                    <a:pt x="140" y="156"/>
                  </a:lnTo>
                  <a:lnTo>
                    <a:pt x="140" y="163"/>
                  </a:lnTo>
                  <a:lnTo>
                    <a:pt x="140" y="165"/>
                  </a:lnTo>
                  <a:lnTo>
                    <a:pt x="140" y="167"/>
                  </a:lnTo>
                  <a:lnTo>
                    <a:pt x="144" y="167"/>
                  </a:lnTo>
                  <a:lnTo>
                    <a:pt x="144" y="169"/>
                  </a:lnTo>
                  <a:lnTo>
                    <a:pt x="144" y="169"/>
                  </a:lnTo>
                  <a:lnTo>
                    <a:pt x="147" y="172"/>
                  </a:lnTo>
                  <a:lnTo>
                    <a:pt x="147" y="172"/>
                  </a:lnTo>
                  <a:lnTo>
                    <a:pt x="147" y="172"/>
                  </a:lnTo>
                  <a:lnTo>
                    <a:pt x="147" y="176"/>
                  </a:lnTo>
                  <a:lnTo>
                    <a:pt x="144" y="178"/>
                  </a:lnTo>
                  <a:lnTo>
                    <a:pt x="140" y="180"/>
                  </a:lnTo>
                  <a:lnTo>
                    <a:pt x="138" y="185"/>
                  </a:lnTo>
                  <a:lnTo>
                    <a:pt x="136" y="187"/>
                  </a:lnTo>
                  <a:lnTo>
                    <a:pt x="133" y="189"/>
                  </a:lnTo>
                  <a:lnTo>
                    <a:pt x="131" y="196"/>
                  </a:lnTo>
                  <a:lnTo>
                    <a:pt x="129" y="196"/>
                  </a:lnTo>
                  <a:lnTo>
                    <a:pt x="124" y="198"/>
                  </a:lnTo>
                  <a:lnTo>
                    <a:pt x="122" y="200"/>
                  </a:lnTo>
                  <a:lnTo>
                    <a:pt x="120" y="205"/>
                  </a:lnTo>
                  <a:lnTo>
                    <a:pt x="120" y="207"/>
                  </a:lnTo>
                  <a:lnTo>
                    <a:pt x="120" y="209"/>
                  </a:lnTo>
                  <a:lnTo>
                    <a:pt x="116" y="214"/>
                  </a:lnTo>
                  <a:lnTo>
                    <a:pt x="113" y="218"/>
                  </a:lnTo>
                  <a:lnTo>
                    <a:pt x="111" y="223"/>
                  </a:lnTo>
                  <a:lnTo>
                    <a:pt x="111" y="227"/>
                  </a:lnTo>
                  <a:lnTo>
                    <a:pt x="111" y="227"/>
                  </a:lnTo>
                  <a:lnTo>
                    <a:pt x="109" y="229"/>
                  </a:lnTo>
                  <a:lnTo>
                    <a:pt x="109" y="229"/>
                  </a:lnTo>
                  <a:lnTo>
                    <a:pt x="107" y="232"/>
                  </a:lnTo>
                  <a:lnTo>
                    <a:pt x="104" y="234"/>
                  </a:lnTo>
                  <a:lnTo>
                    <a:pt x="100" y="236"/>
                  </a:lnTo>
                  <a:lnTo>
                    <a:pt x="98" y="238"/>
                  </a:lnTo>
                  <a:lnTo>
                    <a:pt x="96" y="238"/>
                  </a:lnTo>
                  <a:lnTo>
                    <a:pt x="91" y="240"/>
                  </a:lnTo>
                  <a:lnTo>
                    <a:pt x="89" y="243"/>
                  </a:lnTo>
                  <a:lnTo>
                    <a:pt x="89" y="240"/>
                  </a:lnTo>
                  <a:lnTo>
                    <a:pt x="84" y="240"/>
                  </a:lnTo>
                  <a:lnTo>
                    <a:pt x="82" y="240"/>
                  </a:lnTo>
                  <a:lnTo>
                    <a:pt x="80" y="243"/>
                  </a:lnTo>
                  <a:lnTo>
                    <a:pt x="80" y="245"/>
                  </a:lnTo>
                  <a:lnTo>
                    <a:pt x="78" y="243"/>
                  </a:lnTo>
                  <a:lnTo>
                    <a:pt x="76" y="240"/>
                  </a:lnTo>
                  <a:lnTo>
                    <a:pt x="76" y="238"/>
                  </a:lnTo>
                  <a:lnTo>
                    <a:pt x="73" y="236"/>
                  </a:lnTo>
                  <a:lnTo>
                    <a:pt x="73" y="234"/>
                  </a:lnTo>
                  <a:lnTo>
                    <a:pt x="71" y="227"/>
                  </a:lnTo>
                  <a:lnTo>
                    <a:pt x="69" y="223"/>
                  </a:lnTo>
                  <a:lnTo>
                    <a:pt x="69" y="220"/>
                  </a:lnTo>
                  <a:lnTo>
                    <a:pt x="69" y="216"/>
                  </a:lnTo>
                  <a:lnTo>
                    <a:pt x="69" y="214"/>
                  </a:lnTo>
                  <a:lnTo>
                    <a:pt x="67" y="209"/>
                  </a:lnTo>
                  <a:lnTo>
                    <a:pt x="67" y="207"/>
                  </a:lnTo>
                  <a:lnTo>
                    <a:pt x="64" y="205"/>
                  </a:lnTo>
                  <a:lnTo>
                    <a:pt x="67" y="200"/>
                  </a:lnTo>
                  <a:lnTo>
                    <a:pt x="64" y="198"/>
                  </a:lnTo>
                  <a:lnTo>
                    <a:pt x="64" y="194"/>
                  </a:lnTo>
                  <a:lnTo>
                    <a:pt x="62" y="194"/>
                  </a:lnTo>
                  <a:lnTo>
                    <a:pt x="60" y="187"/>
                  </a:lnTo>
                  <a:lnTo>
                    <a:pt x="60" y="183"/>
                  </a:lnTo>
                  <a:lnTo>
                    <a:pt x="60" y="180"/>
                  </a:lnTo>
                  <a:lnTo>
                    <a:pt x="58" y="185"/>
                  </a:lnTo>
                  <a:lnTo>
                    <a:pt x="60" y="189"/>
                  </a:lnTo>
                  <a:lnTo>
                    <a:pt x="58" y="194"/>
                  </a:lnTo>
                  <a:lnTo>
                    <a:pt x="56" y="196"/>
                  </a:lnTo>
                  <a:lnTo>
                    <a:pt x="53" y="198"/>
                  </a:lnTo>
                  <a:lnTo>
                    <a:pt x="49" y="203"/>
                  </a:lnTo>
                  <a:lnTo>
                    <a:pt x="44" y="203"/>
                  </a:lnTo>
                  <a:lnTo>
                    <a:pt x="40" y="203"/>
                  </a:lnTo>
                  <a:lnTo>
                    <a:pt x="38" y="203"/>
                  </a:lnTo>
                  <a:lnTo>
                    <a:pt x="33" y="200"/>
                  </a:lnTo>
                  <a:lnTo>
                    <a:pt x="33" y="198"/>
                  </a:lnTo>
                  <a:lnTo>
                    <a:pt x="31" y="200"/>
                  </a:lnTo>
                  <a:lnTo>
                    <a:pt x="29" y="203"/>
                  </a:lnTo>
                  <a:lnTo>
                    <a:pt x="27" y="203"/>
                  </a:lnTo>
                  <a:lnTo>
                    <a:pt x="24" y="205"/>
                  </a:lnTo>
                  <a:lnTo>
                    <a:pt x="20" y="209"/>
                  </a:lnTo>
                  <a:lnTo>
                    <a:pt x="20" y="209"/>
                  </a:lnTo>
                  <a:lnTo>
                    <a:pt x="16" y="212"/>
                  </a:lnTo>
                  <a:lnTo>
                    <a:pt x="13" y="214"/>
                  </a:lnTo>
                  <a:lnTo>
                    <a:pt x="9" y="214"/>
                  </a:lnTo>
                  <a:lnTo>
                    <a:pt x="7" y="212"/>
                  </a:lnTo>
                  <a:lnTo>
                    <a:pt x="4" y="209"/>
                  </a:lnTo>
                  <a:lnTo>
                    <a:pt x="2" y="207"/>
                  </a:lnTo>
                  <a:lnTo>
                    <a:pt x="0" y="205"/>
                  </a:lnTo>
                  <a:lnTo>
                    <a:pt x="2" y="200"/>
                  </a:lnTo>
                  <a:lnTo>
                    <a:pt x="2" y="196"/>
                  </a:lnTo>
                  <a:lnTo>
                    <a:pt x="4" y="194"/>
                  </a:lnTo>
                  <a:lnTo>
                    <a:pt x="4" y="189"/>
                  </a:lnTo>
                  <a:lnTo>
                    <a:pt x="4" y="187"/>
                  </a:lnTo>
                  <a:lnTo>
                    <a:pt x="9" y="185"/>
                  </a:lnTo>
                  <a:lnTo>
                    <a:pt x="13" y="178"/>
                  </a:lnTo>
                  <a:lnTo>
                    <a:pt x="16" y="176"/>
                  </a:lnTo>
                  <a:lnTo>
                    <a:pt x="20" y="174"/>
                  </a:lnTo>
                  <a:lnTo>
                    <a:pt x="22" y="172"/>
                  </a:lnTo>
                  <a:lnTo>
                    <a:pt x="27" y="169"/>
                  </a:lnTo>
                  <a:lnTo>
                    <a:pt x="27" y="165"/>
                  </a:lnTo>
                  <a:lnTo>
                    <a:pt x="29" y="163"/>
                  </a:lnTo>
                  <a:lnTo>
                    <a:pt x="33" y="156"/>
                  </a:lnTo>
                  <a:lnTo>
                    <a:pt x="36" y="156"/>
                  </a:lnTo>
                  <a:lnTo>
                    <a:pt x="33" y="152"/>
                  </a:lnTo>
                  <a:lnTo>
                    <a:pt x="33" y="149"/>
                  </a:lnTo>
                  <a:lnTo>
                    <a:pt x="31" y="145"/>
                  </a:lnTo>
                  <a:lnTo>
                    <a:pt x="29" y="143"/>
                  </a:lnTo>
                  <a:lnTo>
                    <a:pt x="29" y="127"/>
                  </a:lnTo>
                  <a:lnTo>
                    <a:pt x="29" y="120"/>
                  </a:lnTo>
                  <a:lnTo>
                    <a:pt x="27" y="116"/>
                  </a:lnTo>
                  <a:lnTo>
                    <a:pt x="27" y="109"/>
                  </a:lnTo>
                  <a:lnTo>
                    <a:pt x="29" y="100"/>
                  </a:lnTo>
                  <a:lnTo>
                    <a:pt x="29" y="94"/>
                  </a:lnTo>
                  <a:lnTo>
                    <a:pt x="27" y="85"/>
                  </a:lnTo>
                  <a:lnTo>
                    <a:pt x="27" y="76"/>
                  </a:lnTo>
                  <a:lnTo>
                    <a:pt x="29" y="65"/>
                  </a:lnTo>
                  <a:lnTo>
                    <a:pt x="27" y="58"/>
                  </a:lnTo>
                  <a:lnTo>
                    <a:pt x="27" y="52"/>
                  </a:lnTo>
                  <a:lnTo>
                    <a:pt x="27" y="47"/>
                  </a:lnTo>
                  <a:lnTo>
                    <a:pt x="27" y="45"/>
                  </a:lnTo>
                  <a:lnTo>
                    <a:pt x="27" y="40"/>
                  </a:lnTo>
                  <a:lnTo>
                    <a:pt x="27" y="36"/>
                  </a:lnTo>
                  <a:lnTo>
                    <a:pt x="27" y="32"/>
                  </a:lnTo>
                  <a:lnTo>
                    <a:pt x="27" y="25"/>
                  </a:lnTo>
                  <a:lnTo>
                    <a:pt x="27" y="18"/>
                  </a:lnTo>
                  <a:lnTo>
                    <a:pt x="29" y="18"/>
                  </a:lnTo>
                  <a:lnTo>
                    <a:pt x="29" y="16"/>
                  </a:lnTo>
                  <a:lnTo>
                    <a:pt x="33" y="14"/>
                  </a:lnTo>
                  <a:lnTo>
                    <a:pt x="33" y="14"/>
                  </a:lnTo>
                  <a:lnTo>
                    <a:pt x="33" y="12"/>
                  </a:lnTo>
                  <a:lnTo>
                    <a:pt x="33" y="7"/>
                  </a:lnTo>
                  <a:lnTo>
                    <a:pt x="36" y="0"/>
                  </a:lnTo>
                  <a:lnTo>
                    <a:pt x="36" y="3"/>
                  </a:lnTo>
                  <a:close/>
                </a:path>
              </a:pathLst>
            </a:custGeom>
            <a:grpFill/>
            <a:ln w="9525">
              <a:solidFill>
                <a:schemeClr val="bg1"/>
              </a:solidFill>
              <a:round/>
              <a:headEnd/>
              <a:tailEnd/>
            </a:ln>
          </p:spPr>
          <p:txBody>
            <a:bodyPr/>
            <a:lstStyle/>
            <a:p>
              <a:endParaRPr lang="fr-CA"/>
            </a:p>
          </p:txBody>
        </p:sp>
        <p:sp>
          <p:nvSpPr>
            <p:cNvPr id="54" name="Freeform 69"/>
            <p:cNvSpPr>
              <a:spLocks/>
            </p:cNvSpPr>
            <p:nvPr/>
          </p:nvSpPr>
          <p:spPr bwMode="auto">
            <a:xfrm>
              <a:off x="3004" y="1833"/>
              <a:ext cx="280" cy="245"/>
            </a:xfrm>
            <a:custGeom>
              <a:avLst/>
              <a:gdLst/>
              <a:ahLst/>
              <a:cxnLst>
                <a:cxn ang="0">
                  <a:pos x="44" y="7"/>
                </a:cxn>
                <a:cxn ang="0">
                  <a:pos x="56" y="14"/>
                </a:cxn>
                <a:cxn ang="0">
                  <a:pos x="64" y="25"/>
                </a:cxn>
                <a:cxn ang="0">
                  <a:pos x="64" y="38"/>
                </a:cxn>
                <a:cxn ang="0">
                  <a:pos x="71" y="52"/>
                </a:cxn>
                <a:cxn ang="0">
                  <a:pos x="78" y="43"/>
                </a:cxn>
                <a:cxn ang="0">
                  <a:pos x="87" y="34"/>
                </a:cxn>
                <a:cxn ang="0">
                  <a:pos x="96" y="40"/>
                </a:cxn>
                <a:cxn ang="0">
                  <a:pos x="102" y="43"/>
                </a:cxn>
                <a:cxn ang="0">
                  <a:pos x="109" y="54"/>
                </a:cxn>
                <a:cxn ang="0">
                  <a:pos x="131" y="58"/>
                </a:cxn>
                <a:cxn ang="0">
                  <a:pos x="140" y="69"/>
                </a:cxn>
                <a:cxn ang="0">
                  <a:pos x="158" y="78"/>
                </a:cxn>
                <a:cxn ang="0">
                  <a:pos x="171" y="85"/>
                </a:cxn>
                <a:cxn ang="0">
                  <a:pos x="182" y="85"/>
                </a:cxn>
                <a:cxn ang="0">
                  <a:pos x="200" y="96"/>
                </a:cxn>
                <a:cxn ang="0">
                  <a:pos x="207" y="109"/>
                </a:cxn>
                <a:cxn ang="0">
                  <a:pos x="211" y="123"/>
                </a:cxn>
                <a:cxn ang="0">
                  <a:pos x="218" y="138"/>
                </a:cxn>
                <a:cxn ang="0">
                  <a:pos x="233" y="136"/>
                </a:cxn>
                <a:cxn ang="0">
                  <a:pos x="238" y="134"/>
                </a:cxn>
                <a:cxn ang="0">
                  <a:pos x="251" y="129"/>
                </a:cxn>
                <a:cxn ang="0">
                  <a:pos x="260" y="143"/>
                </a:cxn>
                <a:cxn ang="0">
                  <a:pos x="278" y="149"/>
                </a:cxn>
                <a:cxn ang="0">
                  <a:pos x="276" y="156"/>
                </a:cxn>
                <a:cxn ang="0">
                  <a:pos x="260" y="176"/>
                </a:cxn>
                <a:cxn ang="0">
                  <a:pos x="244" y="187"/>
                </a:cxn>
                <a:cxn ang="0">
                  <a:pos x="222" y="178"/>
                </a:cxn>
                <a:cxn ang="0">
                  <a:pos x="213" y="174"/>
                </a:cxn>
                <a:cxn ang="0">
                  <a:pos x="204" y="174"/>
                </a:cxn>
                <a:cxn ang="0">
                  <a:pos x="196" y="178"/>
                </a:cxn>
                <a:cxn ang="0">
                  <a:pos x="191" y="167"/>
                </a:cxn>
                <a:cxn ang="0">
                  <a:pos x="182" y="152"/>
                </a:cxn>
                <a:cxn ang="0">
                  <a:pos x="162" y="156"/>
                </a:cxn>
                <a:cxn ang="0">
                  <a:pos x="162" y="147"/>
                </a:cxn>
                <a:cxn ang="0">
                  <a:pos x="153" y="143"/>
                </a:cxn>
                <a:cxn ang="0">
                  <a:pos x="140" y="163"/>
                </a:cxn>
                <a:cxn ang="0">
                  <a:pos x="147" y="172"/>
                </a:cxn>
                <a:cxn ang="0">
                  <a:pos x="138" y="185"/>
                </a:cxn>
                <a:cxn ang="0">
                  <a:pos x="122" y="200"/>
                </a:cxn>
                <a:cxn ang="0">
                  <a:pos x="111" y="223"/>
                </a:cxn>
                <a:cxn ang="0">
                  <a:pos x="104" y="234"/>
                </a:cxn>
                <a:cxn ang="0">
                  <a:pos x="89" y="240"/>
                </a:cxn>
                <a:cxn ang="0">
                  <a:pos x="76" y="240"/>
                </a:cxn>
                <a:cxn ang="0">
                  <a:pos x="69" y="220"/>
                </a:cxn>
                <a:cxn ang="0">
                  <a:pos x="67" y="200"/>
                </a:cxn>
                <a:cxn ang="0">
                  <a:pos x="60" y="180"/>
                </a:cxn>
                <a:cxn ang="0">
                  <a:pos x="49" y="203"/>
                </a:cxn>
                <a:cxn ang="0">
                  <a:pos x="31" y="200"/>
                </a:cxn>
                <a:cxn ang="0">
                  <a:pos x="16" y="212"/>
                </a:cxn>
                <a:cxn ang="0">
                  <a:pos x="0" y="205"/>
                </a:cxn>
                <a:cxn ang="0">
                  <a:pos x="9" y="185"/>
                </a:cxn>
                <a:cxn ang="0">
                  <a:pos x="27" y="165"/>
                </a:cxn>
                <a:cxn ang="0">
                  <a:pos x="31" y="145"/>
                </a:cxn>
                <a:cxn ang="0">
                  <a:pos x="29" y="100"/>
                </a:cxn>
                <a:cxn ang="0">
                  <a:pos x="27" y="52"/>
                </a:cxn>
                <a:cxn ang="0">
                  <a:pos x="27" y="25"/>
                </a:cxn>
                <a:cxn ang="0">
                  <a:pos x="33" y="12"/>
                </a:cxn>
              </a:cxnLst>
              <a:rect l="0" t="0" r="r" b="b"/>
              <a:pathLst>
                <a:path w="280" h="245">
                  <a:moveTo>
                    <a:pt x="36" y="3"/>
                  </a:moveTo>
                  <a:lnTo>
                    <a:pt x="38" y="0"/>
                  </a:lnTo>
                  <a:lnTo>
                    <a:pt x="40" y="0"/>
                  </a:lnTo>
                  <a:lnTo>
                    <a:pt x="42" y="0"/>
                  </a:lnTo>
                  <a:lnTo>
                    <a:pt x="42" y="5"/>
                  </a:lnTo>
                  <a:lnTo>
                    <a:pt x="44" y="7"/>
                  </a:lnTo>
                  <a:lnTo>
                    <a:pt x="47" y="7"/>
                  </a:lnTo>
                  <a:lnTo>
                    <a:pt x="49" y="7"/>
                  </a:lnTo>
                  <a:lnTo>
                    <a:pt x="51" y="7"/>
                  </a:lnTo>
                  <a:lnTo>
                    <a:pt x="53" y="7"/>
                  </a:lnTo>
                  <a:lnTo>
                    <a:pt x="56" y="12"/>
                  </a:lnTo>
                  <a:lnTo>
                    <a:pt x="56" y="14"/>
                  </a:lnTo>
                  <a:lnTo>
                    <a:pt x="58" y="16"/>
                  </a:lnTo>
                  <a:lnTo>
                    <a:pt x="58" y="16"/>
                  </a:lnTo>
                  <a:lnTo>
                    <a:pt x="60" y="18"/>
                  </a:lnTo>
                  <a:lnTo>
                    <a:pt x="62" y="20"/>
                  </a:lnTo>
                  <a:lnTo>
                    <a:pt x="62" y="23"/>
                  </a:lnTo>
                  <a:lnTo>
                    <a:pt x="64" y="25"/>
                  </a:lnTo>
                  <a:lnTo>
                    <a:pt x="62" y="27"/>
                  </a:lnTo>
                  <a:lnTo>
                    <a:pt x="62" y="32"/>
                  </a:lnTo>
                  <a:lnTo>
                    <a:pt x="60" y="32"/>
                  </a:lnTo>
                  <a:lnTo>
                    <a:pt x="60" y="34"/>
                  </a:lnTo>
                  <a:lnTo>
                    <a:pt x="62" y="36"/>
                  </a:lnTo>
                  <a:lnTo>
                    <a:pt x="64" y="38"/>
                  </a:lnTo>
                  <a:lnTo>
                    <a:pt x="64" y="40"/>
                  </a:lnTo>
                  <a:lnTo>
                    <a:pt x="67" y="43"/>
                  </a:lnTo>
                  <a:lnTo>
                    <a:pt x="69" y="45"/>
                  </a:lnTo>
                  <a:lnTo>
                    <a:pt x="69" y="47"/>
                  </a:lnTo>
                  <a:lnTo>
                    <a:pt x="69" y="49"/>
                  </a:lnTo>
                  <a:lnTo>
                    <a:pt x="71" y="52"/>
                  </a:lnTo>
                  <a:lnTo>
                    <a:pt x="73" y="54"/>
                  </a:lnTo>
                  <a:lnTo>
                    <a:pt x="76" y="54"/>
                  </a:lnTo>
                  <a:lnTo>
                    <a:pt x="76" y="52"/>
                  </a:lnTo>
                  <a:lnTo>
                    <a:pt x="76" y="49"/>
                  </a:lnTo>
                  <a:lnTo>
                    <a:pt x="76" y="45"/>
                  </a:lnTo>
                  <a:lnTo>
                    <a:pt x="78" y="43"/>
                  </a:lnTo>
                  <a:lnTo>
                    <a:pt x="78" y="40"/>
                  </a:lnTo>
                  <a:lnTo>
                    <a:pt x="80" y="38"/>
                  </a:lnTo>
                  <a:lnTo>
                    <a:pt x="80" y="36"/>
                  </a:lnTo>
                  <a:lnTo>
                    <a:pt x="84" y="34"/>
                  </a:lnTo>
                  <a:lnTo>
                    <a:pt x="84" y="32"/>
                  </a:lnTo>
                  <a:lnTo>
                    <a:pt x="87" y="34"/>
                  </a:lnTo>
                  <a:lnTo>
                    <a:pt x="89" y="34"/>
                  </a:lnTo>
                  <a:lnTo>
                    <a:pt x="91" y="38"/>
                  </a:lnTo>
                  <a:lnTo>
                    <a:pt x="93" y="36"/>
                  </a:lnTo>
                  <a:lnTo>
                    <a:pt x="96" y="38"/>
                  </a:lnTo>
                  <a:lnTo>
                    <a:pt x="96" y="40"/>
                  </a:lnTo>
                  <a:lnTo>
                    <a:pt x="96" y="40"/>
                  </a:lnTo>
                  <a:lnTo>
                    <a:pt x="98" y="43"/>
                  </a:lnTo>
                  <a:lnTo>
                    <a:pt x="100" y="43"/>
                  </a:lnTo>
                  <a:lnTo>
                    <a:pt x="102" y="40"/>
                  </a:lnTo>
                  <a:lnTo>
                    <a:pt x="102" y="40"/>
                  </a:lnTo>
                  <a:lnTo>
                    <a:pt x="102" y="40"/>
                  </a:lnTo>
                  <a:lnTo>
                    <a:pt x="102" y="43"/>
                  </a:lnTo>
                  <a:lnTo>
                    <a:pt x="102" y="43"/>
                  </a:lnTo>
                  <a:lnTo>
                    <a:pt x="102" y="45"/>
                  </a:lnTo>
                  <a:lnTo>
                    <a:pt x="104" y="49"/>
                  </a:lnTo>
                  <a:lnTo>
                    <a:pt x="104" y="52"/>
                  </a:lnTo>
                  <a:lnTo>
                    <a:pt x="104" y="54"/>
                  </a:lnTo>
                  <a:lnTo>
                    <a:pt x="109" y="54"/>
                  </a:lnTo>
                  <a:lnTo>
                    <a:pt x="111" y="56"/>
                  </a:lnTo>
                  <a:lnTo>
                    <a:pt x="116" y="56"/>
                  </a:lnTo>
                  <a:lnTo>
                    <a:pt x="118" y="54"/>
                  </a:lnTo>
                  <a:lnTo>
                    <a:pt x="122" y="56"/>
                  </a:lnTo>
                  <a:lnTo>
                    <a:pt x="129" y="56"/>
                  </a:lnTo>
                  <a:lnTo>
                    <a:pt x="131" y="58"/>
                  </a:lnTo>
                  <a:lnTo>
                    <a:pt x="133" y="58"/>
                  </a:lnTo>
                  <a:lnTo>
                    <a:pt x="133" y="63"/>
                  </a:lnTo>
                  <a:lnTo>
                    <a:pt x="136" y="65"/>
                  </a:lnTo>
                  <a:lnTo>
                    <a:pt x="138" y="65"/>
                  </a:lnTo>
                  <a:lnTo>
                    <a:pt x="138" y="67"/>
                  </a:lnTo>
                  <a:lnTo>
                    <a:pt x="140" y="69"/>
                  </a:lnTo>
                  <a:lnTo>
                    <a:pt x="144" y="72"/>
                  </a:lnTo>
                  <a:lnTo>
                    <a:pt x="147" y="72"/>
                  </a:lnTo>
                  <a:lnTo>
                    <a:pt x="149" y="74"/>
                  </a:lnTo>
                  <a:lnTo>
                    <a:pt x="153" y="74"/>
                  </a:lnTo>
                  <a:lnTo>
                    <a:pt x="156" y="76"/>
                  </a:lnTo>
                  <a:lnTo>
                    <a:pt x="158" y="78"/>
                  </a:lnTo>
                  <a:lnTo>
                    <a:pt x="160" y="80"/>
                  </a:lnTo>
                  <a:lnTo>
                    <a:pt x="162" y="83"/>
                  </a:lnTo>
                  <a:lnTo>
                    <a:pt x="164" y="83"/>
                  </a:lnTo>
                  <a:lnTo>
                    <a:pt x="167" y="85"/>
                  </a:lnTo>
                  <a:lnTo>
                    <a:pt x="169" y="85"/>
                  </a:lnTo>
                  <a:lnTo>
                    <a:pt x="171" y="85"/>
                  </a:lnTo>
                  <a:lnTo>
                    <a:pt x="173" y="83"/>
                  </a:lnTo>
                  <a:lnTo>
                    <a:pt x="176" y="83"/>
                  </a:lnTo>
                  <a:lnTo>
                    <a:pt x="178" y="80"/>
                  </a:lnTo>
                  <a:lnTo>
                    <a:pt x="180" y="80"/>
                  </a:lnTo>
                  <a:lnTo>
                    <a:pt x="180" y="83"/>
                  </a:lnTo>
                  <a:lnTo>
                    <a:pt x="182" y="85"/>
                  </a:lnTo>
                  <a:lnTo>
                    <a:pt x="184" y="85"/>
                  </a:lnTo>
                  <a:lnTo>
                    <a:pt x="187" y="87"/>
                  </a:lnTo>
                  <a:lnTo>
                    <a:pt x="189" y="87"/>
                  </a:lnTo>
                  <a:lnTo>
                    <a:pt x="193" y="89"/>
                  </a:lnTo>
                  <a:lnTo>
                    <a:pt x="198" y="94"/>
                  </a:lnTo>
                  <a:lnTo>
                    <a:pt x="200" y="96"/>
                  </a:lnTo>
                  <a:lnTo>
                    <a:pt x="202" y="98"/>
                  </a:lnTo>
                  <a:lnTo>
                    <a:pt x="204" y="100"/>
                  </a:lnTo>
                  <a:lnTo>
                    <a:pt x="207" y="105"/>
                  </a:lnTo>
                  <a:lnTo>
                    <a:pt x="207" y="107"/>
                  </a:lnTo>
                  <a:lnTo>
                    <a:pt x="207" y="109"/>
                  </a:lnTo>
                  <a:lnTo>
                    <a:pt x="207" y="109"/>
                  </a:lnTo>
                  <a:lnTo>
                    <a:pt x="209" y="112"/>
                  </a:lnTo>
                  <a:lnTo>
                    <a:pt x="209" y="112"/>
                  </a:lnTo>
                  <a:lnTo>
                    <a:pt x="209" y="116"/>
                  </a:lnTo>
                  <a:lnTo>
                    <a:pt x="211" y="118"/>
                  </a:lnTo>
                  <a:lnTo>
                    <a:pt x="211" y="120"/>
                  </a:lnTo>
                  <a:lnTo>
                    <a:pt x="211" y="123"/>
                  </a:lnTo>
                  <a:lnTo>
                    <a:pt x="213" y="125"/>
                  </a:lnTo>
                  <a:lnTo>
                    <a:pt x="216" y="127"/>
                  </a:lnTo>
                  <a:lnTo>
                    <a:pt x="216" y="129"/>
                  </a:lnTo>
                  <a:lnTo>
                    <a:pt x="216" y="134"/>
                  </a:lnTo>
                  <a:lnTo>
                    <a:pt x="216" y="136"/>
                  </a:lnTo>
                  <a:lnTo>
                    <a:pt x="218" y="138"/>
                  </a:lnTo>
                  <a:lnTo>
                    <a:pt x="218" y="138"/>
                  </a:lnTo>
                  <a:lnTo>
                    <a:pt x="222" y="140"/>
                  </a:lnTo>
                  <a:lnTo>
                    <a:pt x="224" y="138"/>
                  </a:lnTo>
                  <a:lnTo>
                    <a:pt x="227" y="136"/>
                  </a:lnTo>
                  <a:lnTo>
                    <a:pt x="231" y="136"/>
                  </a:lnTo>
                  <a:lnTo>
                    <a:pt x="233" y="136"/>
                  </a:lnTo>
                  <a:lnTo>
                    <a:pt x="236" y="136"/>
                  </a:lnTo>
                  <a:lnTo>
                    <a:pt x="236" y="138"/>
                  </a:lnTo>
                  <a:lnTo>
                    <a:pt x="238" y="136"/>
                  </a:lnTo>
                  <a:lnTo>
                    <a:pt x="238" y="136"/>
                  </a:lnTo>
                  <a:lnTo>
                    <a:pt x="238" y="134"/>
                  </a:lnTo>
                  <a:lnTo>
                    <a:pt x="238" y="134"/>
                  </a:lnTo>
                  <a:lnTo>
                    <a:pt x="240" y="132"/>
                  </a:lnTo>
                  <a:lnTo>
                    <a:pt x="240" y="127"/>
                  </a:lnTo>
                  <a:lnTo>
                    <a:pt x="242" y="125"/>
                  </a:lnTo>
                  <a:lnTo>
                    <a:pt x="247" y="127"/>
                  </a:lnTo>
                  <a:lnTo>
                    <a:pt x="249" y="127"/>
                  </a:lnTo>
                  <a:lnTo>
                    <a:pt x="251" y="129"/>
                  </a:lnTo>
                  <a:lnTo>
                    <a:pt x="253" y="132"/>
                  </a:lnTo>
                  <a:lnTo>
                    <a:pt x="256" y="134"/>
                  </a:lnTo>
                  <a:lnTo>
                    <a:pt x="256" y="136"/>
                  </a:lnTo>
                  <a:lnTo>
                    <a:pt x="258" y="138"/>
                  </a:lnTo>
                  <a:lnTo>
                    <a:pt x="260" y="138"/>
                  </a:lnTo>
                  <a:lnTo>
                    <a:pt x="260" y="143"/>
                  </a:lnTo>
                  <a:lnTo>
                    <a:pt x="262" y="145"/>
                  </a:lnTo>
                  <a:lnTo>
                    <a:pt x="264" y="147"/>
                  </a:lnTo>
                  <a:lnTo>
                    <a:pt x="267" y="147"/>
                  </a:lnTo>
                  <a:lnTo>
                    <a:pt x="271" y="147"/>
                  </a:lnTo>
                  <a:lnTo>
                    <a:pt x="276" y="147"/>
                  </a:lnTo>
                  <a:lnTo>
                    <a:pt x="278" y="149"/>
                  </a:lnTo>
                  <a:lnTo>
                    <a:pt x="280" y="152"/>
                  </a:lnTo>
                  <a:lnTo>
                    <a:pt x="280" y="156"/>
                  </a:lnTo>
                  <a:lnTo>
                    <a:pt x="278" y="156"/>
                  </a:lnTo>
                  <a:lnTo>
                    <a:pt x="278" y="156"/>
                  </a:lnTo>
                  <a:lnTo>
                    <a:pt x="276" y="156"/>
                  </a:lnTo>
                  <a:lnTo>
                    <a:pt x="276" y="156"/>
                  </a:lnTo>
                  <a:lnTo>
                    <a:pt x="273" y="156"/>
                  </a:lnTo>
                  <a:lnTo>
                    <a:pt x="271" y="156"/>
                  </a:lnTo>
                  <a:lnTo>
                    <a:pt x="269" y="163"/>
                  </a:lnTo>
                  <a:lnTo>
                    <a:pt x="267" y="167"/>
                  </a:lnTo>
                  <a:lnTo>
                    <a:pt x="264" y="172"/>
                  </a:lnTo>
                  <a:lnTo>
                    <a:pt x="260" y="176"/>
                  </a:lnTo>
                  <a:lnTo>
                    <a:pt x="258" y="178"/>
                  </a:lnTo>
                  <a:lnTo>
                    <a:pt x="256" y="183"/>
                  </a:lnTo>
                  <a:lnTo>
                    <a:pt x="253" y="185"/>
                  </a:lnTo>
                  <a:lnTo>
                    <a:pt x="251" y="187"/>
                  </a:lnTo>
                  <a:lnTo>
                    <a:pt x="247" y="187"/>
                  </a:lnTo>
                  <a:lnTo>
                    <a:pt x="244" y="187"/>
                  </a:lnTo>
                  <a:lnTo>
                    <a:pt x="240" y="187"/>
                  </a:lnTo>
                  <a:lnTo>
                    <a:pt x="238" y="185"/>
                  </a:lnTo>
                  <a:lnTo>
                    <a:pt x="233" y="185"/>
                  </a:lnTo>
                  <a:lnTo>
                    <a:pt x="229" y="183"/>
                  </a:lnTo>
                  <a:lnTo>
                    <a:pt x="227" y="178"/>
                  </a:lnTo>
                  <a:lnTo>
                    <a:pt x="222" y="178"/>
                  </a:lnTo>
                  <a:lnTo>
                    <a:pt x="220" y="176"/>
                  </a:lnTo>
                  <a:lnTo>
                    <a:pt x="220" y="176"/>
                  </a:lnTo>
                  <a:lnTo>
                    <a:pt x="218" y="176"/>
                  </a:lnTo>
                  <a:lnTo>
                    <a:pt x="218" y="174"/>
                  </a:lnTo>
                  <a:lnTo>
                    <a:pt x="218" y="174"/>
                  </a:lnTo>
                  <a:lnTo>
                    <a:pt x="213" y="174"/>
                  </a:lnTo>
                  <a:lnTo>
                    <a:pt x="213" y="174"/>
                  </a:lnTo>
                  <a:lnTo>
                    <a:pt x="209" y="174"/>
                  </a:lnTo>
                  <a:lnTo>
                    <a:pt x="209" y="174"/>
                  </a:lnTo>
                  <a:lnTo>
                    <a:pt x="207" y="174"/>
                  </a:lnTo>
                  <a:lnTo>
                    <a:pt x="207" y="174"/>
                  </a:lnTo>
                  <a:lnTo>
                    <a:pt x="204" y="174"/>
                  </a:lnTo>
                  <a:lnTo>
                    <a:pt x="202" y="178"/>
                  </a:lnTo>
                  <a:lnTo>
                    <a:pt x="202" y="178"/>
                  </a:lnTo>
                  <a:lnTo>
                    <a:pt x="202" y="178"/>
                  </a:lnTo>
                  <a:lnTo>
                    <a:pt x="198" y="178"/>
                  </a:lnTo>
                  <a:lnTo>
                    <a:pt x="198" y="178"/>
                  </a:lnTo>
                  <a:lnTo>
                    <a:pt x="196" y="178"/>
                  </a:lnTo>
                  <a:lnTo>
                    <a:pt x="196" y="178"/>
                  </a:lnTo>
                  <a:lnTo>
                    <a:pt x="196" y="178"/>
                  </a:lnTo>
                  <a:lnTo>
                    <a:pt x="191" y="176"/>
                  </a:lnTo>
                  <a:lnTo>
                    <a:pt x="189" y="172"/>
                  </a:lnTo>
                  <a:lnTo>
                    <a:pt x="189" y="169"/>
                  </a:lnTo>
                  <a:lnTo>
                    <a:pt x="191" y="167"/>
                  </a:lnTo>
                  <a:lnTo>
                    <a:pt x="193" y="163"/>
                  </a:lnTo>
                  <a:lnTo>
                    <a:pt x="191" y="160"/>
                  </a:lnTo>
                  <a:lnTo>
                    <a:pt x="189" y="156"/>
                  </a:lnTo>
                  <a:lnTo>
                    <a:pt x="187" y="156"/>
                  </a:lnTo>
                  <a:lnTo>
                    <a:pt x="184" y="156"/>
                  </a:lnTo>
                  <a:lnTo>
                    <a:pt x="182" y="152"/>
                  </a:lnTo>
                  <a:lnTo>
                    <a:pt x="173" y="152"/>
                  </a:lnTo>
                  <a:lnTo>
                    <a:pt x="171" y="152"/>
                  </a:lnTo>
                  <a:lnTo>
                    <a:pt x="169" y="156"/>
                  </a:lnTo>
                  <a:lnTo>
                    <a:pt x="167" y="156"/>
                  </a:lnTo>
                  <a:lnTo>
                    <a:pt x="162" y="156"/>
                  </a:lnTo>
                  <a:lnTo>
                    <a:pt x="162" y="156"/>
                  </a:lnTo>
                  <a:lnTo>
                    <a:pt x="160" y="158"/>
                  </a:lnTo>
                  <a:lnTo>
                    <a:pt x="160" y="160"/>
                  </a:lnTo>
                  <a:lnTo>
                    <a:pt x="160" y="156"/>
                  </a:lnTo>
                  <a:lnTo>
                    <a:pt x="160" y="156"/>
                  </a:lnTo>
                  <a:lnTo>
                    <a:pt x="160" y="149"/>
                  </a:lnTo>
                  <a:lnTo>
                    <a:pt x="162" y="147"/>
                  </a:lnTo>
                  <a:lnTo>
                    <a:pt x="164" y="143"/>
                  </a:lnTo>
                  <a:lnTo>
                    <a:pt x="167" y="140"/>
                  </a:lnTo>
                  <a:lnTo>
                    <a:pt x="162" y="138"/>
                  </a:lnTo>
                  <a:lnTo>
                    <a:pt x="160" y="138"/>
                  </a:lnTo>
                  <a:lnTo>
                    <a:pt x="156" y="140"/>
                  </a:lnTo>
                  <a:lnTo>
                    <a:pt x="153" y="143"/>
                  </a:lnTo>
                  <a:lnTo>
                    <a:pt x="149" y="145"/>
                  </a:lnTo>
                  <a:lnTo>
                    <a:pt x="147" y="145"/>
                  </a:lnTo>
                  <a:lnTo>
                    <a:pt x="142" y="147"/>
                  </a:lnTo>
                  <a:lnTo>
                    <a:pt x="140" y="149"/>
                  </a:lnTo>
                  <a:lnTo>
                    <a:pt x="140" y="156"/>
                  </a:lnTo>
                  <a:lnTo>
                    <a:pt x="140" y="163"/>
                  </a:lnTo>
                  <a:lnTo>
                    <a:pt x="140" y="165"/>
                  </a:lnTo>
                  <a:lnTo>
                    <a:pt x="140" y="167"/>
                  </a:lnTo>
                  <a:lnTo>
                    <a:pt x="144" y="167"/>
                  </a:lnTo>
                  <a:lnTo>
                    <a:pt x="144" y="169"/>
                  </a:lnTo>
                  <a:lnTo>
                    <a:pt x="144" y="169"/>
                  </a:lnTo>
                  <a:lnTo>
                    <a:pt x="147" y="172"/>
                  </a:lnTo>
                  <a:lnTo>
                    <a:pt x="147" y="172"/>
                  </a:lnTo>
                  <a:lnTo>
                    <a:pt x="147" y="172"/>
                  </a:lnTo>
                  <a:lnTo>
                    <a:pt x="147" y="176"/>
                  </a:lnTo>
                  <a:lnTo>
                    <a:pt x="144" y="178"/>
                  </a:lnTo>
                  <a:lnTo>
                    <a:pt x="140" y="180"/>
                  </a:lnTo>
                  <a:lnTo>
                    <a:pt x="138" y="185"/>
                  </a:lnTo>
                  <a:lnTo>
                    <a:pt x="136" y="187"/>
                  </a:lnTo>
                  <a:lnTo>
                    <a:pt x="133" y="189"/>
                  </a:lnTo>
                  <a:lnTo>
                    <a:pt x="131" y="196"/>
                  </a:lnTo>
                  <a:lnTo>
                    <a:pt x="129" y="196"/>
                  </a:lnTo>
                  <a:lnTo>
                    <a:pt x="124" y="198"/>
                  </a:lnTo>
                  <a:lnTo>
                    <a:pt x="122" y="200"/>
                  </a:lnTo>
                  <a:lnTo>
                    <a:pt x="120" y="205"/>
                  </a:lnTo>
                  <a:lnTo>
                    <a:pt x="120" y="207"/>
                  </a:lnTo>
                  <a:lnTo>
                    <a:pt x="120" y="209"/>
                  </a:lnTo>
                  <a:lnTo>
                    <a:pt x="116" y="214"/>
                  </a:lnTo>
                  <a:lnTo>
                    <a:pt x="113" y="218"/>
                  </a:lnTo>
                  <a:lnTo>
                    <a:pt x="111" y="223"/>
                  </a:lnTo>
                  <a:lnTo>
                    <a:pt x="111" y="227"/>
                  </a:lnTo>
                  <a:lnTo>
                    <a:pt x="111" y="227"/>
                  </a:lnTo>
                  <a:lnTo>
                    <a:pt x="109" y="229"/>
                  </a:lnTo>
                  <a:lnTo>
                    <a:pt x="109" y="229"/>
                  </a:lnTo>
                  <a:lnTo>
                    <a:pt x="107" y="232"/>
                  </a:lnTo>
                  <a:lnTo>
                    <a:pt x="104" y="234"/>
                  </a:lnTo>
                  <a:lnTo>
                    <a:pt x="100" y="236"/>
                  </a:lnTo>
                  <a:lnTo>
                    <a:pt x="98" y="238"/>
                  </a:lnTo>
                  <a:lnTo>
                    <a:pt x="96" y="238"/>
                  </a:lnTo>
                  <a:lnTo>
                    <a:pt x="91" y="240"/>
                  </a:lnTo>
                  <a:lnTo>
                    <a:pt x="89" y="243"/>
                  </a:lnTo>
                  <a:lnTo>
                    <a:pt x="89" y="240"/>
                  </a:lnTo>
                  <a:lnTo>
                    <a:pt x="84" y="240"/>
                  </a:lnTo>
                  <a:lnTo>
                    <a:pt x="82" y="240"/>
                  </a:lnTo>
                  <a:lnTo>
                    <a:pt x="80" y="243"/>
                  </a:lnTo>
                  <a:lnTo>
                    <a:pt x="80" y="245"/>
                  </a:lnTo>
                  <a:lnTo>
                    <a:pt x="78" y="243"/>
                  </a:lnTo>
                  <a:lnTo>
                    <a:pt x="76" y="240"/>
                  </a:lnTo>
                  <a:lnTo>
                    <a:pt x="76" y="238"/>
                  </a:lnTo>
                  <a:lnTo>
                    <a:pt x="73" y="236"/>
                  </a:lnTo>
                  <a:lnTo>
                    <a:pt x="73" y="234"/>
                  </a:lnTo>
                  <a:lnTo>
                    <a:pt x="71" y="227"/>
                  </a:lnTo>
                  <a:lnTo>
                    <a:pt x="69" y="223"/>
                  </a:lnTo>
                  <a:lnTo>
                    <a:pt x="69" y="220"/>
                  </a:lnTo>
                  <a:lnTo>
                    <a:pt x="69" y="216"/>
                  </a:lnTo>
                  <a:lnTo>
                    <a:pt x="69" y="214"/>
                  </a:lnTo>
                  <a:lnTo>
                    <a:pt x="67" y="209"/>
                  </a:lnTo>
                  <a:lnTo>
                    <a:pt x="67" y="207"/>
                  </a:lnTo>
                  <a:lnTo>
                    <a:pt x="64" y="205"/>
                  </a:lnTo>
                  <a:lnTo>
                    <a:pt x="67" y="200"/>
                  </a:lnTo>
                  <a:lnTo>
                    <a:pt x="64" y="198"/>
                  </a:lnTo>
                  <a:lnTo>
                    <a:pt x="64" y="194"/>
                  </a:lnTo>
                  <a:lnTo>
                    <a:pt x="62" y="194"/>
                  </a:lnTo>
                  <a:lnTo>
                    <a:pt x="60" y="187"/>
                  </a:lnTo>
                  <a:lnTo>
                    <a:pt x="60" y="183"/>
                  </a:lnTo>
                  <a:lnTo>
                    <a:pt x="60" y="180"/>
                  </a:lnTo>
                  <a:lnTo>
                    <a:pt x="58" y="185"/>
                  </a:lnTo>
                  <a:lnTo>
                    <a:pt x="60" y="189"/>
                  </a:lnTo>
                  <a:lnTo>
                    <a:pt x="58" y="194"/>
                  </a:lnTo>
                  <a:lnTo>
                    <a:pt x="56" y="196"/>
                  </a:lnTo>
                  <a:lnTo>
                    <a:pt x="53" y="198"/>
                  </a:lnTo>
                  <a:lnTo>
                    <a:pt x="49" y="203"/>
                  </a:lnTo>
                  <a:lnTo>
                    <a:pt x="44" y="203"/>
                  </a:lnTo>
                  <a:lnTo>
                    <a:pt x="40" y="203"/>
                  </a:lnTo>
                  <a:lnTo>
                    <a:pt x="38" y="203"/>
                  </a:lnTo>
                  <a:lnTo>
                    <a:pt x="33" y="200"/>
                  </a:lnTo>
                  <a:lnTo>
                    <a:pt x="33" y="198"/>
                  </a:lnTo>
                  <a:lnTo>
                    <a:pt x="31" y="200"/>
                  </a:lnTo>
                  <a:lnTo>
                    <a:pt x="29" y="203"/>
                  </a:lnTo>
                  <a:lnTo>
                    <a:pt x="27" y="203"/>
                  </a:lnTo>
                  <a:lnTo>
                    <a:pt x="24" y="205"/>
                  </a:lnTo>
                  <a:lnTo>
                    <a:pt x="20" y="209"/>
                  </a:lnTo>
                  <a:lnTo>
                    <a:pt x="20" y="209"/>
                  </a:lnTo>
                  <a:lnTo>
                    <a:pt x="16" y="212"/>
                  </a:lnTo>
                  <a:lnTo>
                    <a:pt x="13" y="214"/>
                  </a:lnTo>
                  <a:lnTo>
                    <a:pt x="9" y="214"/>
                  </a:lnTo>
                  <a:lnTo>
                    <a:pt x="7" y="212"/>
                  </a:lnTo>
                  <a:lnTo>
                    <a:pt x="4" y="209"/>
                  </a:lnTo>
                  <a:lnTo>
                    <a:pt x="2" y="207"/>
                  </a:lnTo>
                  <a:lnTo>
                    <a:pt x="0" y="205"/>
                  </a:lnTo>
                  <a:lnTo>
                    <a:pt x="2" y="200"/>
                  </a:lnTo>
                  <a:lnTo>
                    <a:pt x="2" y="196"/>
                  </a:lnTo>
                  <a:lnTo>
                    <a:pt x="4" y="194"/>
                  </a:lnTo>
                  <a:lnTo>
                    <a:pt x="4" y="189"/>
                  </a:lnTo>
                  <a:lnTo>
                    <a:pt x="4" y="187"/>
                  </a:lnTo>
                  <a:lnTo>
                    <a:pt x="9" y="185"/>
                  </a:lnTo>
                  <a:lnTo>
                    <a:pt x="13" y="178"/>
                  </a:lnTo>
                  <a:lnTo>
                    <a:pt x="16" y="176"/>
                  </a:lnTo>
                  <a:lnTo>
                    <a:pt x="20" y="174"/>
                  </a:lnTo>
                  <a:lnTo>
                    <a:pt x="22" y="172"/>
                  </a:lnTo>
                  <a:lnTo>
                    <a:pt x="27" y="169"/>
                  </a:lnTo>
                  <a:lnTo>
                    <a:pt x="27" y="165"/>
                  </a:lnTo>
                  <a:lnTo>
                    <a:pt x="29" y="163"/>
                  </a:lnTo>
                  <a:lnTo>
                    <a:pt x="33" y="156"/>
                  </a:lnTo>
                  <a:lnTo>
                    <a:pt x="36" y="156"/>
                  </a:lnTo>
                  <a:lnTo>
                    <a:pt x="33" y="152"/>
                  </a:lnTo>
                  <a:lnTo>
                    <a:pt x="33" y="149"/>
                  </a:lnTo>
                  <a:lnTo>
                    <a:pt x="31" y="145"/>
                  </a:lnTo>
                  <a:lnTo>
                    <a:pt x="29" y="143"/>
                  </a:lnTo>
                  <a:lnTo>
                    <a:pt x="29" y="127"/>
                  </a:lnTo>
                  <a:lnTo>
                    <a:pt x="29" y="120"/>
                  </a:lnTo>
                  <a:lnTo>
                    <a:pt x="27" y="116"/>
                  </a:lnTo>
                  <a:lnTo>
                    <a:pt x="27" y="109"/>
                  </a:lnTo>
                  <a:lnTo>
                    <a:pt x="29" y="100"/>
                  </a:lnTo>
                  <a:lnTo>
                    <a:pt x="29" y="94"/>
                  </a:lnTo>
                  <a:lnTo>
                    <a:pt x="27" y="85"/>
                  </a:lnTo>
                  <a:lnTo>
                    <a:pt x="27" y="76"/>
                  </a:lnTo>
                  <a:lnTo>
                    <a:pt x="29" y="65"/>
                  </a:lnTo>
                  <a:lnTo>
                    <a:pt x="27" y="58"/>
                  </a:lnTo>
                  <a:lnTo>
                    <a:pt x="27" y="52"/>
                  </a:lnTo>
                  <a:lnTo>
                    <a:pt x="27" y="47"/>
                  </a:lnTo>
                  <a:lnTo>
                    <a:pt x="27" y="45"/>
                  </a:lnTo>
                  <a:lnTo>
                    <a:pt x="27" y="40"/>
                  </a:lnTo>
                  <a:lnTo>
                    <a:pt x="27" y="36"/>
                  </a:lnTo>
                  <a:lnTo>
                    <a:pt x="27" y="32"/>
                  </a:lnTo>
                  <a:lnTo>
                    <a:pt x="27" y="25"/>
                  </a:lnTo>
                  <a:lnTo>
                    <a:pt x="27" y="18"/>
                  </a:lnTo>
                  <a:lnTo>
                    <a:pt x="29" y="18"/>
                  </a:lnTo>
                  <a:lnTo>
                    <a:pt x="29" y="16"/>
                  </a:lnTo>
                  <a:lnTo>
                    <a:pt x="33" y="14"/>
                  </a:lnTo>
                  <a:lnTo>
                    <a:pt x="33" y="14"/>
                  </a:lnTo>
                  <a:lnTo>
                    <a:pt x="33" y="12"/>
                  </a:lnTo>
                  <a:lnTo>
                    <a:pt x="33" y="7"/>
                  </a:lnTo>
                  <a:lnTo>
                    <a:pt x="36" y="0"/>
                  </a:lnTo>
                </a:path>
              </a:pathLst>
            </a:custGeom>
            <a:grpFill/>
            <a:ln w="11113">
              <a:solidFill>
                <a:schemeClr val="bg1"/>
              </a:solidFill>
              <a:prstDash val="solid"/>
              <a:round/>
              <a:headEnd/>
              <a:tailEnd/>
            </a:ln>
          </p:spPr>
          <p:txBody>
            <a:bodyPr/>
            <a:lstStyle/>
            <a:p>
              <a:endParaRPr lang="fr-CA"/>
            </a:p>
          </p:txBody>
        </p:sp>
        <p:sp>
          <p:nvSpPr>
            <p:cNvPr id="55" name="Freeform 70"/>
            <p:cNvSpPr>
              <a:spLocks/>
            </p:cNvSpPr>
            <p:nvPr/>
          </p:nvSpPr>
          <p:spPr bwMode="auto">
            <a:xfrm>
              <a:off x="3082" y="1807"/>
              <a:ext cx="51" cy="40"/>
            </a:xfrm>
            <a:custGeom>
              <a:avLst/>
              <a:gdLst/>
              <a:ahLst/>
              <a:cxnLst>
                <a:cxn ang="0">
                  <a:pos x="0" y="2"/>
                </a:cxn>
                <a:cxn ang="0">
                  <a:pos x="2" y="0"/>
                </a:cxn>
                <a:cxn ang="0">
                  <a:pos x="9" y="0"/>
                </a:cxn>
                <a:cxn ang="0">
                  <a:pos x="11" y="2"/>
                </a:cxn>
                <a:cxn ang="0">
                  <a:pos x="13" y="2"/>
                </a:cxn>
                <a:cxn ang="0">
                  <a:pos x="15" y="4"/>
                </a:cxn>
                <a:cxn ang="0">
                  <a:pos x="20" y="6"/>
                </a:cxn>
                <a:cxn ang="0">
                  <a:pos x="22" y="9"/>
                </a:cxn>
                <a:cxn ang="0">
                  <a:pos x="24" y="13"/>
                </a:cxn>
                <a:cxn ang="0">
                  <a:pos x="26" y="15"/>
                </a:cxn>
                <a:cxn ang="0">
                  <a:pos x="29" y="15"/>
                </a:cxn>
                <a:cxn ang="0">
                  <a:pos x="31" y="18"/>
                </a:cxn>
                <a:cxn ang="0">
                  <a:pos x="33" y="18"/>
                </a:cxn>
                <a:cxn ang="0">
                  <a:pos x="33" y="24"/>
                </a:cxn>
                <a:cxn ang="0">
                  <a:pos x="33" y="26"/>
                </a:cxn>
                <a:cxn ang="0">
                  <a:pos x="38" y="26"/>
                </a:cxn>
                <a:cxn ang="0">
                  <a:pos x="38" y="29"/>
                </a:cxn>
                <a:cxn ang="0">
                  <a:pos x="40" y="29"/>
                </a:cxn>
                <a:cxn ang="0">
                  <a:pos x="40" y="31"/>
                </a:cxn>
                <a:cxn ang="0">
                  <a:pos x="42" y="31"/>
                </a:cxn>
                <a:cxn ang="0">
                  <a:pos x="44" y="31"/>
                </a:cxn>
                <a:cxn ang="0">
                  <a:pos x="46" y="33"/>
                </a:cxn>
                <a:cxn ang="0">
                  <a:pos x="49" y="35"/>
                </a:cxn>
                <a:cxn ang="0">
                  <a:pos x="51" y="38"/>
                </a:cxn>
                <a:cxn ang="0">
                  <a:pos x="49" y="38"/>
                </a:cxn>
                <a:cxn ang="0">
                  <a:pos x="46" y="40"/>
                </a:cxn>
                <a:cxn ang="0">
                  <a:pos x="42" y="40"/>
                </a:cxn>
                <a:cxn ang="0">
                  <a:pos x="40" y="40"/>
                </a:cxn>
                <a:cxn ang="0">
                  <a:pos x="35" y="40"/>
                </a:cxn>
                <a:cxn ang="0">
                  <a:pos x="33" y="40"/>
                </a:cxn>
                <a:cxn ang="0">
                  <a:pos x="31" y="38"/>
                </a:cxn>
                <a:cxn ang="0">
                  <a:pos x="31" y="35"/>
                </a:cxn>
                <a:cxn ang="0">
                  <a:pos x="26" y="33"/>
                </a:cxn>
                <a:cxn ang="0">
                  <a:pos x="24" y="33"/>
                </a:cxn>
                <a:cxn ang="0">
                  <a:pos x="22" y="29"/>
                </a:cxn>
                <a:cxn ang="0">
                  <a:pos x="18" y="26"/>
                </a:cxn>
                <a:cxn ang="0">
                  <a:pos x="15" y="24"/>
                </a:cxn>
                <a:cxn ang="0">
                  <a:pos x="15" y="22"/>
                </a:cxn>
                <a:cxn ang="0">
                  <a:pos x="15" y="20"/>
                </a:cxn>
                <a:cxn ang="0">
                  <a:pos x="11" y="15"/>
                </a:cxn>
                <a:cxn ang="0">
                  <a:pos x="9" y="13"/>
                </a:cxn>
                <a:cxn ang="0">
                  <a:pos x="6" y="11"/>
                </a:cxn>
                <a:cxn ang="0">
                  <a:pos x="4" y="9"/>
                </a:cxn>
                <a:cxn ang="0">
                  <a:pos x="0" y="4"/>
                </a:cxn>
                <a:cxn ang="0">
                  <a:pos x="0" y="2"/>
                </a:cxn>
              </a:cxnLst>
              <a:rect l="0" t="0" r="r" b="b"/>
              <a:pathLst>
                <a:path w="51" h="40">
                  <a:moveTo>
                    <a:pt x="0" y="2"/>
                  </a:moveTo>
                  <a:lnTo>
                    <a:pt x="2" y="0"/>
                  </a:lnTo>
                  <a:lnTo>
                    <a:pt x="9" y="0"/>
                  </a:lnTo>
                  <a:lnTo>
                    <a:pt x="11" y="2"/>
                  </a:lnTo>
                  <a:lnTo>
                    <a:pt x="13" y="2"/>
                  </a:lnTo>
                  <a:lnTo>
                    <a:pt x="15" y="4"/>
                  </a:lnTo>
                  <a:lnTo>
                    <a:pt x="20" y="6"/>
                  </a:lnTo>
                  <a:lnTo>
                    <a:pt x="22" y="9"/>
                  </a:lnTo>
                  <a:lnTo>
                    <a:pt x="24" y="13"/>
                  </a:lnTo>
                  <a:lnTo>
                    <a:pt x="26" y="15"/>
                  </a:lnTo>
                  <a:lnTo>
                    <a:pt x="29" y="15"/>
                  </a:lnTo>
                  <a:lnTo>
                    <a:pt x="31" y="18"/>
                  </a:lnTo>
                  <a:lnTo>
                    <a:pt x="33" y="18"/>
                  </a:lnTo>
                  <a:lnTo>
                    <a:pt x="33" y="24"/>
                  </a:lnTo>
                  <a:lnTo>
                    <a:pt x="33" y="26"/>
                  </a:lnTo>
                  <a:lnTo>
                    <a:pt x="38" y="26"/>
                  </a:lnTo>
                  <a:lnTo>
                    <a:pt x="38" y="29"/>
                  </a:lnTo>
                  <a:lnTo>
                    <a:pt x="40" y="29"/>
                  </a:lnTo>
                  <a:lnTo>
                    <a:pt x="40" y="31"/>
                  </a:lnTo>
                  <a:lnTo>
                    <a:pt x="42" y="31"/>
                  </a:lnTo>
                  <a:lnTo>
                    <a:pt x="44" y="31"/>
                  </a:lnTo>
                  <a:lnTo>
                    <a:pt x="46" y="33"/>
                  </a:lnTo>
                  <a:lnTo>
                    <a:pt x="49" y="35"/>
                  </a:lnTo>
                  <a:lnTo>
                    <a:pt x="51" y="38"/>
                  </a:lnTo>
                  <a:lnTo>
                    <a:pt x="49" y="38"/>
                  </a:lnTo>
                  <a:lnTo>
                    <a:pt x="46" y="40"/>
                  </a:lnTo>
                  <a:lnTo>
                    <a:pt x="42" y="40"/>
                  </a:lnTo>
                  <a:lnTo>
                    <a:pt x="40" y="40"/>
                  </a:lnTo>
                  <a:lnTo>
                    <a:pt x="35" y="40"/>
                  </a:lnTo>
                  <a:lnTo>
                    <a:pt x="33" y="40"/>
                  </a:lnTo>
                  <a:lnTo>
                    <a:pt x="31" y="38"/>
                  </a:lnTo>
                  <a:lnTo>
                    <a:pt x="31" y="35"/>
                  </a:lnTo>
                  <a:lnTo>
                    <a:pt x="26" y="33"/>
                  </a:lnTo>
                  <a:lnTo>
                    <a:pt x="24" y="33"/>
                  </a:lnTo>
                  <a:lnTo>
                    <a:pt x="22" y="29"/>
                  </a:lnTo>
                  <a:lnTo>
                    <a:pt x="18" y="26"/>
                  </a:lnTo>
                  <a:lnTo>
                    <a:pt x="15" y="24"/>
                  </a:lnTo>
                  <a:lnTo>
                    <a:pt x="15" y="22"/>
                  </a:lnTo>
                  <a:lnTo>
                    <a:pt x="15" y="20"/>
                  </a:lnTo>
                  <a:lnTo>
                    <a:pt x="11" y="15"/>
                  </a:lnTo>
                  <a:lnTo>
                    <a:pt x="9" y="13"/>
                  </a:lnTo>
                  <a:lnTo>
                    <a:pt x="6" y="11"/>
                  </a:lnTo>
                  <a:lnTo>
                    <a:pt x="4" y="9"/>
                  </a:lnTo>
                  <a:lnTo>
                    <a:pt x="0" y="4"/>
                  </a:lnTo>
                  <a:lnTo>
                    <a:pt x="0" y="2"/>
                  </a:lnTo>
                  <a:close/>
                </a:path>
              </a:pathLst>
            </a:custGeom>
            <a:grpFill/>
            <a:ln w="11113">
              <a:solidFill>
                <a:schemeClr val="bg1"/>
              </a:solidFill>
              <a:prstDash val="solid"/>
              <a:round/>
              <a:headEnd/>
              <a:tailEnd/>
            </a:ln>
          </p:spPr>
          <p:txBody>
            <a:bodyPr/>
            <a:lstStyle/>
            <a:p>
              <a:endParaRPr lang="fr-CA"/>
            </a:p>
          </p:txBody>
        </p:sp>
        <p:sp>
          <p:nvSpPr>
            <p:cNvPr id="56" name="Freeform 71"/>
            <p:cNvSpPr>
              <a:spLocks/>
            </p:cNvSpPr>
            <p:nvPr/>
          </p:nvSpPr>
          <p:spPr bwMode="auto">
            <a:xfrm>
              <a:off x="3162" y="2073"/>
              <a:ext cx="66" cy="89"/>
            </a:xfrm>
            <a:custGeom>
              <a:avLst/>
              <a:gdLst/>
              <a:ahLst/>
              <a:cxnLst>
                <a:cxn ang="0">
                  <a:pos x="29" y="16"/>
                </a:cxn>
                <a:cxn ang="0">
                  <a:pos x="42" y="7"/>
                </a:cxn>
                <a:cxn ang="0">
                  <a:pos x="46" y="3"/>
                </a:cxn>
                <a:cxn ang="0">
                  <a:pos x="53" y="0"/>
                </a:cxn>
                <a:cxn ang="0">
                  <a:pos x="58" y="3"/>
                </a:cxn>
                <a:cxn ang="0">
                  <a:pos x="64" y="5"/>
                </a:cxn>
                <a:cxn ang="0">
                  <a:pos x="66" y="9"/>
                </a:cxn>
                <a:cxn ang="0">
                  <a:pos x="64" y="14"/>
                </a:cxn>
                <a:cxn ang="0">
                  <a:pos x="64" y="18"/>
                </a:cxn>
                <a:cxn ang="0">
                  <a:pos x="64" y="23"/>
                </a:cxn>
                <a:cxn ang="0">
                  <a:pos x="64" y="25"/>
                </a:cxn>
                <a:cxn ang="0">
                  <a:pos x="64" y="25"/>
                </a:cxn>
                <a:cxn ang="0">
                  <a:pos x="62" y="27"/>
                </a:cxn>
                <a:cxn ang="0">
                  <a:pos x="55" y="34"/>
                </a:cxn>
                <a:cxn ang="0">
                  <a:pos x="51" y="38"/>
                </a:cxn>
                <a:cxn ang="0">
                  <a:pos x="49" y="43"/>
                </a:cxn>
                <a:cxn ang="0">
                  <a:pos x="46" y="45"/>
                </a:cxn>
                <a:cxn ang="0">
                  <a:pos x="42" y="49"/>
                </a:cxn>
                <a:cxn ang="0">
                  <a:pos x="42" y="58"/>
                </a:cxn>
                <a:cxn ang="0">
                  <a:pos x="40" y="63"/>
                </a:cxn>
                <a:cxn ang="0">
                  <a:pos x="40" y="61"/>
                </a:cxn>
                <a:cxn ang="0">
                  <a:pos x="38" y="63"/>
                </a:cxn>
                <a:cxn ang="0">
                  <a:pos x="31" y="72"/>
                </a:cxn>
                <a:cxn ang="0">
                  <a:pos x="26" y="76"/>
                </a:cxn>
                <a:cxn ang="0">
                  <a:pos x="20" y="76"/>
                </a:cxn>
                <a:cxn ang="0">
                  <a:pos x="13" y="83"/>
                </a:cxn>
                <a:cxn ang="0">
                  <a:pos x="9" y="89"/>
                </a:cxn>
                <a:cxn ang="0">
                  <a:pos x="6" y="89"/>
                </a:cxn>
                <a:cxn ang="0">
                  <a:pos x="4" y="87"/>
                </a:cxn>
                <a:cxn ang="0">
                  <a:pos x="4" y="89"/>
                </a:cxn>
                <a:cxn ang="0">
                  <a:pos x="2" y="87"/>
                </a:cxn>
                <a:cxn ang="0">
                  <a:pos x="2" y="83"/>
                </a:cxn>
                <a:cxn ang="0">
                  <a:pos x="0" y="76"/>
                </a:cxn>
                <a:cxn ang="0">
                  <a:pos x="2" y="72"/>
                </a:cxn>
                <a:cxn ang="0">
                  <a:pos x="6" y="61"/>
                </a:cxn>
                <a:cxn ang="0">
                  <a:pos x="9" y="56"/>
                </a:cxn>
                <a:cxn ang="0">
                  <a:pos x="11" y="49"/>
                </a:cxn>
                <a:cxn ang="0">
                  <a:pos x="13" y="43"/>
                </a:cxn>
                <a:cxn ang="0">
                  <a:pos x="13" y="38"/>
                </a:cxn>
                <a:cxn ang="0">
                  <a:pos x="15" y="32"/>
                </a:cxn>
                <a:cxn ang="0">
                  <a:pos x="18" y="25"/>
                </a:cxn>
              </a:cxnLst>
              <a:rect l="0" t="0" r="r" b="b"/>
              <a:pathLst>
                <a:path w="66" h="89">
                  <a:moveTo>
                    <a:pt x="18" y="25"/>
                  </a:moveTo>
                  <a:lnTo>
                    <a:pt x="29" y="16"/>
                  </a:lnTo>
                  <a:lnTo>
                    <a:pt x="35" y="9"/>
                  </a:lnTo>
                  <a:lnTo>
                    <a:pt x="42" y="7"/>
                  </a:lnTo>
                  <a:lnTo>
                    <a:pt x="42" y="5"/>
                  </a:lnTo>
                  <a:lnTo>
                    <a:pt x="46" y="3"/>
                  </a:lnTo>
                  <a:lnTo>
                    <a:pt x="49" y="0"/>
                  </a:lnTo>
                  <a:lnTo>
                    <a:pt x="53" y="0"/>
                  </a:lnTo>
                  <a:lnTo>
                    <a:pt x="55" y="3"/>
                  </a:lnTo>
                  <a:lnTo>
                    <a:pt x="58" y="3"/>
                  </a:lnTo>
                  <a:lnTo>
                    <a:pt x="62" y="3"/>
                  </a:lnTo>
                  <a:lnTo>
                    <a:pt x="64" y="5"/>
                  </a:lnTo>
                  <a:lnTo>
                    <a:pt x="66" y="7"/>
                  </a:lnTo>
                  <a:lnTo>
                    <a:pt x="66" y="9"/>
                  </a:lnTo>
                  <a:lnTo>
                    <a:pt x="64" y="12"/>
                  </a:lnTo>
                  <a:lnTo>
                    <a:pt x="64" y="14"/>
                  </a:lnTo>
                  <a:lnTo>
                    <a:pt x="64" y="16"/>
                  </a:lnTo>
                  <a:lnTo>
                    <a:pt x="64" y="18"/>
                  </a:lnTo>
                  <a:lnTo>
                    <a:pt x="64" y="18"/>
                  </a:lnTo>
                  <a:lnTo>
                    <a:pt x="64" y="23"/>
                  </a:lnTo>
                  <a:lnTo>
                    <a:pt x="64" y="23"/>
                  </a:lnTo>
                  <a:lnTo>
                    <a:pt x="64" y="25"/>
                  </a:lnTo>
                  <a:lnTo>
                    <a:pt x="64" y="25"/>
                  </a:lnTo>
                  <a:lnTo>
                    <a:pt x="64" y="25"/>
                  </a:lnTo>
                  <a:lnTo>
                    <a:pt x="62" y="27"/>
                  </a:lnTo>
                  <a:lnTo>
                    <a:pt x="62" y="27"/>
                  </a:lnTo>
                  <a:lnTo>
                    <a:pt x="58" y="34"/>
                  </a:lnTo>
                  <a:lnTo>
                    <a:pt x="55" y="34"/>
                  </a:lnTo>
                  <a:lnTo>
                    <a:pt x="53" y="38"/>
                  </a:lnTo>
                  <a:lnTo>
                    <a:pt x="51" y="38"/>
                  </a:lnTo>
                  <a:lnTo>
                    <a:pt x="51" y="38"/>
                  </a:lnTo>
                  <a:lnTo>
                    <a:pt x="49" y="43"/>
                  </a:lnTo>
                  <a:lnTo>
                    <a:pt x="49" y="43"/>
                  </a:lnTo>
                  <a:lnTo>
                    <a:pt x="46" y="45"/>
                  </a:lnTo>
                  <a:lnTo>
                    <a:pt x="42" y="47"/>
                  </a:lnTo>
                  <a:lnTo>
                    <a:pt x="42" y="49"/>
                  </a:lnTo>
                  <a:lnTo>
                    <a:pt x="42" y="52"/>
                  </a:lnTo>
                  <a:lnTo>
                    <a:pt x="42" y="58"/>
                  </a:lnTo>
                  <a:lnTo>
                    <a:pt x="42" y="61"/>
                  </a:lnTo>
                  <a:lnTo>
                    <a:pt x="40" y="63"/>
                  </a:lnTo>
                  <a:lnTo>
                    <a:pt x="40" y="63"/>
                  </a:lnTo>
                  <a:lnTo>
                    <a:pt x="40" y="61"/>
                  </a:lnTo>
                  <a:lnTo>
                    <a:pt x="38" y="63"/>
                  </a:lnTo>
                  <a:lnTo>
                    <a:pt x="38" y="63"/>
                  </a:lnTo>
                  <a:lnTo>
                    <a:pt x="31" y="69"/>
                  </a:lnTo>
                  <a:lnTo>
                    <a:pt x="31" y="72"/>
                  </a:lnTo>
                  <a:lnTo>
                    <a:pt x="29" y="74"/>
                  </a:lnTo>
                  <a:lnTo>
                    <a:pt x="26" y="76"/>
                  </a:lnTo>
                  <a:lnTo>
                    <a:pt x="24" y="76"/>
                  </a:lnTo>
                  <a:lnTo>
                    <a:pt x="20" y="76"/>
                  </a:lnTo>
                  <a:lnTo>
                    <a:pt x="18" y="81"/>
                  </a:lnTo>
                  <a:lnTo>
                    <a:pt x="13" y="83"/>
                  </a:lnTo>
                  <a:lnTo>
                    <a:pt x="11" y="85"/>
                  </a:lnTo>
                  <a:lnTo>
                    <a:pt x="9" y="89"/>
                  </a:lnTo>
                  <a:lnTo>
                    <a:pt x="6" y="89"/>
                  </a:lnTo>
                  <a:lnTo>
                    <a:pt x="6" y="89"/>
                  </a:lnTo>
                  <a:lnTo>
                    <a:pt x="6" y="87"/>
                  </a:lnTo>
                  <a:lnTo>
                    <a:pt x="4" y="87"/>
                  </a:lnTo>
                  <a:lnTo>
                    <a:pt x="4" y="87"/>
                  </a:lnTo>
                  <a:lnTo>
                    <a:pt x="4" y="89"/>
                  </a:lnTo>
                  <a:lnTo>
                    <a:pt x="2" y="87"/>
                  </a:lnTo>
                  <a:lnTo>
                    <a:pt x="2" y="87"/>
                  </a:lnTo>
                  <a:lnTo>
                    <a:pt x="2" y="83"/>
                  </a:lnTo>
                  <a:lnTo>
                    <a:pt x="2" y="83"/>
                  </a:lnTo>
                  <a:lnTo>
                    <a:pt x="0" y="78"/>
                  </a:lnTo>
                  <a:lnTo>
                    <a:pt x="0" y="76"/>
                  </a:lnTo>
                  <a:lnTo>
                    <a:pt x="0" y="76"/>
                  </a:lnTo>
                  <a:lnTo>
                    <a:pt x="2" y="72"/>
                  </a:lnTo>
                  <a:lnTo>
                    <a:pt x="4" y="67"/>
                  </a:lnTo>
                  <a:lnTo>
                    <a:pt x="6" y="61"/>
                  </a:lnTo>
                  <a:lnTo>
                    <a:pt x="6" y="58"/>
                  </a:lnTo>
                  <a:lnTo>
                    <a:pt x="9" y="56"/>
                  </a:lnTo>
                  <a:lnTo>
                    <a:pt x="11" y="52"/>
                  </a:lnTo>
                  <a:lnTo>
                    <a:pt x="11" y="49"/>
                  </a:lnTo>
                  <a:lnTo>
                    <a:pt x="11" y="47"/>
                  </a:lnTo>
                  <a:lnTo>
                    <a:pt x="13" y="43"/>
                  </a:lnTo>
                  <a:lnTo>
                    <a:pt x="13" y="41"/>
                  </a:lnTo>
                  <a:lnTo>
                    <a:pt x="13" y="38"/>
                  </a:lnTo>
                  <a:lnTo>
                    <a:pt x="15" y="34"/>
                  </a:lnTo>
                  <a:lnTo>
                    <a:pt x="15" y="32"/>
                  </a:lnTo>
                  <a:lnTo>
                    <a:pt x="15" y="29"/>
                  </a:lnTo>
                  <a:lnTo>
                    <a:pt x="18" y="25"/>
                  </a:lnTo>
                  <a:close/>
                </a:path>
              </a:pathLst>
            </a:custGeom>
            <a:grpFill/>
            <a:ln w="11113">
              <a:solidFill>
                <a:schemeClr val="bg1"/>
              </a:solidFill>
              <a:prstDash val="solid"/>
              <a:round/>
              <a:headEnd/>
              <a:tailEnd/>
            </a:ln>
          </p:spPr>
          <p:txBody>
            <a:bodyPr/>
            <a:lstStyle/>
            <a:p>
              <a:endParaRPr lang="fr-CA"/>
            </a:p>
          </p:txBody>
        </p:sp>
        <p:sp>
          <p:nvSpPr>
            <p:cNvPr id="57" name="Freeform 72"/>
            <p:cNvSpPr>
              <a:spLocks/>
            </p:cNvSpPr>
            <p:nvPr/>
          </p:nvSpPr>
          <p:spPr bwMode="auto">
            <a:xfrm>
              <a:off x="3311" y="2105"/>
              <a:ext cx="35" cy="77"/>
            </a:xfrm>
            <a:custGeom>
              <a:avLst/>
              <a:gdLst/>
              <a:ahLst/>
              <a:cxnLst>
                <a:cxn ang="0">
                  <a:pos x="9" y="6"/>
                </a:cxn>
                <a:cxn ang="0">
                  <a:pos x="4" y="11"/>
                </a:cxn>
                <a:cxn ang="0">
                  <a:pos x="2" y="13"/>
                </a:cxn>
                <a:cxn ang="0">
                  <a:pos x="0" y="15"/>
                </a:cxn>
                <a:cxn ang="0">
                  <a:pos x="0" y="17"/>
                </a:cxn>
                <a:cxn ang="0">
                  <a:pos x="0" y="22"/>
                </a:cxn>
                <a:cxn ang="0">
                  <a:pos x="2" y="24"/>
                </a:cxn>
                <a:cxn ang="0">
                  <a:pos x="2" y="29"/>
                </a:cxn>
                <a:cxn ang="0">
                  <a:pos x="2" y="31"/>
                </a:cxn>
                <a:cxn ang="0">
                  <a:pos x="4" y="35"/>
                </a:cxn>
                <a:cxn ang="0">
                  <a:pos x="6" y="37"/>
                </a:cxn>
                <a:cxn ang="0">
                  <a:pos x="4" y="40"/>
                </a:cxn>
                <a:cxn ang="0">
                  <a:pos x="2" y="49"/>
                </a:cxn>
                <a:cxn ang="0">
                  <a:pos x="4" y="51"/>
                </a:cxn>
                <a:cxn ang="0">
                  <a:pos x="2" y="55"/>
                </a:cxn>
                <a:cxn ang="0">
                  <a:pos x="4" y="57"/>
                </a:cxn>
                <a:cxn ang="0">
                  <a:pos x="6" y="60"/>
                </a:cxn>
                <a:cxn ang="0">
                  <a:pos x="9" y="60"/>
                </a:cxn>
                <a:cxn ang="0">
                  <a:pos x="11" y="62"/>
                </a:cxn>
                <a:cxn ang="0">
                  <a:pos x="13" y="62"/>
                </a:cxn>
                <a:cxn ang="0">
                  <a:pos x="15" y="64"/>
                </a:cxn>
                <a:cxn ang="0">
                  <a:pos x="20" y="69"/>
                </a:cxn>
                <a:cxn ang="0">
                  <a:pos x="20" y="71"/>
                </a:cxn>
                <a:cxn ang="0">
                  <a:pos x="22" y="73"/>
                </a:cxn>
                <a:cxn ang="0">
                  <a:pos x="24" y="75"/>
                </a:cxn>
                <a:cxn ang="0">
                  <a:pos x="26" y="77"/>
                </a:cxn>
                <a:cxn ang="0">
                  <a:pos x="31" y="75"/>
                </a:cxn>
                <a:cxn ang="0">
                  <a:pos x="31" y="73"/>
                </a:cxn>
                <a:cxn ang="0">
                  <a:pos x="33" y="71"/>
                </a:cxn>
                <a:cxn ang="0">
                  <a:pos x="33" y="66"/>
                </a:cxn>
                <a:cxn ang="0">
                  <a:pos x="33" y="64"/>
                </a:cxn>
                <a:cxn ang="0">
                  <a:pos x="33" y="60"/>
                </a:cxn>
                <a:cxn ang="0">
                  <a:pos x="31" y="57"/>
                </a:cxn>
                <a:cxn ang="0">
                  <a:pos x="31" y="53"/>
                </a:cxn>
                <a:cxn ang="0">
                  <a:pos x="31" y="49"/>
                </a:cxn>
                <a:cxn ang="0">
                  <a:pos x="33" y="46"/>
                </a:cxn>
                <a:cxn ang="0">
                  <a:pos x="33" y="42"/>
                </a:cxn>
                <a:cxn ang="0">
                  <a:pos x="33" y="29"/>
                </a:cxn>
                <a:cxn ang="0">
                  <a:pos x="33" y="22"/>
                </a:cxn>
                <a:cxn ang="0">
                  <a:pos x="35" y="20"/>
                </a:cxn>
                <a:cxn ang="0">
                  <a:pos x="35" y="17"/>
                </a:cxn>
                <a:cxn ang="0">
                  <a:pos x="35" y="13"/>
                </a:cxn>
                <a:cxn ang="0">
                  <a:pos x="35" y="9"/>
                </a:cxn>
                <a:cxn ang="0">
                  <a:pos x="33" y="4"/>
                </a:cxn>
                <a:cxn ang="0">
                  <a:pos x="31" y="2"/>
                </a:cxn>
                <a:cxn ang="0">
                  <a:pos x="26" y="2"/>
                </a:cxn>
                <a:cxn ang="0">
                  <a:pos x="22" y="2"/>
                </a:cxn>
                <a:cxn ang="0">
                  <a:pos x="22" y="2"/>
                </a:cxn>
                <a:cxn ang="0">
                  <a:pos x="22" y="0"/>
                </a:cxn>
                <a:cxn ang="0">
                  <a:pos x="20" y="2"/>
                </a:cxn>
                <a:cxn ang="0">
                  <a:pos x="20" y="2"/>
                </a:cxn>
                <a:cxn ang="0">
                  <a:pos x="20" y="2"/>
                </a:cxn>
                <a:cxn ang="0">
                  <a:pos x="15" y="4"/>
                </a:cxn>
                <a:cxn ang="0">
                  <a:pos x="13" y="4"/>
                </a:cxn>
                <a:cxn ang="0">
                  <a:pos x="11" y="4"/>
                </a:cxn>
                <a:cxn ang="0">
                  <a:pos x="9" y="6"/>
                </a:cxn>
              </a:cxnLst>
              <a:rect l="0" t="0" r="r" b="b"/>
              <a:pathLst>
                <a:path w="35" h="77">
                  <a:moveTo>
                    <a:pt x="9" y="6"/>
                  </a:moveTo>
                  <a:lnTo>
                    <a:pt x="4" y="11"/>
                  </a:lnTo>
                  <a:lnTo>
                    <a:pt x="2" y="13"/>
                  </a:lnTo>
                  <a:lnTo>
                    <a:pt x="0" y="15"/>
                  </a:lnTo>
                  <a:lnTo>
                    <a:pt x="0" y="17"/>
                  </a:lnTo>
                  <a:lnTo>
                    <a:pt x="0" y="22"/>
                  </a:lnTo>
                  <a:lnTo>
                    <a:pt x="2" y="24"/>
                  </a:lnTo>
                  <a:lnTo>
                    <a:pt x="2" y="29"/>
                  </a:lnTo>
                  <a:lnTo>
                    <a:pt x="2" y="31"/>
                  </a:lnTo>
                  <a:lnTo>
                    <a:pt x="4" y="35"/>
                  </a:lnTo>
                  <a:lnTo>
                    <a:pt x="6" y="37"/>
                  </a:lnTo>
                  <a:lnTo>
                    <a:pt x="4" y="40"/>
                  </a:lnTo>
                  <a:lnTo>
                    <a:pt x="2" y="49"/>
                  </a:lnTo>
                  <a:lnTo>
                    <a:pt x="4" y="51"/>
                  </a:lnTo>
                  <a:lnTo>
                    <a:pt x="2" y="55"/>
                  </a:lnTo>
                  <a:lnTo>
                    <a:pt x="4" y="57"/>
                  </a:lnTo>
                  <a:lnTo>
                    <a:pt x="6" y="60"/>
                  </a:lnTo>
                  <a:lnTo>
                    <a:pt x="9" y="60"/>
                  </a:lnTo>
                  <a:lnTo>
                    <a:pt x="11" y="62"/>
                  </a:lnTo>
                  <a:lnTo>
                    <a:pt x="13" y="62"/>
                  </a:lnTo>
                  <a:lnTo>
                    <a:pt x="15" y="64"/>
                  </a:lnTo>
                  <a:lnTo>
                    <a:pt x="20" y="69"/>
                  </a:lnTo>
                  <a:lnTo>
                    <a:pt x="20" y="71"/>
                  </a:lnTo>
                  <a:lnTo>
                    <a:pt x="22" y="73"/>
                  </a:lnTo>
                  <a:lnTo>
                    <a:pt x="24" y="75"/>
                  </a:lnTo>
                  <a:lnTo>
                    <a:pt x="26" y="77"/>
                  </a:lnTo>
                  <a:lnTo>
                    <a:pt x="31" y="75"/>
                  </a:lnTo>
                  <a:lnTo>
                    <a:pt x="31" y="73"/>
                  </a:lnTo>
                  <a:lnTo>
                    <a:pt x="33" y="71"/>
                  </a:lnTo>
                  <a:lnTo>
                    <a:pt x="33" y="66"/>
                  </a:lnTo>
                  <a:lnTo>
                    <a:pt x="33" y="64"/>
                  </a:lnTo>
                  <a:lnTo>
                    <a:pt x="33" y="60"/>
                  </a:lnTo>
                  <a:lnTo>
                    <a:pt x="31" y="57"/>
                  </a:lnTo>
                  <a:lnTo>
                    <a:pt x="31" y="53"/>
                  </a:lnTo>
                  <a:lnTo>
                    <a:pt x="31" y="49"/>
                  </a:lnTo>
                  <a:lnTo>
                    <a:pt x="33" y="46"/>
                  </a:lnTo>
                  <a:lnTo>
                    <a:pt x="33" y="42"/>
                  </a:lnTo>
                  <a:lnTo>
                    <a:pt x="33" y="29"/>
                  </a:lnTo>
                  <a:lnTo>
                    <a:pt x="33" y="22"/>
                  </a:lnTo>
                  <a:lnTo>
                    <a:pt x="35" y="20"/>
                  </a:lnTo>
                  <a:lnTo>
                    <a:pt x="35" y="17"/>
                  </a:lnTo>
                  <a:lnTo>
                    <a:pt x="35" y="13"/>
                  </a:lnTo>
                  <a:lnTo>
                    <a:pt x="35" y="9"/>
                  </a:lnTo>
                  <a:lnTo>
                    <a:pt x="33" y="4"/>
                  </a:lnTo>
                  <a:lnTo>
                    <a:pt x="31" y="2"/>
                  </a:lnTo>
                  <a:lnTo>
                    <a:pt x="26" y="2"/>
                  </a:lnTo>
                  <a:lnTo>
                    <a:pt x="22" y="2"/>
                  </a:lnTo>
                  <a:lnTo>
                    <a:pt x="22" y="2"/>
                  </a:lnTo>
                  <a:lnTo>
                    <a:pt x="22" y="0"/>
                  </a:lnTo>
                  <a:lnTo>
                    <a:pt x="20" y="2"/>
                  </a:lnTo>
                  <a:lnTo>
                    <a:pt x="20" y="2"/>
                  </a:lnTo>
                  <a:lnTo>
                    <a:pt x="20" y="2"/>
                  </a:lnTo>
                  <a:lnTo>
                    <a:pt x="15" y="4"/>
                  </a:lnTo>
                  <a:lnTo>
                    <a:pt x="13" y="4"/>
                  </a:lnTo>
                  <a:lnTo>
                    <a:pt x="11" y="4"/>
                  </a:lnTo>
                  <a:lnTo>
                    <a:pt x="9" y="6"/>
                  </a:lnTo>
                  <a:close/>
                </a:path>
              </a:pathLst>
            </a:custGeom>
            <a:grpFill/>
            <a:ln w="9525">
              <a:solidFill>
                <a:schemeClr val="bg1"/>
              </a:solidFill>
              <a:round/>
              <a:headEnd/>
              <a:tailEnd/>
            </a:ln>
          </p:spPr>
          <p:txBody>
            <a:bodyPr/>
            <a:lstStyle/>
            <a:p>
              <a:endParaRPr lang="fr-CA"/>
            </a:p>
          </p:txBody>
        </p:sp>
        <p:sp>
          <p:nvSpPr>
            <p:cNvPr id="58" name="Freeform 73"/>
            <p:cNvSpPr>
              <a:spLocks/>
            </p:cNvSpPr>
            <p:nvPr/>
          </p:nvSpPr>
          <p:spPr bwMode="auto">
            <a:xfrm>
              <a:off x="3311" y="2105"/>
              <a:ext cx="35" cy="77"/>
            </a:xfrm>
            <a:custGeom>
              <a:avLst/>
              <a:gdLst/>
              <a:ahLst/>
              <a:cxnLst>
                <a:cxn ang="0">
                  <a:pos x="9" y="6"/>
                </a:cxn>
                <a:cxn ang="0">
                  <a:pos x="4" y="11"/>
                </a:cxn>
                <a:cxn ang="0">
                  <a:pos x="2" y="13"/>
                </a:cxn>
                <a:cxn ang="0">
                  <a:pos x="0" y="15"/>
                </a:cxn>
                <a:cxn ang="0">
                  <a:pos x="0" y="17"/>
                </a:cxn>
                <a:cxn ang="0">
                  <a:pos x="0" y="22"/>
                </a:cxn>
                <a:cxn ang="0">
                  <a:pos x="2" y="24"/>
                </a:cxn>
                <a:cxn ang="0">
                  <a:pos x="2" y="29"/>
                </a:cxn>
                <a:cxn ang="0">
                  <a:pos x="2" y="31"/>
                </a:cxn>
                <a:cxn ang="0">
                  <a:pos x="4" y="35"/>
                </a:cxn>
                <a:cxn ang="0">
                  <a:pos x="6" y="37"/>
                </a:cxn>
                <a:cxn ang="0">
                  <a:pos x="4" y="40"/>
                </a:cxn>
                <a:cxn ang="0">
                  <a:pos x="2" y="49"/>
                </a:cxn>
                <a:cxn ang="0">
                  <a:pos x="4" y="51"/>
                </a:cxn>
                <a:cxn ang="0">
                  <a:pos x="2" y="55"/>
                </a:cxn>
                <a:cxn ang="0">
                  <a:pos x="4" y="57"/>
                </a:cxn>
                <a:cxn ang="0">
                  <a:pos x="6" y="60"/>
                </a:cxn>
                <a:cxn ang="0">
                  <a:pos x="9" y="60"/>
                </a:cxn>
                <a:cxn ang="0">
                  <a:pos x="11" y="62"/>
                </a:cxn>
                <a:cxn ang="0">
                  <a:pos x="13" y="62"/>
                </a:cxn>
                <a:cxn ang="0">
                  <a:pos x="15" y="64"/>
                </a:cxn>
                <a:cxn ang="0">
                  <a:pos x="20" y="69"/>
                </a:cxn>
                <a:cxn ang="0">
                  <a:pos x="20" y="71"/>
                </a:cxn>
                <a:cxn ang="0">
                  <a:pos x="22" y="73"/>
                </a:cxn>
                <a:cxn ang="0">
                  <a:pos x="24" y="75"/>
                </a:cxn>
                <a:cxn ang="0">
                  <a:pos x="26" y="77"/>
                </a:cxn>
                <a:cxn ang="0">
                  <a:pos x="31" y="75"/>
                </a:cxn>
                <a:cxn ang="0">
                  <a:pos x="31" y="73"/>
                </a:cxn>
                <a:cxn ang="0">
                  <a:pos x="33" y="71"/>
                </a:cxn>
                <a:cxn ang="0">
                  <a:pos x="33" y="66"/>
                </a:cxn>
                <a:cxn ang="0">
                  <a:pos x="33" y="64"/>
                </a:cxn>
                <a:cxn ang="0">
                  <a:pos x="33" y="60"/>
                </a:cxn>
                <a:cxn ang="0">
                  <a:pos x="31" y="57"/>
                </a:cxn>
                <a:cxn ang="0">
                  <a:pos x="31" y="53"/>
                </a:cxn>
                <a:cxn ang="0">
                  <a:pos x="31" y="49"/>
                </a:cxn>
                <a:cxn ang="0">
                  <a:pos x="33" y="46"/>
                </a:cxn>
                <a:cxn ang="0">
                  <a:pos x="33" y="42"/>
                </a:cxn>
                <a:cxn ang="0">
                  <a:pos x="33" y="29"/>
                </a:cxn>
                <a:cxn ang="0">
                  <a:pos x="33" y="22"/>
                </a:cxn>
                <a:cxn ang="0">
                  <a:pos x="35" y="20"/>
                </a:cxn>
                <a:cxn ang="0">
                  <a:pos x="35" y="17"/>
                </a:cxn>
                <a:cxn ang="0">
                  <a:pos x="35" y="13"/>
                </a:cxn>
                <a:cxn ang="0">
                  <a:pos x="35" y="9"/>
                </a:cxn>
                <a:cxn ang="0">
                  <a:pos x="33" y="4"/>
                </a:cxn>
                <a:cxn ang="0">
                  <a:pos x="31" y="2"/>
                </a:cxn>
                <a:cxn ang="0">
                  <a:pos x="26" y="2"/>
                </a:cxn>
                <a:cxn ang="0">
                  <a:pos x="22" y="2"/>
                </a:cxn>
                <a:cxn ang="0">
                  <a:pos x="22" y="2"/>
                </a:cxn>
                <a:cxn ang="0">
                  <a:pos x="22" y="0"/>
                </a:cxn>
                <a:cxn ang="0">
                  <a:pos x="20" y="2"/>
                </a:cxn>
                <a:cxn ang="0">
                  <a:pos x="20" y="2"/>
                </a:cxn>
                <a:cxn ang="0">
                  <a:pos x="20" y="2"/>
                </a:cxn>
                <a:cxn ang="0">
                  <a:pos x="15" y="4"/>
                </a:cxn>
                <a:cxn ang="0">
                  <a:pos x="13" y="4"/>
                </a:cxn>
                <a:cxn ang="0">
                  <a:pos x="11" y="4"/>
                </a:cxn>
              </a:cxnLst>
              <a:rect l="0" t="0" r="r" b="b"/>
              <a:pathLst>
                <a:path w="35" h="77">
                  <a:moveTo>
                    <a:pt x="9" y="6"/>
                  </a:moveTo>
                  <a:lnTo>
                    <a:pt x="4" y="11"/>
                  </a:lnTo>
                  <a:lnTo>
                    <a:pt x="2" y="13"/>
                  </a:lnTo>
                  <a:lnTo>
                    <a:pt x="0" y="15"/>
                  </a:lnTo>
                  <a:lnTo>
                    <a:pt x="0" y="17"/>
                  </a:lnTo>
                  <a:lnTo>
                    <a:pt x="0" y="22"/>
                  </a:lnTo>
                  <a:lnTo>
                    <a:pt x="2" y="24"/>
                  </a:lnTo>
                  <a:lnTo>
                    <a:pt x="2" y="29"/>
                  </a:lnTo>
                  <a:lnTo>
                    <a:pt x="2" y="31"/>
                  </a:lnTo>
                  <a:lnTo>
                    <a:pt x="4" y="35"/>
                  </a:lnTo>
                  <a:lnTo>
                    <a:pt x="6" y="37"/>
                  </a:lnTo>
                  <a:lnTo>
                    <a:pt x="4" y="40"/>
                  </a:lnTo>
                  <a:lnTo>
                    <a:pt x="2" y="49"/>
                  </a:lnTo>
                  <a:lnTo>
                    <a:pt x="4" y="51"/>
                  </a:lnTo>
                  <a:lnTo>
                    <a:pt x="2" y="55"/>
                  </a:lnTo>
                  <a:lnTo>
                    <a:pt x="4" y="57"/>
                  </a:lnTo>
                  <a:lnTo>
                    <a:pt x="6" y="60"/>
                  </a:lnTo>
                  <a:lnTo>
                    <a:pt x="9" y="60"/>
                  </a:lnTo>
                  <a:lnTo>
                    <a:pt x="11" y="62"/>
                  </a:lnTo>
                  <a:lnTo>
                    <a:pt x="13" y="62"/>
                  </a:lnTo>
                  <a:lnTo>
                    <a:pt x="15" y="64"/>
                  </a:lnTo>
                  <a:lnTo>
                    <a:pt x="20" y="69"/>
                  </a:lnTo>
                  <a:lnTo>
                    <a:pt x="20" y="71"/>
                  </a:lnTo>
                  <a:lnTo>
                    <a:pt x="22" y="73"/>
                  </a:lnTo>
                  <a:lnTo>
                    <a:pt x="24" y="75"/>
                  </a:lnTo>
                  <a:lnTo>
                    <a:pt x="26" y="77"/>
                  </a:lnTo>
                  <a:lnTo>
                    <a:pt x="31" y="75"/>
                  </a:lnTo>
                  <a:lnTo>
                    <a:pt x="31" y="73"/>
                  </a:lnTo>
                  <a:lnTo>
                    <a:pt x="33" y="71"/>
                  </a:lnTo>
                  <a:lnTo>
                    <a:pt x="33" y="66"/>
                  </a:lnTo>
                  <a:lnTo>
                    <a:pt x="33" y="64"/>
                  </a:lnTo>
                  <a:lnTo>
                    <a:pt x="33" y="60"/>
                  </a:lnTo>
                  <a:lnTo>
                    <a:pt x="31" y="57"/>
                  </a:lnTo>
                  <a:lnTo>
                    <a:pt x="31" y="53"/>
                  </a:lnTo>
                  <a:lnTo>
                    <a:pt x="31" y="49"/>
                  </a:lnTo>
                  <a:lnTo>
                    <a:pt x="33" y="46"/>
                  </a:lnTo>
                  <a:lnTo>
                    <a:pt x="33" y="42"/>
                  </a:lnTo>
                  <a:lnTo>
                    <a:pt x="33" y="29"/>
                  </a:lnTo>
                  <a:lnTo>
                    <a:pt x="33" y="22"/>
                  </a:lnTo>
                  <a:lnTo>
                    <a:pt x="35" y="20"/>
                  </a:lnTo>
                  <a:lnTo>
                    <a:pt x="35" y="17"/>
                  </a:lnTo>
                  <a:lnTo>
                    <a:pt x="35" y="13"/>
                  </a:lnTo>
                  <a:lnTo>
                    <a:pt x="35" y="9"/>
                  </a:lnTo>
                  <a:lnTo>
                    <a:pt x="33" y="4"/>
                  </a:lnTo>
                  <a:lnTo>
                    <a:pt x="31" y="2"/>
                  </a:lnTo>
                  <a:lnTo>
                    <a:pt x="26" y="2"/>
                  </a:lnTo>
                  <a:lnTo>
                    <a:pt x="22" y="2"/>
                  </a:lnTo>
                  <a:lnTo>
                    <a:pt x="22" y="2"/>
                  </a:lnTo>
                  <a:lnTo>
                    <a:pt x="22" y="0"/>
                  </a:lnTo>
                  <a:lnTo>
                    <a:pt x="20" y="2"/>
                  </a:lnTo>
                  <a:lnTo>
                    <a:pt x="20" y="2"/>
                  </a:lnTo>
                  <a:lnTo>
                    <a:pt x="20" y="2"/>
                  </a:lnTo>
                  <a:lnTo>
                    <a:pt x="15" y="4"/>
                  </a:lnTo>
                  <a:lnTo>
                    <a:pt x="13" y="4"/>
                  </a:lnTo>
                  <a:lnTo>
                    <a:pt x="11" y="4"/>
                  </a:lnTo>
                </a:path>
              </a:pathLst>
            </a:custGeom>
            <a:grpFill/>
            <a:ln w="11113">
              <a:solidFill>
                <a:schemeClr val="bg1"/>
              </a:solidFill>
              <a:prstDash val="solid"/>
              <a:round/>
              <a:headEnd/>
              <a:tailEnd/>
            </a:ln>
          </p:spPr>
          <p:txBody>
            <a:bodyPr/>
            <a:lstStyle/>
            <a:p>
              <a:endParaRPr lang="fr-CA"/>
            </a:p>
          </p:txBody>
        </p:sp>
        <p:sp>
          <p:nvSpPr>
            <p:cNvPr id="59" name="Freeform 74"/>
            <p:cNvSpPr>
              <a:spLocks/>
            </p:cNvSpPr>
            <p:nvPr/>
          </p:nvSpPr>
          <p:spPr bwMode="auto">
            <a:xfrm>
              <a:off x="3355" y="1993"/>
              <a:ext cx="47" cy="34"/>
            </a:xfrm>
            <a:custGeom>
              <a:avLst/>
              <a:gdLst/>
              <a:ahLst/>
              <a:cxnLst>
                <a:cxn ang="0">
                  <a:pos x="9" y="7"/>
                </a:cxn>
                <a:cxn ang="0">
                  <a:pos x="7" y="7"/>
                </a:cxn>
                <a:cxn ang="0">
                  <a:pos x="5" y="9"/>
                </a:cxn>
                <a:cxn ang="0">
                  <a:pos x="2" y="12"/>
                </a:cxn>
                <a:cxn ang="0">
                  <a:pos x="0" y="14"/>
                </a:cxn>
                <a:cxn ang="0">
                  <a:pos x="5" y="16"/>
                </a:cxn>
                <a:cxn ang="0">
                  <a:pos x="5" y="16"/>
                </a:cxn>
                <a:cxn ang="0">
                  <a:pos x="5" y="14"/>
                </a:cxn>
                <a:cxn ang="0">
                  <a:pos x="7" y="14"/>
                </a:cxn>
                <a:cxn ang="0">
                  <a:pos x="7" y="14"/>
                </a:cxn>
                <a:cxn ang="0">
                  <a:pos x="9" y="18"/>
                </a:cxn>
                <a:cxn ang="0">
                  <a:pos x="9" y="18"/>
                </a:cxn>
                <a:cxn ang="0">
                  <a:pos x="11" y="18"/>
                </a:cxn>
                <a:cxn ang="0">
                  <a:pos x="11" y="18"/>
                </a:cxn>
                <a:cxn ang="0">
                  <a:pos x="13" y="20"/>
                </a:cxn>
                <a:cxn ang="0">
                  <a:pos x="18" y="23"/>
                </a:cxn>
                <a:cxn ang="0">
                  <a:pos x="18" y="25"/>
                </a:cxn>
                <a:cxn ang="0">
                  <a:pos x="20" y="25"/>
                </a:cxn>
                <a:cxn ang="0">
                  <a:pos x="22" y="27"/>
                </a:cxn>
                <a:cxn ang="0">
                  <a:pos x="25" y="29"/>
                </a:cxn>
                <a:cxn ang="0">
                  <a:pos x="27" y="29"/>
                </a:cxn>
                <a:cxn ang="0">
                  <a:pos x="31" y="32"/>
                </a:cxn>
                <a:cxn ang="0">
                  <a:pos x="33" y="34"/>
                </a:cxn>
                <a:cxn ang="0">
                  <a:pos x="36" y="34"/>
                </a:cxn>
                <a:cxn ang="0">
                  <a:pos x="40" y="29"/>
                </a:cxn>
                <a:cxn ang="0">
                  <a:pos x="42" y="27"/>
                </a:cxn>
                <a:cxn ang="0">
                  <a:pos x="42" y="25"/>
                </a:cxn>
                <a:cxn ang="0">
                  <a:pos x="45" y="23"/>
                </a:cxn>
                <a:cxn ang="0">
                  <a:pos x="47" y="18"/>
                </a:cxn>
                <a:cxn ang="0">
                  <a:pos x="45" y="16"/>
                </a:cxn>
                <a:cxn ang="0">
                  <a:pos x="42" y="14"/>
                </a:cxn>
                <a:cxn ang="0">
                  <a:pos x="42" y="12"/>
                </a:cxn>
                <a:cxn ang="0">
                  <a:pos x="40" y="9"/>
                </a:cxn>
                <a:cxn ang="0">
                  <a:pos x="38" y="7"/>
                </a:cxn>
                <a:cxn ang="0">
                  <a:pos x="33" y="5"/>
                </a:cxn>
                <a:cxn ang="0">
                  <a:pos x="31" y="5"/>
                </a:cxn>
                <a:cxn ang="0">
                  <a:pos x="27" y="5"/>
                </a:cxn>
                <a:cxn ang="0">
                  <a:pos x="27" y="5"/>
                </a:cxn>
                <a:cxn ang="0">
                  <a:pos x="27" y="7"/>
                </a:cxn>
                <a:cxn ang="0">
                  <a:pos x="25" y="5"/>
                </a:cxn>
                <a:cxn ang="0">
                  <a:pos x="25" y="5"/>
                </a:cxn>
                <a:cxn ang="0">
                  <a:pos x="22" y="3"/>
                </a:cxn>
                <a:cxn ang="0">
                  <a:pos x="20" y="3"/>
                </a:cxn>
                <a:cxn ang="0">
                  <a:pos x="18" y="0"/>
                </a:cxn>
                <a:cxn ang="0">
                  <a:pos x="18" y="0"/>
                </a:cxn>
                <a:cxn ang="0">
                  <a:pos x="16" y="0"/>
                </a:cxn>
                <a:cxn ang="0">
                  <a:pos x="13" y="3"/>
                </a:cxn>
                <a:cxn ang="0">
                  <a:pos x="13" y="3"/>
                </a:cxn>
                <a:cxn ang="0">
                  <a:pos x="13" y="5"/>
                </a:cxn>
                <a:cxn ang="0">
                  <a:pos x="13" y="5"/>
                </a:cxn>
                <a:cxn ang="0">
                  <a:pos x="11" y="5"/>
                </a:cxn>
                <a:cxn ang="0">
                  <a:pos x="9" y="7"/>
                </a:cxn>
                <a:cxn ang="0">
                  <a:pos x="9" y="7"/>
                </a:cxn>
              </a:cxnLst>
              <a:rect l="0" t="0" r="r" b="b"/>
              <a:pathLst>
                <a:path w="47" h="34">
                  <a:moveTo>
                    <a:pt x="9" y="7"/>
                  </a:moveTo>
                  <a:lnTo>
                    <a:pt x="7" y="7"/>
                  </a:lnTo>
                  <a:lnTo>
                    <a:pt x="5" y="9"/>
                  </a:lnTo>
                  <a:lnTo>
                    <a:pt x="2" y="12"/>
                  </a:lnTo>
                  <a:lnTo>
                    <a:pt x="0" y="14"/>
                  </a:lnTo>
                  <a:lnTo>
                    <a:pt x="5" y="16"/>
                  </a:lnTo>
                  <a:lnTo>
                    <a:pt x="5" y="16"/>
                  </a:lnTo>
                  <a:lnTo>
                    <a:pt x="5" y="14"/>
                  </a:lnTo>
                  <a:lnTo>
                    <a:pt x="7" y="14"/>
                  </a:lnTo>
                  <a:lnTo>
                    <a:pt x="7" y="14"/>
                  </a:lnTo>
                  <a:lnTo>
                    <a:pt x="9" y="18"/>
                  </a:lnTo>
                  <a:lnTo>
                    <a:pt x="9" y="18"/>
                  </a:lnTo>
                  <a:lnTo>
                    <a:pt x="11" y="18"/>
                  </a:lnTo>
                  <a:lnTo>
                    <a:pt x="11" y="18"/>
                  </a:lnTo>
                  <a:lnTo>
                    <a:pt x="13" y="20"/>
                  </a:lnTo>
                  <a:lnTo>
                    <a:pt x="18" y="23"/>
                  </a:lnTo>
                  <a:lnTo>
                    <a:pt x="18" y="25"/>
                  </a:lnTo>
                  <a:lnTo>
                    <a:pt x="20" y="25"/>
                  </a:lnTo>
                  <a:lnTo>
                    <a:pt x="22" y="27"/>
                  </a:lnTo>
                  <a:lnTo>
                    <a:pt x="25" y="29"/>
                  </a:lnTo>
                  <a:lnTo>
                    <a:pt x="27" y="29"/>
                  </a:lnTo>
                  <a:lnTo>
                    <a:pt x="31" y="32"/>
                  </a:lnTo>
                  <a:lnTo>
                    <a:pt x="33" y="34"/>
                  </a:lnTo>
                  <a:lnTo>
                    <a:pt x="36" y="34"/>
                  </a:lnTo>
                  <a:lnTo>
                    <a:pt x="40" y="29"/>
                  </a:lnTo>
                  <a:lnTo>
                    <a:pt x="42" y="27"/>
                  </a:lnTo>
                  <a:lnTo>
                    <a:pt x="42" y="25"/>
                  </a:lnTo>
                  <a:lnTo>
                    <a:pt x="45" y="23"/>
                  </a:lnTo>
                  <a:lnTo>
                    <a:pt x="47" y="18"/>
                  </a:lnTo>
                  <a:lnTo>
                    <a:pt x="45" y="16"/>
                  </a:lnTo>
                  <a:lnTo>
                    <a:pt x="42" y="14"/>
                  </a:lnTo>
                  <a:lnTo>
                    <a:pt x="42" y="12"/>
                  </a:lnTo>
                  <a:lnTo>
                    <a:pt x="40" y="9"/>
                  </a:lnTo>
                  <a:lnTo>
                    <a:pt x="38" y="7"/>
                  </a:lnTo>
                  <a:lnTo>
                    <a:pt x="33" y="5"/>
                  </a:lnTo>
                  <a:lnTo>
                    <a:pt x="31" y="5"/>
                  </a:lnTo>
                  <a:lnTo>
                    <a:pt x="27" y="5"/>
                  </a:lnTo>
                  <a:lnTo>
                    <a:pt x="27" y="5"/>
                  </a:lnTo>
                  <a:lnTo>
                    <a:pt x="27" y="7"/>
                  </a:lnTo>
                  <a:lnTo>
                    <a:pt x="25" y="5"/>
                  </a:lnTo>
                  <a:lnTo>
                    <a:pt x="25" y="5"/>
                  </a:lnTo>
                  <a:lnTo>
                    <a:pt x="22" y="3"/>
                  </a:lnTo>
                  <a:lnTo>
                    <a:pt x="20" y="3"/>
                  </a:lnTo>
                  <a:lnTo>
                    <a:pt x="18" y="0"/>
                  </a:lnTo>
                  <a:lnTo>
                    <a:pt x="18" y="0"/>
                  </a:lnTo>
                  <a:lnTo>
                    <a:pt x="16" y="0"/>
                  </a:lnTo>
                  <a:lnTo>
                    <a:pt x="13" y="3"/>
                  </a:lnTo>
                  <a:lnTo>
                    <a:pt x="13" y="3"/>
                  </a:lnTo>
                  <a:lnTo>
                    <a:pt x="13" y="5"/>
                  </a:lnTo>
                  <a:lnTo>
                    <a:pt x="13" y="5"/>
                  </a:lnTo>
                  <a:lnTo>
                    <a:pt x="11" y="5"/>
                  </a:lnTo>
                  <a:lnTo>
                    <a:pt x="9" y="7"/>
                  </a:lnTo>
                  <a:lnTo>
                    <a:pt x="9" y="7"/>
                  </a:lnTo>
                  <a:close/>
                </a:path>
              </a:pathLst>
            </a:custGeom>
            <a:grpFill/>
            <a:ln w="11113">
              <a:solidFill>
                <a:schemeClr val="bg1"/>
              </a:solidFill>
              <a:prstDash val="solid"/>
              <a:round/>
              <a:headEnd/>
              <a:tailEnd/>
            </a:ln>
          </p:spPr>
          <p:txBody>
            <a:bodyPr/>
            <a:lstStyle/>
            <a:p>
              <a:endParaRPr lang="fr-CA"/>
            </a:p>
          </p:txBody>
        </p:sp>
        <p:sp>
          <p:nvSpPr>
            <p:cNvPr id="60" name="Freeform 75"/>
            <p:cNvSpPr>
              <a:spLocks/>
            </p:cNvSpPr>
            <p:nvPr/>
          </p:nvSpPr>
          <p:spPr bwMode="auto">
            <a:xfrm>
              <a:off x="3393" y="1969"/>
              <a:ext cx="38" cy="20"/>
            </a:xfrm>
            <a:custGeom>
              <a:avLst/>
              <a:gdLst/>
              <a:ahLst/>
              <a:cxnLst>
                <a:cxn ang="0">
                  <a:pos x="2" y="2"/>
                </a:cxn>
                <a:cxn ang="0">
                  <a:pos x="2" y="7"/>
                </a:cxn>
                <a:cxn ang="0">
                  <a:pos x="4" y="7"/>
                </a:cxn>
                <a:cxn ang="0">
                  <a:pos x="9" y="11"/>
                </a:cxn>
                <a:cxn ang="0">
                  <a:pos x="11" y="11"/>
                </a:cxn>
                <a:cxn ang="0">
                  <a:pos x="13" y="13"/>
                </a:cxn>
                <a:cxn ang="0">
                  <a:pos x="18" y="16"/>
                </a:cxn>
                <a:cxn ang="0">
                  <a:pos x="20" y="18"/>
                </a:cxn>
                <a:cxn ang="0">
                  <a:pos x="24" y="20"/>
                </a:cxn>
                <a:cxn ang="0">
                  <a:pos x="31" y="20"/>
                </a:cxn>
                <a:cxn ang="0">
                  <a:pos x="33" y="20"/>
                </a:cxn>
                <a:cxn ang="0">
                  <a:pos x="35" y="20"/>
                </a:cxn>
                <a:cxn ang="0">
                  <a:pos x="38" y="20"/>
                </a:cxn>
                <a:cxn ang="0">
                  <a:pos x="35" y="16"/>
                </a:cxn>
                <a:cxn ang="0">
                  <a:pos x="35" y="13"/>
                </a:cxn>
                <a:cxn ang="0">
                  <a:pos x="33" y="9"/>
                </a:cxn>
                <a:cxn ang="0">
                  <a:pos x="31" y="9"/>
                </a:cxn>
                <a:cxn ang="0">
                  <a:pos x="29" y="7"/>
                </a:cxn>
                <a:cxn ang="0">
                  <a:pos x="24" y="4"/>
                </a:cxn>
                <a:cxn ang="0">
                  <a:pos x="20" y="4"/>
                </a:cxn>
                <a:cxn ang="0">
                  <a:pos x="15" y="4"/>
                </a:cxn>
                <a:cxn ang="0">
                  <a:pos x="13" y="4"/>
                </a:cxn>
                <a:cxn ang="0">
                  <a:pos x="9" y="2"/>
                </a:cxn>
                <a:cxn ang="0">
                  <a:pos x="7" y="2"/>
                </a:cxn>
                <a:cxn ang="0">
                  <a:pos x="4" y="0"/>
                </a:cxn>
                <a:cxn ang="0">
                  <a:pos x="2" y="0"/>
                </a:cxn>
                <a:cxn ang="0">
                  <a:pos x="0" y="2"/>
                </a:cxn>
                <a:cxn ang="0">
                  <a:pos x="2" y="2"/>
                </a:cxn>
              </a:cxnLst>
              <a:rect l="0" t="0" r="r" b="b"/>
              <a:pathLst>
                <a:path w="38" h="20">
                  <a:moveTo>
                    <a:pt x="2" y="2"/>
                  </a:moveTo>
                  <a:lnTo>
                    <a:pt x="2" y="7"/>
                  </a:lnTo>
                  <a:lnTo>
                    <a:pt x="4" y="7"/>
                  </a:lnTo>
                  <a:lnTo>
                    <a:pt x="9" y="11"/>
                  </a:lnTo>
                  <a:lnTo>
                    <a:pt x="11" y="11"/>
                  </a:lnTo>
                  <a:lnTo>
                    <a:pt x="13" y="13"/>
                  </a:lnTo>
                  <a:lnTo>
                    <a:pt x="18" y="16"/>
                  </a:lnTo>
                  <a:lnTo>
                    <a:pt x="20" y="18"/>
                  </a:lnTo>
                  <a:lnTo>
                    <a:pt x="24" y="20"/>
                  </a:lnTo>
                  <a:lnTo>
                    <a:pt x="31" y="20"/>
                  </a:lnTo>
                  <a:lnTo>
                    <a:pt x="33" y="20"/>
                  </a:lnTo>
                  <a:lnTo>
                    <a:pt x="35" y="20"/>
                  </a:lnTo>
                  <a:lnTo>
                    <a:pt x="38" y="20"/>
                  </a:lnTo>
                  <a:lnTo>
                    <a:pt x="35" y="16"/>
                  </a:lnTo>
                  <a:lnTo>
                    <a:pt x="35" y="13"/>
                  </a:lnTo>
                  <a:lnTo>
                    <a:pt x="33" y="9"/>
                  </a:lnTo>
                  <a:lnTo>
                    <a:pt x="31" y="9"/>
                  </a:lnTo>
                  <a:lnTo>
                    <a:pt x="29" y="7"/>
                  </a:lnTo>
                  <a:lnTo>
                    <a:pt x="24" y="4"/>
                  </a:lnTo>
                  <a:lnTo>
                    <a:pt x="20" y="4"/>
                  </a:lnTo>
                  <a:lnTo>
                    <a:pt x="15" y="4"/>
                  </a:lnTo>
                  <a:lnTo>
                    <a:pt x="13" y="4"/>
                  </a:lnTo>
                  <a:lnTo>
                    <a:pt x="9" y="2"/>
                  </a:lnTo>
                  <a:lnTo>
                    <a:pt x="7" y="2"/>
                  </a:lnTo>
                  <a:lnTo>
                    <a:pt x="4" y="0"/>
                  </a:lnTo>
                  <a:lnTo>
                    <a:pt x="2" y="0"/>
                  </a:lnTo>
                  <a:lnTo>
                    <a:pt x="0" y="2"/>
                  </a:lnTo>
                  <a:lnTo>
                    <a:pt x="2" y="2"/>
                  </a:lnTo>
                  <a:close/>
                </a:path>
              </a:pathLst>
            </a:custGeom>
            <a:grpFill/>
            <a:ln w="9525">
              <a:solidFill>
                <a:schemeClr val="bg1"/>
              </a:solidFill>
              <a:round/>
              <a:headEnd/>
              <a:tailEnd/>
            </a:ln>
          </p:spPr>
          <p:txBody>
            <a:bodyPr/>
            <a:lstStyle/>
            <a:p>
              <a:endParaRPr lang="fr-CA"/>
            </a:p>
          </p:txBody>
        </p:sp>
        <p:sp>
          <p:nvSpPr>
            <p:cNvPr id="61" name="Freeform 76"/>
            <p:cNvSpPr>
              <a:spLocks/>
            </p:cNvSpPr>
            <p:nvPr/>
          </p:nvSpPr>
          <p:spPr bwMode="auto">
            <a:xfrm>
              <a:off x="3393" y="1969"/>
              <a:ext cx="38" cy="20"/>
            </a:xfrm>
            <a:custGeom>
              <a:avLst/>
              <a:gdLst/>
              <a:ahLst/>
              <a:cxnLst>
                <a:cxn ang="0">
                  <a:pos x="2" y="2"/>
                </a:cxn>
                <a:cxn ang="0">
                  <a:pos x="2" y="7"/>
                </a:cxn>
                <a:cxn ang="0">
                  <a:pos x="4" y="7"/>
                </a:cxn>
                <a:cxn ang="0">
                  <a:pos x="9" y="11"/>
                </a:cxn>
                <a:cxn ang="0">
                  <a:pos x="11" y="11"/>
                </a:cxn>
                <a:cxn ang="0">
                  <a:pos x="13" y="13"/>
                </a:cxn>
                <a:cxn ang="0">
                  <a:pos x="18" y="16"/>
                </a:cxn>
                <a:cxn ang="0">
                  <a:pos x="20" y="18"/>
                </a:cxn>
                <a:cxn ang="0">
                  <a:pos x="24" y="20"/>
                </a:cxn>
                <a:cxn ang="0">
                  <a:pos x="31" y="20"/>
                </a:cxn>
                <a:cxn ang="0">
                  <a:pos x="33" y="20"/>
                </a:cxn>
                <a:cxn ang="0">
                  <a:pos x="35" y="20"/>
                </a:cxn>
                <a:cxn ang="0">
                  <a:pos x="38" y="20"/>
                </a:cxn>
                <a:cxn ang="0">
                  <a:pos x="35" y="16"/>
                </a:cxn>
                <a:cxn ang="0">
                  <a:pos x="35" y="13"/>
                </a:cxn>
                <a:cxn ang="0">
                  <a:pos x="33" y="9"/>
                </a:cxn>
                <a:cxn ang="0">
                  <a:pos x="31" y="9"/>
                </a:cxn>
                <a:cxn ang="0">
                  <a:pos x="29" y="7"/>
                </a:cxn>
                <a:cxn ang="0">
                  <a:pos x="24" y="4"/>
                </a:cxn>
                <a:cxn ang="0">
                  <a:pos x="20" y="4"/>
                </a:cxn>
                <a:cxn ang="0">
                  <a:pos x="15" y="4"/>
                </a:cxn>
                <a:cxn ang="0">
                  <a:pos x="13" y="4"/>
                </a:cxn>
                <a:cxn ang="0">
                  <a:pos x="9" y="2"/>
                </a:cxn>
                <a:cxn ang="0">
                  <a:pos x="7" y="2"/>
                </a:cxn>
                <a:cxn ang="0">
                  <a:pos x="4" y="0"/>
                </a:cxn>
                <a:cxn ang="0">
                  <a:pos x="2" y="0"/>
                </a:cxn>
                <a:cxn ang="0">
                  <a:pos x="0" y="2"/>
                </a:cxn>
              </a:cxnLst>
              <a:rect l="0" t="0" r="r" b="b"/>
              <a:pathLst>
                <a:path w="38" h="20">
                  <a:moveTo>
                    <a:pt x="2" y="2"/>
                  </a:moveTo>
                  <a:lnTo>
                    <a:pt x="2" y="7"/>
                  </a:lnTo>
                  <a:lnTo>
                    <a:pt x="4" y="7"/>
                  </a:lnTo>
                  <a:lnTo>
                    <a:pt x="9" y="11"/>
                  </a:lnTo>
                  <a:lnTo>
                    <a:pt x="11" y="11"/>
                  </a:lnTo>
                  <a:lnTo>
                    <a:pt x="13" y="13"/>
                  </a:lnTo>
                  <a:lnTo>
                    <a:pt x="18" y="16"/>
                  </a:lnTo>
                  <a:lnTo>
                    <a:pt x="20" y="18"/>
                  </a:lnTo>
                  <a:lnTo>
                    <a:pt x="24" y="20"/>
                  </a:lnTo>
                  <a:lnTo>
                    <a:pt x="31" y="20"/>
                  </a:lnTo>
                  <a:lnTo>
                    <a:pt x="33" y="20"/>
                  </a:lnTo>
                  <a:lnTo>
                    <a:pt x="35" y="20"/>
                  </a:lnTo>
                  <a:lnTo>
                    <a:pt x="38" y="20"/>
                  </a:lnTo>
                  <a:lnTo>
                    <a:pt x="35" y="16"/>
                  </a:lnTo>
                  <a:lnTo>
                    <a:pt x="35" y="13"/>
                  </a:lnTo>
                  <a:lnTo>
                    <a:pt x="33" y="9"/>
                  </a:lnTo>
                  <a:lnTo>
                    <a:pt x="31" y="9"/>
                  </a:lnTo>
                  <a:lnTo>
                    <a:pt x="29" y="7"/>
                  </a:lnTo>
                  <a:lnTo>
                    <a:pt x="24" y="4"/>
                  </a:lnTo>
                  <a:lnTo>
                    <a:pt x="20" y="4"/>
                  </a:lnTo>
                  <a:lnTo>
                    <a:pt x="15" y="4"/>
                  </a:lnTo>
                  <a:lnTo>
                    <a:pt x="13" y="4"/>
                  </a:lnTo>
                  <a:lnTo>
                    <a:pt x="9" y="2"/>
                  </a:lnTo>
                  <a:lnTo>
                    <a:pt x="7" y="2"/>
                  </a:lnTo>
                  <a:lnTo>
                    <a:pt x="4" y="0"/>
                  </a:lnTo>
                  <a:lnTo>
                    <a:pt x="2" y="0"/>
                  </a:lnTo>
                  <a:lnTo>
                    <a:pt x="0" y="2"/>
                  </a:lnTo>
                </a:path>
              </a:pathLst>
            </a:custGeom>
            <a:grpFill/>
            <a:ln w="11113">
              <a:solidFill>
                <a:schemeClr val="bg1"/>
              </a:solidFill>
              <a:prstDash val="solid"/>
              <a:round/>
              <a:headEnd/>
              <a:tailEnd/>
            </a:ln>
          </p:spPr>
          <p:txBody>
            <a:bodyPr/>
            <a:lstStyle/>
            <a:p>
              <a:endParaRPr lang="fr-CA"/>
            </a:p>
          </p:txBody>
        </p:sp>
        <p:sp>
          <p:nvSpPr>
            <p:cNvPr id="62" name="Freeform 77"/>
            <p:cNvSpPr>
              <a:spLocks/>
            </p:cNvSpPr>
            <p:nvPr/>
          </p:nvSpPr>
          <p:spPr bwMode="auto">
            <a:xfrm>
              <a:off x="3524" y="2018"/>
              <a:ext cx="33" cy="15"/>
            </a:xfrm>
            <a:custGeom>
              <a:avLst/>
              <a:gdLst/>
              <a:ahLst/>
              <a:cxnLst>
                <a:cxn ang="0">
                  <a:pos x="24" y="0"/>
                </a:cxn>
                <a:cxn ang="0">
                  <a:pos x="20" y="2"/>
                </a:cxn>
                <a:cxn ang="0">
                  <a:pos x="16" y="7"/>
                </a:cxn>
                <a:cxn ang="0">
                  <a:pos x="11" y="9"/>
                </a:cxn>
                <a:cxn ang="0">
                  <a:pos x="11" y="9"/>
                </a:cxn>
                <a:cxn ang="0">
                  <a:pos x="9" y="9"/>
                </a:cxn>
                <a:cxn ang="0">
                  <a:pos x="9" y="9"/>
                </a:cxn>
                <a:cxn ang="0">
                  <a:pos x="4" y="11"/>
                </a:cxn>
                <a:cxn ang="0">
                  <a:pos x="0" y="11"/>
                </a:cxn>
                <a:cxn ang="0">
                  <a:pos x="2" y="13"/>
                </a:cxn>
                <a:cxn ang="0">
                  <a:pos x="7" y="15"/>
                </a:cxn>
                <a:cxn ang="0">
                  <a:pos x="9" y="15"/>
                </a:cxn>
                <a:cxn ang="0">
                  <a:pos x="11" y="13"/>
                </a:cxn>
                <a:cxn ang="0">
                  <a:pos x="13" y="13"/>
                </a:cxn>
                <a:cxn ang="0">
                  <a:pos x="20" y="11"/>
                </a:cxn>
                <a:cxn ang="0">
                  <a:pos x="27" y="11"/>
                </a:cxn>
                <a:cxn ang="0">
                  <a:pos x="31" y="7"/>
                </a:cxn>
                <a:cxn ang="0">
                  <a:pos x="33" y="7"/>
                </a:cxn>
                <a:cxn ang="0">
                  <a:pos x="31" y="4"/>
                </a:cxn>
                <a:cxn ang="0">
                  <a:pos x="29" y="2"/>
                </a:cxn>
                <a:cxn ang="0">
                  <a:pos x="27" y="0"/>
                </a:cxn>
                <a:cxn ang="0">
                  <a:pos x="24" y="0"/>
                </a:cxn>
              </a:cxnLst>
              <a:rect l="0" t="0" r="r" b="b"/>
              <a:pathLst>
                <a:path w="33" h="15">
                  <a:moveTo>
                    <a:pt x="24" y="0"/>
                  </a:moveTo>
                  <a:lnTo>
                    <a:pt x="20" y="2"/>
                  </a:lnTo>
                  <a:lnTo>
                    <a:pt x="16" y="7"/>
                  </a:lnTo>
                  <a:lnTo>
                    <a:pt x="11" y="9"/>
                  </a:lnTo>
                  <a:lnTo>
                    <a:pt x="11" y="9"/>
                  </a:lnTo>
                  <a:lnTo>
                    <a:pt x="9" y="9"/>
                  </a:lnTo>
                  <a:lnTo>
                    <a:pt x="9" y="9"/>
                  </a:lnTo>
                  <a:lnTo>
                    <a:pt x="4" y="11"/>
                  </a:lnTo>
                  <a:lnTo>
                    <a:pt x="0" y="11"/>
                  </a:lnTo>
                  <a:lnTo>
                    <a:pt x="2" y="13"/>
                  </a:lnTo>
                  <a:lnTo>
                    <a:pt x="7" y="15"/>
                  </a:lnTo>
                  <a:lnTo>
                    <a:pt x="9" y="15"/>
                  </a:lnTo>
                  <a:lnTo>
                    <a:pt x="11" y="13"/>
                  </a:lnTo>
                  <a:lnTo>
                    <a:pt x="13" y="13"/>
                  </a:lnTo>
                  <a:lnTo>
                    <a:pt x="20" y="11"/>
                  </a:lnTo>
                  <a:lnTo>
                    <a:pt x="27" y="11"/>
                  </a:lnTo>
                  <a:lnTo>
                    <a:pt x="31" y="7"/>
                  </a:lnTo>
                  <a:lnTo>
                    <a:pt x="33" y="7"/>
                  </a:lnTo>
                  <a:lnTo>
                    <a:pt x="31" y="4"/>
                  </a:lnTo>
                  <a:lnTo>
                    <a:pt x="29" y="2"/>
                  </a:lnTo>
                  <a:lnTo>
                    <a:pt x="27" y="0"/>
                  </a:lnTo>
                  <a:lnTo>
                    <a:pt x="24" y="0"/>
                  </a:lnTo>
                  <a:close/>
                </a:path>
              </a:pathLst>
            </a:custGeom>
            <a:grpFill/>
            <a:ln w="9525">
              <a:solidFill>
                <a:schemeClr val="bg1"/>
              </a:solidFill>
              <a:round/>
              <a:headEnd/>
              <a:tailEnd/>
            </a:ln>
          </p:spPr>
          <p:txBody>
            <a:bodyPr/>
            <a:lstStyle/>
            <a:p>
              <a:endParaRPr lang="fr-CA"/>
            </a:p>
          </p:txBody>
        </p:sp>
        <p:sp>
          <p:nvSpPr>
            <p:cNvPr id="63" name="Freeform 78"/>
            <p:cNvSpPr>
              <a:spLocks/>
            </p:cNvSpPr>
            <p:nvPr/>
          </p:nvSpPr>
          <p:spPr bwMode="auto">
            <a:xfrm>
              <a:off x="3524" y="2018"/>
              <a:ext cx="33" cy="15"/>
            </a:xfrm>
            <a:custGeom>
              <a:avLst/>
              <a:gdLst/>
              <a:ahLst/>
              <a:cxnLst>
                <a:cxn ang="0">
                  <a:pos x="24" y="0"/>
                </a:cxn>
                <a:cxn ang="0">
                  <a:pos x="20" y="2"/>
                </a:cxn>
                <a:cxn ang="0">
                  <a:pos x="16" y="7"/>
                </a:cxn>
                <a:cxn ang="0">
                  <a:pos x="11" y="9"/>
                </a:cxn>
                <a:cxn ang="0">
                  <a:pos x="11" y="9"/>
                </a:cxn>
                <a:cxn ang="0">
                  <a:pos x="9" y="9"/>
                </a:cxn>
                <a:cxn ang="0">
                  <a:pos x="9" y="9"/>
                </a:cxn>
                <a:cxn ang="0">
                  <a:pos x="4" y="11"/>
                </a:cxn>
                <a:cxn ang="0">
                  <a:pos x="0" y="11"/>
                </a:cxn>
                <a:cxn ang="0">
                  <a:pos x="2" y="13"/>
                </a:cxn>
                <a:cxn ang="0">
                  <a:pos x="7" y="15"/>
                </a:cxn>
                <a:cxn ang="0">
                  <a:pos x="9" y="15"/>
                </a:cxn>
                <a:cxn ang="0">
                  <a:pos x="11" y="13"/>
                </a:cxn>
                <a:cxn ang="0">
                  <a:pos x="13" y="13"/>
                </a:cxn>
                <a:cxn ang="0">
                  <a:pos x="20" y="11"/>
                </a:cxn>
                <a:cxn ang="0">
                  <a:pos x="27" y="11"/>
                </a:cxn>
                <a:cxn ang="0">
                  <a:pos x="31" y="7"/>
                </a:cxn>
                <a:cxn ang="0">
                  <a:pos x="33" y="7"/>
                </a:cxn>
                <a:cxn ang="0">
                  <a:pos x="31" y="4"/>
                </a:cxn>
                <a:cxn ang="0">
                  <a:pos x="29" y="2"/>
                </a:cxn>
                <a:cxn ang="0">
                  <a:pos x="27" y="0"/>
                </a:cxn>
              </a:cxnLst>
              <a:rect l="0" t="0" r="r" b="b"/>
              <a:pathLst>
                <a:path w="33" h="15">
                  <a:moveTo>
                    <a:pt x="24" y="0"/>
                  </a:moveTo>
                  <a:lnTo>
                    <a:pt x="20" y="2"/>
                  </a:lnTo>
                  <a:lnTo>
                    <a:pt x="16" y="7"/>
                  </a:lnTo>
                  <a:lnTo>
                    <a:pt x="11" y="9"/>
                  </a:lnTo>
                  <a:lnTo>
                    <a:pt x="11" y="9"/>
                  </a:lnTo>
                  <a:lnTo>
                    <a:pt x="9" y="9"/>
                  </a:lnTo>
                  <a:lnTo>
                    <a:pt x="9" y="9"/>
                  </a:lnTo>
                  <a:lnTo>
                    <a:pt x="4" y="11"/>
                  </a:lnTo>
                  <a:lnTo>
                    <a:pt x="0" y="11"/>
                  </a:lnTo>
                  <a:lnTo>
                    <a:pt x="2" y="13"/>
                  </a:lnTo>
                  <a:lnTo>
                    <a:pt x="7" y="15"/>
                  </a:lnTo>
                  <a:lnTo>
                    <a:pt x="9" y="15"/>
                  </a:lnTo>
                  <a:lnTo>
                    <a:pt x="11" y="13"/>
                  </a:lnTo>
                  <a:lnTo>
                    <a:pt x="13" y="13"/>
                  </a:lnTo>
                  <a:lnTo>
                    <a:pt x="20" y="11"/>
                  </a:lnTo>
                  <a:lnTo>
                    <a:pt x="27" y="11"/>
                  </a:lnTo>
                  <a:lnTo>
                    <a:pt x="31" y="7"/>
                  </a:lnTo>
                  <a:lnTo>
                    <a:pt x="33" y="7"/>
                  </a:lnTo>
                  <a:lnTo>
                    <a:pt x="31" y="4"/>
                  </a:lnTo>
                  <a:lnTo>
                    <a:pt x="29" y="2"/>
                  </a:lnTo>
                  <a:lnTo>
                    <a:pt x="27" y="0"/>
                  </a:lnTo>
                </a:path>
              </a:pathLst>
            </a:custGeom>
            <a:grpFill/>
            <a:ln w="11113">
              <a:solidFill>
                <a:schemeClr val="bg1"/>
              </a:solidFill>
              <a:prstDash val="solid"/>
              <a:round/>
              <a:headEnd/>
              <a:tailEnd/>
            </a:ln>
          </p:spPr>
          <p:txBody>
            <a:bodyPr/>
            <a:lstStyle/>
            <a:p>
              <a:endParaRPr lang="fr-CA"/>
            </a:p>
          </p:txBody>
        </p:sp>
        <p:sp>
          <p:nvSpPr>
            <p:cNvPr id="64" name="Freeform 79"/>
            <p:cNvSpPr>
              <a:spLocks/>
            </p:cNvSpPr>
            <p:nvPr/>
          </p:nvSpPr>
          <p:spPr bwMode="auto">
            <a:xfrm>
              <a:off x="3202" y="1482"/>
              <a:ext cx="31" cy="51"/>
            </a:xfrm>
            <a:custGeom>
              <a:avLst/>
              <a:gdLst/>
              <a:ahLst/>
              <a:cxnLst>
                <a:cxn ang="0">
                  <a:pos x="22" y="0"/>
                </a:cxn>
                <a:cxn ang="0">
                  <a:pos x="20" y="0"/>
                </a:cxn>
                <a:cxn ang="0">
                  <a:pos x="18" y="3"/>
                </a:cxn>
                <a:cxn ang="0">
                  <a:pos x="18" y="5"/>
                </a:cxn>
                <a:cxn ang="0">
                  <a:pos x="18" y="7"/>
                </a:cxn>
                <a:cxn ang="0">
                  <a:pos x="18" y="9"/>
                </a:cxn>
                <a:cxn ang="0">
                  <a:pos x="18" y="14"/>
                </a:cxn>
                <a:cxn ang="0">
                  <a:pos x="18" y="16"/>
                </a:cxn>
                <a:cxn ang="0">
                  <a:pos x="15" y="18"/>
                </a:cxn>
                <a:cxn ang="0">
                  <a:pos x="15" y="18"/>
                </a:cxn>
                <a:cxn ang="0">
                  <a:pos x="13" y="23"/>
                </a:cxn>
                <a:cxn ang="0">
                  <a:pos x="13" y="25"/>
                </a:cxn>
                <a:cxn ang="0">
                  <a:pos x="11" y="25"/>
                </a:cxn>
                <a:cxn ang="0">
                  <a:pos x="11" y="27"/>
                </a:cxn>
                <a:cxn ang="0">
                  <a:pos x="9" y="27"/>
                </a:cxn>
                <a:cxn ang="0">
                  <a:pos x="6" y="29"/>
                </a:cxn>
                <a:cxn ang="0">
                  <a:pos x="6" y="31"/>
                </a:cxn>
                <a:cxn ang="0">
                  <a:pos x="4" y="34"/>
                </a:cxn>
                <a:cxn ang="0">
                  <a:pos x="4" y="38"/>
                </a:cxn>
                <a:cxn ang="0">
                  <a:pos x="2" y="40"/>
                </a:cxn>
                <a:cxn ang="0">
                  <a:pos x="2" y="43"/>
                </a:cxn>
                <a:cxn ang="0">
                  <a:pos x="0" y="45"/>
                </a:cxn>
                <a:cxn ang="0">
                  <a:pos x="0" y="47"/>
                </a:cxn>
                <a:cxn ang="0">
                  <a:pos x="2" y="49"/>
                </a:cxn>
                <a:cxn ang="0">
                  <a:pos x="4" y="51"/>
                </a:cxn>
                <a:cxn ang="0">
                  <a:pos x="6" y="49"/>
                </a:cxn>
                <a:cxn ang="0">
                  <a:pos x="9" y="49"/>
                </a:cxn>
                <a:cxn ang="0">
                  <a:pos x="9" y="47"/>
                </a:cxn>
                <a:cxn ang="0">
                  <a:pos x="13" y="47"/>
                </a:cxn>
                <a:cxn ang="0">
                  <a:pos x="15" y="45"/>
                </a:cxn>
                <a:cxn ang="0">
                  <a:pos x="15" y="43"/>
                </a:cxn>
                <a:cxn ang="0">
                  <a:pos x="18" y="43"/>
                </a:cxn>
                <a:cxn ang="0">
                  <a:pos x="20" y="38"/>
                </a:cxn>
                <a:cxn ang="0">
                  <a:pos x="22" y="36"/>
                </a:cxn>
                <a:cxn ang="0">
                  <a:pos x="22" y="31"/>
                </a:cxn>
                <a:cxn ang="0">
                  <a:pos x="22" y="27"/>
                </a:cxn>
                <a:cxn ang="0">
                  <a:pos x="24" y="25"/>
                </a:cxn>
                <a:cxn ang="0">
                  <a:pos x="26" y="25"/>
                </a:cxn>
                <a:cxn ang="0">
                  <a:pos x="26" y="20"/>
                </a:cxn>
                <a:cxn ang="0">
                  <a:pos x="26" y="16"/>
                </a:cxn>
                <a:cxn ang="0">
                  <a:pos x="29" y="14"/>
                </a:cxn>
                <a:cxn ang="0">
                  <a:pos x="31" y="11"/>
                </a:cxn>
                <a:cxn ang="0">
                  <a:pos x="31" y="9"/>
                </a:cxn>
                <a:cxn ang="0">
                  <a:pos x="31" y="5"/>
                </a:cxn>
                <a:cxn ang="0">
                  <a:pos x="26" y="3"/>
                </a:cxn>
                <a:cxn ang="0">
                  <a:pos x="26" y="0"/>
                </a:cxn>
                <a:cxn ang="0">
                  <a:pos x="22" y="0"/>
                </a:cxn>
              </a:cxnLst>
              <a:rect l="0" t="0" r="r" b="b"/>
              <a:pathLst>
                <a:path w="31" h="51">
                  <a:moveTo>
                    <a:pt x="22" y="0"/>
                  </a:moveTo>
                  <a:lnTo>
                    <a:pt x="20" y="0"/>
                  </a:lnTo>
                  <a:lnTo>
                    <a:pt x="18" y="3"/>
                  </a:lnTo>
                  <a:lnTo>
                    <a:pt x="18" y="5"/>
                  </a:lnTo>
                  <a:lnTo>
                    <a:pt x="18" y="7"/>
                  </a:lnTo>
                  <a:lnTo>
                    <a:pt x="18" y="9"/>
                  </a:lnTo>
                  <a:lnTo>
                    <a:pt x="18" y="14"/>
                  </a:lnTo>
                  <a:lnTo>
                    <a:pt x="18" y="16"/>
                  </a:lnTo>
                  <a:lnTo>
                    <a:pt x="15" y="18"/>
                  </a:lnTo>
                  <a:lnTo>
                    <a:pt x="15" y="18"/>
                  </a:lnTo>
                  <a:lnTo>
                    <a:pt x="13" y="23"/>
                  </a:lnTo>
                  <a:lnTo>
                    <a:pt x="13" y="25"/>
                  </a:lnTo>
                  <a:lnTo>
                    <a:pt x="11" y="25"/>
                  </a:lnTo>
                  <a:lnTo>
                    <a:pt x="11" y="27"/>
                  </a:lnTo>
                  <a:lnTo>
                    <a:pt x="9" y="27"/>
                  </a:lnTo>
                  <a:lnTo>
                    <a:pt x="6" y="29"/>
                  </a:lnTo>
                  <a:lnTo>
                    <a:pt x="6" y="31"/>
                  </a:lnTo>
                  <a:lnTo>
                    <a:pt x="4" y="34"/>
                  </a:lnTo>
                  <a:lnTo>
                    <a:pt x="4" y="38"/>
                  </a:lnTo>
                  <a:lnTo>
                    <a:pt x="2" y="40"/>
                  </a:lnTo>
                  <a:lnTo>
                    <a:pt x="2" y="43"/>
                  </a:lnTo>
                  <a:lnTo>
                    <a:pt x="0" y="45"/>
                  </a:lnTo>
                  <a:lnTo>
                    <a:pt x="0" y="47"/>
                  </a:lnTo>
                  <a:lnTo>
                    <a:pt x="2" y="49"/>
                  </a:lnTo>
                  <a:lnTo>
                    <a:pt x="4" y="51"/>
                  </a:lnTo>
                  <a:lnTo>
                    <a:pt x="6" y="49"/>
                  </a:lnTo>
                  <a:lnTo>
                    <a:pt x="9" y="49"/>
                  </a:lnTo>
                  <a:lnTo>
                    <a:pt x="9" y="47"/>
                  </a:lnTo>
                  <a:lnTo>
                    <a:pt x="13" y="47"/>
                  </a:lnTo>
                  <a:lnTo>
                    <a:pt x="15" y="45"/>
                  </a:lnTo>
                  <a:lnTo>
                    <a:pt x="15" y="43"/>
                  </a:lnTo>
                  <a:lnTo>
                    <a:pt x="18" y="43"/>
                  </a:lnTo>
                  <a:lnTo>
                    <a:pt x="20" y="38"/>
                  </a:lnTo>
                  <a:lnTo>
                    <a:pt x="22" y="36"/>
                  </a:lnTo>
                  <a:lnTo>
                    <a:pt x="22" y="31"/>
                  </a:lnTo>
                  <a:lnTo>
                    <a:pt x="22" y="27"/>
                  </a:lnTo>
                  <a:lnTo>
                    <a:pt x="24" y="25"/>
                  </a:lnTo>
                  <a:lnTo>
                    <a:pt x="26" y="25"/>
                  </a:lnTo>
                  <a:lnTo>
                    <a:pt x="26" y="20"/>
                  </a:lnTo>
                  <a:lnTo>
                    <a:pt x="26" y="16"/>
                  </a:lnTo>
                  <a:lnTo>
                    <a:pt x="29" y="14"/>
                  </a:lnTo>
                  <a:lnTo>
                    <a:pt x="31" y="11"/>
                  </a:lnTo>
                  <a:lnTo>
                    <a:pt x="31" y="9"/>
                  </a:lnTo>
                  <a:lnTo>
                    <a:pt x="31" y="5"/>
                  </a:lnTo>
                  <a:lnTo>
                    <a:pt x="26" y="3"/>
                  </a:lnTo>
                  <a:lnTo>
                    <a:pt x="26" y="0"/>
                  </a:lnTo>
                  <a:lnTo>
                    <a:pt x="22" y="0"/>
                  </a:lnTo>
                  <a:close/>
                </a:path>
              </a:pathLst>
            </a:custGeom>
            <a:grpFill/>
            <a:ln w="11113">
              <a:solidFill>
                <a:schemeClr val="bg1"/>
              </a:solidFill>
              <a:prstDash val="solid"/>
              <a:round/>
              <a:headEnd/>
              <a:tailEnd/>
            </a:ln>
          </p:spPr>
          <p:txBody>
            <a:bodyPr/>
            <a:lstStyle/>
            <a:p>
              <a:endParaRPr lang="fr-CA"/>
            </a:p>
          </p:txBody>
        </p:sp>
        <p:sp>
          <p:nvSpPr>
            <p:cNvPr id="65" name="Freeform 80"/>
            <p:cNvSpPr>
              <a:spLocks/>
            </p:cNvSpPr>
            <p:nvPr/>
          </p:nvSpPr>
          <p:spPr bwMode="auto">
            <a:xfrm>
              <a:off x="3297" y="1553"/>
              <a:ext cx="85" cy="103"/>
            </a:xfrm>
            <a:custGeom>
              <a:avLst/>
              <a:gdLst/>
              <a:ahLst/>
              <a:cxnLst>
                <a:cxn ang="0">
                  <a:pos x="25" y="3"/>
                </a:cxn>
                <a:cxn ang="0">
                  <a:pos x="27" y="7"/>
                </a:cxn>
                <a:cxn ang="0">
                  <a:pos x="31" y="7"/>
                </a:cxn>
                <a:cxn ang="0">
                  <a:pos x="34" y="3"/>
                </a:cxn>
                <a:cxn ang="0">
                  <a:pos x="38" y="0"/>
                </a:cxn>
                <a:cxn ang="0">
                  <a:pos x="40" y="0"/>
                </a:cxn>
                <a:cxn ang="0">
                  <a:pos x="45" y="3"/>
                </a:cxn>
                <a:cxn ang="0">
                  <a:pos x="49" y="7"/>
                </a:cxn>
                <a:cxn ang="0">
                  <a:pos x="54" y="7"/>
                </a:cxn>
                <a:cxn ang="0">
                  <a:pos x="58" y="3"/>
                </a:cxn>
                <a:cxn ang="0">
                  <a:pos x="65" y="7"/>
                </a:cxn>
                <a:cxn ang="0">
                  <a:pos x="69" y="12"/>
                </a:cxn>
                <a:cxn ang="0">
                  <a:pos x="71" y="20"/>
                </a:cxn>
                <a:cxn ang="0">
                  <a:pos x="71" y="27"/>
                </a:cxn>
                <a:cxn ang="0">
                  <a:pos x="76" y="34"/>
                </a:cxn>
                <a:cxn ang="0">
                  <a:pos x="76" y="43"/>
                </a:cxn>
                <a:cxn ang="0">
                  <a:pos x="78" y="52"/>
                </a:cxn>
                <a:cxn ang="0">
                  <a:pos x="83" y="56"/>
                </a:cxn>
                <a:cxn ang="0">
                  <a:pos x="85" y="63"/>
                </a:cxn>
                <a:cxn ang="0">
                  <a:pos x="80" y="69"/>
                </a:cxn>
                <a:cxn ang="0">
                  <a:pos x="76" y="78"/>
                </a:cxn>
                <a:cxn ang="0">
                  <a:pos x="74" y="85"/>
                </a:cxn>
                <a:cxn ang="0">
                  <a:pos x="69" y="89"/>
                </a:cxn>
                <a:cxn ang="0">
                  <a:pos x="63" y="92"/>
                </a:cxn>
                <a:cxn ang="0">
                  <a:pos x="58" y="94"/>
                </a:cxn>
                <a:cxn ang="0">
                  <a:pos x="49" y="96"/>
                </a:cxn>
                <a:cxn ang="0">
                  <a:pos x="43" y="100"/>
                </a:cxn>
                <a:cxn ang="0">
                  <a:pos x="38" y="103"/>
                </a:cxn>
                <a:cxn ang="0">
                  <a:pos x="31" y="100"/>
                </a:cxn>
                <a:cxn ang="0">
                  <a:pos x="25" y="98"/>
                </a:cxn>
                <a:cxn ang="0">
                  <a:pos x="20" y="92"/>
                </a:cxn>
                <a:cxn ang="0">
                  <a:pos x="16" y="87"/>
                </a:cxn>
                <a:cxn ang="0">
                  <a:pos x="11" y="80"/>
                </a:cxn>
                <a:cxn ang="0">
                  <a:pos x="7" y="74"/>
                </a:cxn>
                <a:cxn ang="0">
                  <a:pos x="5" y="65"/>
                </a:cxn>
                <a:cxn ang="0">
                  <a:pos x="3" y="56"/>
                </a:cxn>
                <a:cxn ang="0">
                  <a:pos x="0" y="49"/>
                </a:cxn>
                <a:cxn ang="0">
                  <a:pos x="5" y="45"/>
                </a:cxn>
                <a:cxn ang="0">
                  <a:pos x="7" y="36"/>
                </a:cxn>
                <a:cxn ang="0">
                  <a:pos x="7" y="27"/>
                </a:cxn>
                <a:cxn ang="0">
                  <a:pos x="9" y="20"/>
                </a:cxn>
                <a:cxn ang="0">
                  <a:pos x="11" y="14"/>
                </a:cxn>
                <a:cxn ang="0">
                  <a:pos x="18" y="9"/>
                </a:cxn>
              </a:cxnLst>
              <a:rect l="0" t="0" r="r" b="b"/>
              <a:pathLst>
                <a:path w="85" h="103">
                  <a:moveTo>
                    <a:pt x="20" y="3"/>
                  </a:moveTo>
                  <a:lnTo>
                    <a:pt x="25" y="3"/>
                  </a:lnTo>
                  <a:lnTo>
                    <a:pt x="27" y="3"/>
                  </a:lnTo>
                  <a:lnTo>
                    <a:pt x="27" y="7"/>
                  </a:lnTo>
                  <a:lnTo>
                    <a:pt x="29" y="9"/>
                  </a:lnTo>
                  <a:lnTo>
                    <a:pt x="31" y="7"/>
                  </a:lnTo>
                  <a:lnTo>
                    <a:pt x="34" y="5"/>
                  </a:lnTo>
                  <a:lnTo>
                    <a:pt x="34" y="3"/>
                  </a:lnTo>
                  <a:lnTo>
                    <a:pt x="36" y="3"/>
                  </a:lnTo>
                  <a:lnTo>
                    <a:pt x="38" y="0"/>
                  </a:lnTo>
                  <a:lnTo>
                    <a:pt x="38" y="0"/>
                  </a:lnTo>
                  <a:lnTo>
                    <a:pt x="40" y="0"/>
                  </a:lnTo>
                  <a:lnTo>
                    <a:pt x="43" y="0"/>
                  </a:lnTo>
                  <a:lnTo>
                    <a:pt x="45" y="3"/>
                  </a:lnTo>
                  <a:lnTo>
                    <a:pt x="47" y="5"/>
                  </a:lnTo>
                  <a:lnTo>
                    <a:pt x="49" y="7"/>
                  </a:lnTo>
                  <a:lnTo>
                    <a:pt x="51" y="7"/>
                  </a:lnTo>
                  <a:lnTo>
                    <a:pt x="54" y="7"/>
                  </a:lnTo>
                  <a:lnTo>
                    <a:pt x="56" y="5"/>
                  </a:lnTo>
                  <a:lnTo>
                    <a:pt x="58" y="3"/>
                  </a:lnTo>
                  <a:lnTo>
                    <a:pt x="63" y="3"/>
                  </a:lnTo>
                  <a:lnTo>
                    <a:pt x="65" y="7"/>
                  </a:lnTo>
                  <a:lnTo>
                    <a:pt x="67" y="9"/>
                  </a:lnTo>
                  <a:lnTo>
                    <a:pt x="69" y="12"/>
                  </a:lnTo>
                  <a:lnTo>
                    <a:pt x="69" y="16"/>
                  </a:lnTo>
                  <a:lnTo>
                    <a:pt x="71" y="20"/>
                  </a:lnTo>
                  <a:lnTo>
                    <a:pt x="71" y="25"/>
                  </a:lnTo>
                  <a:lnTo>
                    <a:pt x="71" y="27"/>
                  </a:lnTo>
                  <a:lnTo>
                    <a:pt x="74" y="32"/>
                  </a:lnTo>
                  <a:lnTo>
                    <a:pt x="76" y="34"/>
                  </a:lnTo>
                  <a:lnTo>
                    <a:pt x="74" y="38"/>
                  </a:lnTo>
                  <a:lnTo>
                    <a:pt x="76" y="43"/>
                  </a:lnTo>
                  <a:lnTo>
                    <a:pt x="76" y="45"/>
                  </a:lnTo>
                  <a:lnTo>
                    <a:pt x="78" y="52"/>
                  </a:lnTo>
                  <a:lnTo>
                    <a:pt x="80" y="54"/>
                  </a:lnTo>
                  <a:lnTo>
                    <a:pt x="83" y="56"/>
                  </a:lnTo>
                  <a:lnTo>
                    <a:pt x="85" y="60"/>
                  </a:lnTo>
                  <a:lnTo>
                    <a:pt x="85" y="63"/>
                  </a:lnTo>
                  <a:lnTo>
                    <a:pt x="83" y="67"/>
                  </a:lnTo>
                  <a:lnTo>
                    <a:pt x="80" y="69"/>
                  </a:lnTo>
                  <a:lnTo>
                    <a:pt x="78" y="74"/>
                  </a:lnTo>
                  <a:lnTo>
                    <a:pt x="76" y="78"/>
                  </a:lnTo>
                  <a:lnTo>
                    <a:pt x="74" y="83"/>
                  </a:lnTo>
                  <a:lnTo>
                    <a:pt x="74" y="85"/>
                  </a:lnTo>
                  <a:lnTo>
                    <a:pt x="71" y="87"/>
                  </a:lnTo>
                  <a:lnTo>
                    <a:pt x="69" y="89"/>
                  </a:lnTo>
                  <a:lnTo>
                    <a:pt x="65" y="89"/>
                  </a:lnTo>
                  <a:lnTo>
                    <a:pt x="63" y="92"/>
                  </a:lnTo>
                  <a:lnTo>
                    <a:pt x="58" y="92"/>
                  </a:lnTo>
                  <a:lnTo>
                    <a:pt x="58" y="94"/>
                  </a:lnTo>
                  <a:lnTo>
                    <a:pt x="54" y="96"/>
                  </a:lnTo>
                  <a:lnTo>
                    <a:pt x="49" y="96"/>
                  </a:lnTo>
                  <a:lnTo>
                    <a:pt x="47" y="98"/>
                  </a:lnTo>
                  <a:lnTo>
                    <a:pt x="43" y="100"/>
                  </a:lnTo>
                  <a:lnTo>
                    <a:pt x="43" y="103"/>
                  </a:lnTo>
                  <a:lnTo>
                    <a:pt x="38" y="103"/>
                  </a:lnTo>
                  <a:lnTo>
                    <a:pt x="36" y="103"/>
                  </a:lnTo>
                  <a:lnTo>
                    <a:pt x="31" y="100"/>
                  </a:lnTo>
                  <a:lnTo>
                    <a:pt x="27" y="100"/>
                  </a:lnTo>
                  <a:lnTo>
                    <a:pt x="25" y="98"/>
                  </a:lnTo>
                  <a:lnTo>
                    <a:pt x="23" y="96"/>
                  </a:lnTo>
                  <a:lnTo>
                    <a:pt x="20" y="92"/>
                  </a:lnTo>
                  <a:lnTo>
                    <a:pt x="18" y="92"/>
                  </a:lnTo>
                  <a:lnTo>
                    <a:pt x="16" y="87"/>
                  </a:lnTo>
                  <a:lnTo>
                    <a:pt x="14" y="85"/>
                  </a:lnTo>
                  <a:lnTo>
                    <a:pt x="11" y="80"/>
                  </a:lnTo>
                  <a:lnTo>
                    <a:pt x="9" y="76"/>
                  </a:lnTo>
                  <a:lnTo>
                    <a:pt x="7" y="74"/>
                  </a:lnTo>
                  <a:lnTo>
                    <a:pt x="7" y="69"/>
                  </a:lnTo>
                  <a:lnTo>
                    <a:pt x="5" y="65"/>
                  </a:lnTo>
                  <a:lnTo>
                    <a:pt x="3" y="60"/>
                  </a:lnTo>
                  <a:lnTo>
                    <a:pt x="3" y="56"/>
                  </a:lnTo>
                  <a:lnTo>
                    <a:pt x="0" y="52"/>
                  </a:lnTo>
                  <a:lnTo>
                    <a:pt x="0" y="49"/>
                  </a:lnTo>
                  <a:lnTo>
                    <a:pt x="3" y="49"/>
                  </a:lnTo>
                  <a:lnTo>
                    <a:pt x="5" y="45"/>
                  </a:lnTo>
                  <a:lnTo>
                    <a:pt x="5" y="40"/>
                  </a:lnTo>
                  <a:lnTo>
                    <a:pt x="7" y="36"/>
                  </a:lnTo>
                  <a:lnTo>
                    <a:pt x="7" y="34"/>
                  </a:lnTo>
                  <a:lnTo>
                    <a:pt x="7" y="27"/>
                  </a:lnTo>
                  <a:lnTo>
                    <a:pt x="9" y="25"/>
                  </a:lnTo>
                  <a:lnTo>
                    <a:pt x="9" y="20"/>
                  </a:lnTo>
                  <a:lnTo>
                    <a:pt x="9" y="18"/>
                  </a:lnTo>
                  <a:lnTo>
                    <a:pt x="11" y="14"/>
                  </a:lnTo>
                  <a:lnTo>
                    <a:pt x="16" y="12"/>
                  </a:lnTo>
                  <a:lnTo>
                    <a:pt x="18" y="9"/>
                  </a:lnTo>
                  <a:lnTo>
                    <a:pt x="20" y="3"/>
                  </a:lnTo>
                  <a:close/>
                </a:path>
              </a:pathLst>
            </a:custGeom>
            <a:grpFill/>
            <a:ln w="11113">
              <a:solidFill>
                <a:schemeClr val="bg1"/>
              </a:solidFill>
              <a:prstDash val="solid"/>
              <a:round/>
              <a:headEnd/>
              <a:tailEnd/>
            </a:ln>
          </p:spPr>
          <p:txBody>
            <a:bodyPr/>
            <a:lstStyle/>
            <a:p>
              <a:endParaRPr lang="fr-CA"/>
            </a:p>
          </p:txBody>
        </p:sp>
        <p:sp>
          <p:nvSpPr>
            <p:cNvPr id="66" name="Freeform 81"/>
            <p:cNvSpPr>
              <a:spLocks/>
            </p:cNvSpPr>
            <p:nvPr/>
          </p:nvSpPr>
          <p:spPr bwMode="auto">
            <a:xfrm>
              <a:off x="3380" y="1551"/>
              <a:ext cx="46" cy="38"/>
            </a:xfrm>
            <a:custGeom>
              <a:avLst/>
              <a:gdLst/>
              <a:ahLst/>
              <a:cxnLst>
                <a:cxn ang="0">
                  <a:pos x="8" y="0"/>
                </a:cxn>
                <a:cxn ang="0">
                  <a:pos x="8" y="5"/>
                </a:cxn>
                <a:cxn ang="0">
                  <a:pos x="6" y="7"/>
                </a:cxn>
                <a:cxn ang="0">
                  <a:pos x="4" y="11"/>
                </a:cxn>
                <a:cxn ang="0">
                  <a:pos x="2" y="14"/>
                </a:cxn>
                <a:cxn ang="0">
                  <a:pos x="2" y="14"/>
                </a:cxn>
                <a:cxn ang="0">
                  <a:pos x="0" y="14"/>
                </a:cxn>
                <a:cxn ang="0">
                  <a:pos x="0" y="16"/>
                </a:cxn>
                <a:cxn ang="0">
                  <a:pos x="0" y="16"/>
                </a:cxn>
                <a:cxn ang="0">
                  <a:pos x="0" y="20"/>
                </a:cxn>
                <a:cxn ang="0">
                  <a:pos x="0" y="22"/>
                </a:cxn>
                <a:cxn ang="0">
                  <a:pos x="2" y="25"/>
                </a:cxn>
                <a:cxn ang="0">
                  <a:pos x="4" y="29"/>
                </a:cxn>
                <a:cxn ang="0">
                  <a:pos x="6" y="29"/>
                </a:cxn>
                <a:cxn ang="0">
                  <a:pos x="8" y="31"/>
                </a:cxn>
                <a:cxn ang="0">
                  <a:pos x="13" y="34"/>
                </a:cxn>
                <a:cxn ang="0">
                  <a:pos x="15" y="36"/>
                </a:cxn>
                <a:cxn ang="0">
                  <a:pos x="15" y="38"/>
                </a:cxn>
                <a:cxn ang="0">
                  <a:pos x="17" y="38"/>
                </a:cxn>
                <a:cxn ang="0">
                  <a:pos x="20" y="36"/>
                </a:cxn>
                <a:cxn ang="0">
                  <a:pos x="22" y="36"/>
                </a:cxn>
                <a:cxn ang="0">
                  <a:pos x="26" y="36"/>
                </a:cxn>
                <a:cxn ang="0">
                  <a:pos x="26" y="36"/>
                </a:cxn>
                <a:cxn ang="0">
                  <a:pos x="28" y="34"/>
                </a:cxn>
                <a:cxn ang="0">
                  <a:pos x="28" y="34"/>
                </a:cxn>
                <a:cxn ang="0">
                  <a:pos x="33" y="31"/>
                </a:cxn>
                <a:cxn ang="0">
                  <a:pos x="35" y="31"/>
                </a:cxn>
                <a:cxn ang="0">
                  <a:pos x="37" y="31"/>
                </a:cxn>
                <a:cxn ang="0">
                  <a:pos x="37" y="31"/>
                </a:cxn>
                <a:cxn ang="0">
                  <a:pos x="40" y="34"/>
                </a:cxn>
                <a:cxn ang="0">
                  <a:pos x="40" y="34"/>
                </a:cxn>
                <a:cxn ang="0">
                  <a:pos x="42" y="31"/>
                </a:cxn>
                <a:cxn ang="0">
                  <a:pos x="44" y="29"/>
                </a:cxn>
                <a:cxn ang="0">
                  <a:pos x="46" y="27"/>
                </a:cxn>
                <a:cxn ang="0">
                  <a:pos x="46" y="27"/>
                </a:cxn>
                <a:cxn ang="0">
                  <a:pos x="46" y="27"/>
                </a:cxn>
                <a:cxn ang="0">
                  <a:pos x="46" y="25"/>
                </a:cxn>
                <a:cxn ang="0">
                  <a:pos x="46" y="25"/>
                </a:cxn>
                <a:cxn ang="0">
                  <a:pos x="44" y="20"/>
                </a:cxn>
                <a:cxn ang="0">
                  <a:pos x="44" y="20"/>
                </a:cxn>
                <a:cxn ang="0">
                  <a:pos x="42" y="18"/>
                </a:cxn>
                <a:cxn ang="0">
                  <a:pos x="40" y="16"/>
                </a:cxn>
                <a:cxn ang="0">
                  <a:pos x="37" y="14"/>
                </a:cxn>
                <a:cxn ang="0">
                  <a:pos x="35" y="11"/>
                </a:cxn>
                <a:cxn ang="0">
                  <a:pos x="33" y="9"/>
                </a:cxn>
                <a:cxn ang="0">
                  <a:pos x="28" y="11"/>
                </a:cxn>
                <a:cxn ang="0">
                  <a:pos x="24" y="9"/>
                </a:cxn>
                <a:cxn ang="0">
                  <a:pos x="20" y="9"/>
                </a:cxn>
                <a:cxn ang="0">
                  <a:pos x="20" y="9"/>
                </a:cxn>
                <a:cxn ang="0">
                  <a:pos x="17" y="9"/>
                </a:cxn>
                <a:cxn ang="0">
                  <a:pos x="17" y="9"/>
                </a:cxn>
                <a:cxn ang="0">
                  <a:pos x="15" y="7"/>
                </a:cxn>
                <a:cxn ang="0">
                  <a:pos x="15" y="7"/>
                </a:cxn>
                <a:cxn ang="0">
                  <a:pos x="15" y="5"/>
                </a:cxn>
                <a:cxn ang="0">
                  <a:pos x="15" y="2"/>
                </a:cxn>
                <a:cxn ang="0">
                  <a:pos x="11" y="0"/>
                </a:cxn>
                <a:cxn ang="0">
                  <a:pos x="8" y="0"/>
                </a:cxn>
              </a:cxnLst>
              <a:rect l="0" t="0" r="r" b="b"/>
              <a:pathLst>
                <a:path w="46" h="38">
                  <a:moveTo>
                    <a:pt x="8" y="0"/>
                  </a:moveTo>
                  <a:lnTo>
                    <a:pt x="8" y="5"/>
                  </a:lnTo>
                  <a:lnTo>
                    <a:pt x="6" y="7"/>
                  </a:lnTo>
                  <a:lnTo>
                    <a:pt x="4" y="11"/>
                  </a:lnTo>
                  <a:lnTo>
                    <a:pt x="2" y="14"/>
                  </a:lnTo>
                  <a:lnTo>
                    <a:pt x="2" y="14"/>
                  </a:lnTo>
                  <a:lnTo>
                    <a:pt x="0" y="14"/>
                  </a:lnTo>
                  <a:lnTo>
                    <a:pt x="0" y="16"/>
                  </a:lnTo>
                  <a:lnTo>
                    <a:pt x="0" y="16"/>
                  </a:lnTo>
                  <a:lnTo>
                    <a:pt x="0" y="20"/>
                  </a:lnTo>
                  <a:lnTo>
                    <a:pt x="0" y="22"/>
                  </a:lnTo>
                  <a:lnTo>
                    <a:pt x="2" y="25"/>
                  </a:lnTo>
                  <a:lnTo>
                    <a:pt x="4" y="29"/>
                  </a:lnTo>
                  <a:lnTo>
                    <a:pt x="6" y="29"/>
                  </a:lnTo>
                  <a:lnTo>
                    <a:pt x="8" y="31"/>
                  </a:lnTo>
                  <a:lnTo>
                    <a:pt x="13" y="34"/>
                  </a:lnTo>
                  <a:lnTo>
                    <a:pt x="15" y="36"/>
                  </a:lnTo>
                  <a:lnTo>
                    <a:pt x="15" y="38"/>
                  </a:lnTo>
                  <a:lnTo>
                    <a:pt x="17" y="38"/>
                  </a:lnTo>
                  <a:lnTo>
                    <a:pt x="20" y="36"/>
                  </a:lnTo>
                  <a:lnTo>
                    <a:pt x="22" y="36"/>
                  </a:lnTo>
                  <a:lnTo>
                    <a:pt x="26" y="36"/>
                  </a:lnTo>
                  <a:lnTo>
                    <a:pt x="26" y="36"/>
                  </a:lnTo>
                  <a:lnTo>
                    <a:pt x="28" y="34"/>
                  </a:lnTo>
                  <a:lnTo>
                    <a:pt x="28" y="34"/>
                  </a:lnTo>
                  <a:lnTo>
                    <a:pt x="33" y="31"/>
                  </a:lnTo>
                  <a:lnTo>
                    <a:pt x="35" y="31"/>
                  </a:lnTo>
                  <a:lnTo>
                    <a:pt x="37" y="31"/>
                  </a:lnTo>
                  <a:lnTo>
                    <a:pt x="37" y="31"/>
                  </a:lnTo>
                  <a:lnTo>
                    <a:pt x="40" y="34"/>
                  </a:lnTo>
                  <a:lnTo>
                    <a:pt x="40" y="34"/>
                  </a:lnTo>
                  <a:lnTo>
                    <a:pt x="42" y="31"/>
                  </a:lnTo>
                  <a:lnTo>
                    <a:pt x="44" y="29"/>
                  </a:lnTo>
                  <a:lnTo>
                    <a:pt x="46" y="27"/>
                  </a:lnTo>
                  <a:lnTo>
                    <a:pt x="46" y="27"/>
                  </a:lnTo>
                  <a:lnTo>
                    <a:pt x="46" y="27"/>
                  </a:lnTo>
                  <a:lnTo>
                    <a:pt x="46" y="25"/>
                  </a:lnTo>
                  <a:lnTo>
                    <a:pt x="46" y="25"/>
                  </a:lnTo>
                  <a:lnTo>
                    <a:pt x="44" y="20"/>
                  </a:lnTo>
                  <a:lnTo>
                    <a:pt x="44" y="20"/>
                  </a:lnTo>
                  <a:lnTo>
                    <a:pt x="42" y="18"/>
                  </a:lnTo>
                  <a:lnTo>
                    <a:pt x="40" y="16"/>
                  </a:lnTo>
                  <a:lnTo>
                    <a:pt x="37" y="14"/>
                  </a:lnTo>
                  <a:lnTo>
                    <a:pt x="35" y="11"/>
                  </a:lnTo>
                  <a:lnTo>
                    <a:pt x="33" y="9"/>
                  </a:lnTo>
                  <a:lnTo>
                    <a:pt x="28" y="11"/>
                  </a:lnTo>
                  <a:lnTo>
                    <a:pt x="24" y="9"/>
                  </a:lnTo>
                  <a:lnTo>
                    <a:pt x="20" y="9"/>
                  </a:lnTo>
                  <a:lnTo>
                    <a:pt x="20" y="9"/>
                  </a:lnTo>
                  <a:lnTo>
                    <a:pt x="17" y="9"/>
                  </a:lnTo>
                  <a:lnTo>
                    <a:pt x="17" y="9"/>
                  </a:lnTo>
                  <a:lnTo>
                    <a:pt x="15" y="7"/>
                  </a:lnTo>
                  <a:lnTo>
                    <a:pt x="15" y="7"/>
                  </a:lnTo>
                  <a:lnTo>
                    <a:pt x="15" y="5"/>
                  </a:lnTo>
                  <a:lnTo>
                    <a:pt x="15" y="2"/>
                  </a:lnTo>
                  <a:lnTo>
                    <a:pt x="11" y="0"/>
                  </a:lnTo>
                  <a:lnTo>
                    <a:pt x="8" y="0"/>
                  </a:lnTo>
                  <a:close/>
                </a:path>
              </a:pathLst>
            </a:custGeom>
            <a:grpFill/>
            <a:ln w="9525">
              <a:solidFill>
                <a:schemeClr val="bg1"/>
              </a:solidFill>
              <a:round/>
              <a:headEnd/>
              <a:tailEnd/>
            </a:ln>
          </p:spPr>
          <p:txBody>
            <a:bodyPr/>
            <a:lstStyle/>
            <a:p>
              <a:endParaRPr lang="fr-CA"/>
            </a:p>
          </p:txBody>
        </p:sp>
        <p:sp>
          <p:nvSpPr>
            <p:cNvPr id="67" name="Freeform 82"/>
            <p:cNvSpPr>
              <a:spLocks/>
            </p:cNvSpPr>
            <p:nvPr/>
          </p:nvSpPr>
          <p:spPr bwMode="auto">
            <a:xfrm>
              <a:off x="3380" y="1551"/>
              <a:ext cx="46" cy="38"/>
            </a:xfrm>
            <a:custGeom>
              <a:avLst/>
              <a:gdLst/>
              <a:ahLst/>
              <a:cxnLst>
                <a:cxn ang="0">
                  <a:pos x="8" y="0"/>
                </a:cxn>
                <a:cxn ang="0">
                  <a:pos x="8" y="5"/>
                </a:cxn>
                <a:cxn ang="0">
                  <a:pos x="6" y="7"/>
                </a:cxn>
                <a:cxn ang="0">
                  <a:pos x="4" y="11"/>
                </a:cxn>
                <a:cxn ang="0">
                  <a:pos x="2" y="14"/>
                </a:cxn>
                <a:cxn ang="0">
                  <a:pos x="2" y="14"/>
                </a:cxn>
                <a:cxn ang="0">
                  <a:pos x="0" y="14"/>
                </a:cxn>
                <a:cxn ang="0">
                  <a:pos x="0" y="16"/>
                </a:cxn>
                <a:cxn ang="0">
                  <a:pos x="0" y="16"/>
                </a:cxn>
                <a:cxn ang="0">
                  <a:pos x="0" y="20"/>
                </a:cxn>
                <a:cxn ang="0">
                  <a:pos x="0" y="22"/>
                </a:cxn>
                <a:cxn ang="0">
                  <a:pos x="2" y="25"/>
                </a:cxn>
                <a:cxn ang="0">
                  <a:pos x="4" y="29"/>
                </a:cxn>
                <a:cxn ang="0">
                  <a:pos x="6" y="29"/>
                </a:cxn>
                <a:cxn ang="0">
                  <a:pos x="8" y="31"/>
                </a:cxn>
                <a:cxn ang="0">
                  <a:pos x="13" y="34"/>
                </a:cxn>
                <a:cxn ang="0">
                  <a:pos x="15" y="36"/>
                </a:cxn>
                <a:cxn ang="0">
                  <a:pos x="15" y="38"/>
                </a:cxn>
                <a:cxn ang="0">
                  <a:pos x="17" y="38"/>
                </a:cxn>
                <a:cxn ang="0">
                  <a:pos x="20" y="36"/>
                </a:cxn>
                <a:cxn ang="0">
                  <a:pos x="22" y="36"/>
                </a:cxn>
                <a:cxn ang="0">
                  <a:pos x="26" y="36"/>
                </a:cxn>
                <a:cxn ang="0">
                  <a:pos x="26" y="36"/>
                </a:cxn>
                <a:cxn ang="0">
                  <a:pos x="28" y="34"/>
                </a:cxn>
                <a:cxn ang="0">
                  <a:pos x="28" y="34"/>
                </a:cxn>
                <a:cxn ang="0">
                  <a:pos x="33" y="31"/>
                </a:cxn>
                <a:cxn ang="0">
                  <a:pos x="35" y="31"/>
                </a:cxn>
                <a:cxn ang="0">
                  <a:pos x="37" y="31"/>
                </a:cxn>
                <a:cxn ang="0">
                  <a:pos x="37" y="31"/>
                </a:cxn>
                <a:cxn ang="0">
                  <a:pos x="40" y="34"/>
                </a:cxn>
                <a:cxn ang="0">
                  <a:pos x="40" y="34"/>
                </a:cxn>
                <a:cxn ang="0">
                  <a:pos x="42" y="31"/>
                </a:cxn>
                <a:cxn ang="0">
                  <a:pos x="44" y="29"/>
                </a:cxn>
                <a:cxn ang="0">
                  <a:pos x="46" y="27"/>
                </a:cxn>
                <a:cxn ang="0">
                  <a:pos x="46" y="27"/>
                </a:cxn>
                <a:cxn ang="0">
                  <a:pos x="46" y="27"/>
                </a:cxn>
                <a:cxn ang="0">
                  <a:pos x="46" y="25"/>
                </a:cxn>
                <a:cxn ang="0">
                  <a:pos x="46" y="25"/>
                </a:cxn>
                <a:cxn ang="0">
                  <a:pos x="44" y="20"/>
                </a:cxn>
                <a:cxn ang="0">
                  <a:pos x="44" y="20"/>
                </a:cxn>
                <a:cxn ang="0">
                  <a:pos x="42" y="18"/>
                </a:cxn>
                <a:cxn ang="0">
                  <a:pos x="40" y="16"/>
                </a:cxn>
                <a:cxn ang="0">
                  <a:pos x="37" y="14"/>
                </a:cxn>
                <a:cxn ang="0">
                  <a:pos x="35" y="11"/>
                </a:cxn>
                <a:cxn ang="0">
                  <a:pos x="33" y="9"/>
                </a:cxn>
                <a:cxn ang="0">
                  <a:pos x="28" y="11"/>
                </a:cxn>
                <a:cxn ang="0">
                  <a:pos x="24" y="9"/>
                </a:cxn>
                <a:cxn ang="0">
                  <a:pos x="20" y="9"/>
                </a:cxn>
                <a:cxn ang="0">
                  <a:pos x="20" y="9"/>
                </a:cxn>
                <a:cxn ang="0">
                  <a:pos x="17" y="9"/>
                </a:cxn>
                <a:cxn ang="0">
                  <a:pos x="17" y="9"/>
                </a:cxn>
                <a:cxn ang="0">
                  <a:pos x="15" y="7"/>
                </a:cxn>
                <a:cxn ang="0">
                  <a:pos x="15" y="7"/>
                </a:cxn>
                <a:cxn ang="0">
                  <a:pos x="15" y="5"/>
                </a:cxn>
                <a:cxn ang="0">
                  <a:pos x="15" y="2"/>
                </a:cxn>
                <a:cxn ang="0">
                  <a:pos x="11" y="0"/>
                </a:cxn>
              </a:cxnLst>
              <a:rect l="0" t="0" r="r" b="b"/>
              <a:pathLst>
                <a:path w="46" h="38">
                  <a:moveTo>
                    <a:pt x="8" y="0"/>
                  </a:moveTo>
                  <a:lnTo>
                    <a:pt x="8" y="5"/>
                  </a:lnTo>
                  <a:lnTo>
                    <a:pt x="6" y="7"/>
                  </a:lnTo>
                  <a:lnTo>
                    <a:pt x="4" y="11"/>
                  </a:lnTo>
                  <a:lnTo>
                    <a:pt x="2" y="14"/>
                  </a:lnTo>
                  <a:lnTo>
                    <a:pt x="2" y="14"/>
                  </a:lnTo>
                  <a:lnTo>
                    <a:pt x="0" y="14"/>
                  </a:lnTo>
                  <a:lnTo>
                    <a:pt x="0" y="16"/>
                  </a:lnTo>
                  <a:lnTo>
                    <a:pt x="0" y="16"/>
                  </a:lnTo>
                  <a:lnTo>
                    <a:pt x="0" y="20"/>
                  </a:lnTo>
                  <a:lnTo>
                    <a:pt x="0" y="22"/>
                  </a:lnTo>
                  <a:lnTo>
                    <a:pt x="2" y="25"/>
                  </a:lnTo>
                  <a:lnTo>
                    <a:pt x="4" y="29"/>
                  </a:lnTo>
                  <a:lnTo>
                    <a:pt x="6" y="29"/>
                  </a:lnTo>
                  <a:lnTo>
                    <a:pt x="8" y="31"/>
                  </a:lnTo>
                  <a:lnTo>
                    <a:pt x="13" y="34"/>
                  </a:lnTo>
                  <a:lnTo>
                    <a:pt x="15" y="36"/>
                  </a:lnTo>
                  <a:lnTo>
                    <a:pt x="15" y="38"/>
                  </a:lnTo>
                  <a:lnTo>
                    <a:pt x="17" y="38"/>
                  </a:lnTo>
                  <a:lnTo>
                    <a:pt x="20" y="36"/>
                  </a:lnTo>
                  <a:lnTo>
                    <a:pt x="22" y="36"/>
                  </a:lnTo>
                  <a:lnTo>
                    <a:pt x="26" y="36"/>
                  </a:lnTo>
                  <a:lnTo>
                    <a:pt x="26" y="36"/>
                  </a:lnTo>
                  <a:lnTo>
                    <a:pt x="28" y="34"/>
                  </a:lnTo>
                  <a:lnTo>
                    <a:pt x="28" y="34"/>
                  </a:lnTo>
                  <a:lnTo>
                    <a:pt x="33" y="31"/>
                  </a:lnTo>
                  <a:lnTo>
                    <a:pt x="35" y="31"/>
                  </a:lnTo>
                  <a:lnTo>
                    <a:pt x="37" y="31"/>
                  </a:lnTo>
                  <a:lnTo>
                    <a:pt x="37" y="31"/>
                  </a:lnTo>
                  <a:lnTo>
                    <a:pt x="40" y="34"/>
                  </a:lnTo>
                  <a:lnTo>
                    <a:pt x="40" y="34"/>
                  </a:lnTo>
                  <a:lnTo>
                    <a:pt x="42" y="31"/>
                  </a:lnTo>
                  <a:lnTo>
                    <a:pt x="44" y="29"/>
                  </a:lnTo>
                  <a:lnTo>
                    <a:pt x="46" y="27"/>
                  </a:lnTo>
                  <a:lnTo>
                    <a:pt x="46" y="27"/>
                  </a:lnTo>
                  <a:lnTo>
                    <a:pt x="46" y="27"/>
                  </a:lnTo>
                  <a:lnTo>
                    <a:pt x="46" y="25"/>
                  </a:lnTo>
                  <a:lnTo>
                    <a:pt x="46" y="25"/>
                  </a:lnTo>
                  <a:lnTo>
                    <a:pt x="44" y="20"/>
                  </a:lnTo>
                  <a:lnTo>
                    <a:pt x="44" y="20"/>
                  </a:lnTo>
                  <a:lnTo>
                    <a:pt x="42" y="18"/>
                  </a:lnTo>
                  <a:lnTo>
                    <a:pt x="40" y="16"/>
                  </a:lnTo>
                  <a:lnTo>
                    <a:pt x="37" y="14"/>
                  </a:lnTo>
                  <a:lnTo>
                    <a:pt x="35" y="11"/>
                  </a:lnTo>
                  <a:lnTo>
                    <a:pt x="33" y="9"/>
                  </a:lnTo>
                  <a:lnTo>
                    <a:pt x="28" y="11"/>
                  </a:lnTo>
                  <a:lnTo>
                    <a:pt x="24" y="9"/>
                  </a:lnTo>
                  <a:lnTo>
                    <a:pt x="20" y="9"/>
                  </a:lnTo>
                  <a:lnTo>
                    <a:pt x="20" y="9"/>
                  </a:lnTo>
                  <a:lnTo>
                    <a:pt x="17" y="9"/>
                  </a:lnTo>
                  <a:lnTo>
                    <a:pt x="17" y="9"/>
                  </a:lnTo>
                  <a:lnTo>
                    <a:pt x="15" y="7"/>
                  </a:lnTo>
                  <a:lnTo>
                    <a:pt x="15" y="7"/>
                  </a:lnTo>
                  <a:lnTo>
                    <a:pt x="15" y="5"/>
                  </a:lnTo>
                  <a:lnTo>
                    <a:pt x="15" y="2"/>
                  </a:lnTo>
                  <a:lnTo>
                    <a:pt x="11" y="0"/>
                  </a:lnTo>
                </a:path>
              </a:pathLst>
            </a:custGeom>
            <a:grpFill/>
            <a:ln w="11113">
              <a:solidFill>
                <a:schemeClr val="bg1"/>
              </a:solidFill>
              <a:prstDash val="solid"/>
              <a:round/>
              <a:headEnd/>
              <a:tailEnd/>
            </a:ln>
          </p:spPr>
          <p:txBody>
            <a:bodyPr/>
            <a:lstStyle/>
            <a:p>
              <a:endParaRPr lang="fr-CA"/>
            </a:p>
          </p:txBody>
        </p:sp>
        <p:sp>
          <p:nvSpPr>
            <p:cNvPr id="68" name="Freeform 83"/>
            <p:cNvSpPr>
              <a:spLocks/>
            </p:cNvSpPr>
            <p:nvPr/>
          </p:nvSpPr>
          <p:spPr bwMode="auto">
            <a:xfrm>
              <a:off x="2831" y="1118"/>
              <a:ext cx="1089" cy="869"/>
            </a:xfrm>
            <a:custGeom>
              <a:avLst/>
              <a:gdLst/>
              <a:ahLst/>
              <a:cxnLst>
                <a:cxn ang="0">
                  <a:pos x="117" y="31"/>
                </a:cxn>
                <a:cxn ang="0">
                  <a:pos x="104" y="167"/>
                </a:cxn>
                <a:cxn ang="0">
                  <a:pos x="149" y="247"/>
                </a:cxn>
                <a:cxn ang="0">
                  <a:pos x="137" y="198"/>
                </a:cxn>
                <a:cxn ang="0">
                  <a:pos x="117" y="109"/>
                </a:cxn>
                <a:cxn ang="0">
                  <a:pos x="140" y="67"/>
                </a:cxn>
                <a:cxn ang="0">
                  <a:pos x="157" y="27"/>
                </a:cxn>
                <a:cxn ang="0">
                  <a:pos x="226" y="44"/>
                </a:cxn>
                <a:cxn ang="0">
                  <a:pos x="262" y="118"/>
                </a:cxn>
                <a:cxn ang="0">
                  <a:pos x="286" y="113"/>
                </a:cxn>
                <a:cxn ang="0">
                  <a:pos x="342" y="62"/>
                </a:cxn>
                <a:cxn ang="0">
                  <a:pos x="442" y="98"/>
                </a:cxn>
                <a:cxn ang="0">
                  <a:pos x="475" y="124"/>
                </a:cxn>
                <a:cxn ang="0">
                  <a:pos x="520" y="118"/>
                </a:cxn>
                <a:cxn ang="0">
                  <a:pos x="586" y="169"/>
                </a:cxn>
                <a:cxn ang="0">
                  <a:pos x="649" y="167"/>
                </a:cxn>
                <a:cxn ang="0">
                  <a:pos x="644" y="218"/>
                </a:cxn>
                <a:cxn ang="0">
                  <a:pos x="713" y="202"/>
                </a:cxn>
                <a:cxn ang="0">
                  <a:pos x="709" y="255"/>
                </a:cxn>
                <a:cxn ang="0">
                  <a:pos x="711" y="287"/>
                </a:cxn>
                <a:cxn ang="0">
                  <a:pos x="740" y="327"/>
                </a:cxn>
                <a:cxn ang="0">
                  <a:pos x="813" y="338"/>
                </a:cxn>
                <a:cxn ang="0">
                  <a:pos x="889" y="349"/>
                </a:cxn>
                <a:cxn ang="0">
                  <a:pos x="960" y="393"/>
                </a:cxn>
                <a:cxn ang="0">
                  <a:pos x="1044" y="429"/>
                </a:cxn>
                <a:cxn ang="0">
                  <a:pos x="1042" y="482"/>
                </a:cxn>
                <a:cxn ang="0">
                  <a:pos x="1033" y="553"/>
                </a:cxn>
                <a:cxn ang="0">
                  <a:pos x="993" y="567"/>
                </a:cxn>
                <a:cxn ang="0">
                  <a:pos x="906" y="507"/>
                </a:cxn>
                <a:cxn ang="0">
                  <a:pos x="855" y="511"/>
                </a:cxn>
                <a:cxn ang="0">
                  <a:pos x="853" y="527"/>
                </a:cxn>
                <a:cxn ang="0">
                  <a:pos x="882" y="578"/>
                </a:cxn>
                <a:cxn ang="0">
                  <a:pos x="942" y="609"/>
                </a:cxn>
                <a:cxn ang="0">
                  <a:pos x="1004" y="624"/>
                </a:cxn>
                <a:cxn ang="0">
                  <a:pos x="1069" y="718"/>
                </a:cxn>
                <a:cxn ang="0">
                  <a:pos x="1080" y="773"/>
                </a:cxn>
                <a:cxn ang="0">
                  <a:pos x="1035" y="767"/>
                </a:cxn>
                <a:cxn ang="0">
                  <a:pos x="940" y="747"/>
                </a:cxn>
                <a:cxn ang="0">
                  <a:pos x="929" y="778"/>
                </a:cxn>
                <a:cxn ang="0">
                  <a:pos x="1058" y="851"/>
                </a:cxn>
                <a:cxn ang="0">
                  <a:pos x="989" y="862"/>
                </a:cxn>
                <a:cxn ang="0">
                  <a:pos x="898" y="840"/>
                </a:cxn>
                <a:cxn ang="0">
                  <a:pos x="815" y="838"/>
                </a:cxn>
                <a:cxn ang="0">
                  <a:pos x="771" y="780"/>
                </a:cxn>
                <a:cxn ang="0">
                  <a:pos x="720" y="771"/>
                </a:cxn>
                <a:cxn ang="0">
                  <a:pos x="642" y="724"/>
                </a:cxn>
                <a:cxn ang="0">
                  <a:pos x="626" y="767"/>
                </a:cxn>
                <a:cxn ang="0">
                  <a:pos x="591" y="789"/>
                </a:cxn>
                <a:cxn ang="0">
                  <a:pos x="511" y="740"/>
                </a:cxn>
                <a:cxn ang="0">
                  <a:pos x="593" y="693"/>
                </a:cxn>
                <a:cxn ang="0">
                  <a:pos x="611" y="609"/>
                </a:cxn>
                <a:cxn ang="0">
                  <a:pos x="624" y="451"/>
                </a:cxn>
                <a:cxn ang="0">
                  <a:pos x="551" y="400"/>
                </a:cxn>
                <a:cxn ang="0">
                  <a:pos x="486" y="395"/>
                </a:cxn>
                <a:cxn ang="0">
                  <a:pos x="429" y="327"/>
                </a:cxn>
                <a:cxn ang="0">
                  <a:pos x="377" y="289"/>
                </a:cxn>
                <a:cxn ang="0">
                  <a:pos x="353" y="329"/>
                </a:cxn>
                <a:cxn ang="0">
                  <a:pos x="309" y="347"/>
                </a:cxn>
                <a:cxn ang="0">
                  <a:pos x="197" y="347"/>
                </a:cxn>
                <a:cxn ang="0">
                  <a:pos x="82" y="331"/>
                </a:cxn>
                <a:cxn ang="0">
                  <a:pos x="97" y="267"/>
                </a:cxn>
                <a:cxn ang="0">
                  <a:pos x="8" y="198"/>
                </a:cxn>
                <a:cxn ang="0">
                  <a:pos x="13" y="109"/>
                </a:cxn>
              </a:cxnLst>
              <a:rect l="0" t="0" r="r" b="b"/>
              <a:pathLst>
                <a:path w="1089" h="869">
                  <a:moveTo>
                    <a:pt x="15" y="84"/>
                  </a:moveTo>
                  <a:lnTo>
                    <a:pt x="15" y="82"/>
                  </a:lnTo>
                  <a:lnTo>
                    <a:pt x="17" y="80"/>
                  </a:lnTo>
                  <a:lnTo>
                    <a:pt x="20" y="75"/>
                  </a:lnTo>
                  <a:lnTo>
                    <a:pt x="22" y="71"/>
                  </a:lnTo>
                  <a:lnTo>
                    <a:pt x="26" y="69"/>
                  </a:lnTo>
                  <a:lnTo>
                    <a:pt x="28" y="64"/>
                  </a:lnTo>
                  <a:lnTo>
                    <a:pt x="28" y="62"/>
                  </a:lnTo>
                  <a:lnTo>
                    <a:pt x="28" y="58"/>
                  </a:lnTo>
                  <a:lnTo>
                    <a:pt x="28" y="53"/>
                  </a:lnTo>
                  <a:lnTo>
                    <a:pt x="31" y="49"/>
                  </a:lnTo>
                  <a:lnTo>
                    <a:pt x="35" y="44"/>
                  </a:lnTo>
                  <a:lnTo>
                    <a:pt x="40" y="40"/>
                  </a:lnTo>
                  <a:lnTo>
                    <a:pt x="44" y="35"/>
                  </a:lnTo>
                  <a:lnTo>
                    <a:pt x="48" y="33"/>
                  </a:lnTo>
                  <a:lnTo>
                    <a:pt x="53" y="31"/>
                  </a:lnTo>
                  <a:lnTo>
                    <a:pt x="55" y="27"/>
                  </a:lnTo>
                  <a:lnTo>
                    <a:pt x="62" y="24"/>
                  </a:lnTo>
                  <a:lnTo>
                    <a:pt x="64" y="22"/>
                  </a:lnTo>
                  <a:lnTo>
                    <a:pt x="68" y="20"/>
                  </a:lnTo>
                  <a:lnTo>
                    <a:pt x="71" y="18"/>
                  </a:lnTo>
                  <a:lnTo>
                    <a:pt x="75" y="15"/>
                  </a:lnTo>
                  <a:lnTo>
                    <a:pt x="80" y="13"/>
                  </a:lnTo>
                  <a:lnTo>
                    <a:pt x="82" y="11"/>
                  </a:lnTo>
                  <a:lnTo>
                    <a:pt x="88" y="9"/>
                  </a:lnTo>
                  <a:lnTo>
                    <a:pt x="95" y="11"/>
                  </a:lnTo>
                  <a:lnTo>
                    <a:pt x="100" y="11"/>
                  </a:lnTo>
                  <a:lnTo>
                    <a:pt x="102" y="9"/>
                  </a:lnTo>
                  <a:lnTo>
                    <a:pt x="108" y="7"/>
                  </a:lnTo>
                  <a:lnTo>
                    <a:pt x="113" y="7"/>
                  </a:lnTo>
                  <a:lnTo>
                    <a:pt x="115" y="7"/>
                  </a:lnTo>
                  <a:lnTo>
                    <a:pt x="117" y="9"/>
                  </a:lnTo>
                  <a:lnTo>
                    <a:pt x="122" y="11"/>
                  </a:lnTo>
                  <a:lnTo>
                    <a:pt x="126" y="15"/>
                  </a:lnTo>
                  <a:lnTo>
                    <a:pt x="126" y="18"/>
                  </a:lnTo>
                  <a:lnTo>
                    <a:pt x="124" y="20"/>
                  </a:lnTo>
                  <a:lnTo>
                    <a:pt x="120" y="24"/>
                  </a:lnTo>
                  <a:lnTo>
                    <a:pt x="117" y="29"/>
                  </a:lnTo>
                  <a:lnTo>
                    <a:pt x="117" y="31"/>
                  </a:lnTo>
                  <a:lnTo>
                    <a:pt x="115" y="35"/>
                  </a:lnTo>
                  <a:lnTo>
                    <a:pt x="113" y="40"/>
                  </a:lnTo>
                  <a:lnTo>
                    <a:pt x="111" y="44"/>
                  </a:lnTo>
                  <a:lnTo>
                    <a:pt x="108" y="47"/>
                  </a:lnTo>
                  <a:lnTo>
                    <a:pt x="106" y="51"/>
                  </a:lnTo>
                  <a:lnTo>
                    <a:pt x="104" y="55"/>
                  </a:lnTo>
                  <a:lnTo>
                    <a:pt x="102" y="60"/>
                  </a:lnTo>
                  <a:lnTo>
                    <a:pt x="100" y="62"/>
                  </a:lnTo>
                  <a:lnTo>
                    <a:pt x="97" y="67"/>
                  </a:lnTo>
                  <a:lnTo>
                    <a:pt x="97" y="71"/>
                  </a:lnTo>
                  <a:lnTo>
                    <a:pt x="97" y="80"/>
                  </a:lnTo>
                  <a:lnTo>
                    <a:pt x="97" y="84"/>
                  </a:lnTo>
                  <a:lnTo>
                    <a:pt x="95" y="87"/>
                  </a:lnTo>
                  <a:lnTo>
                    <a:pt x="95" y="91"/>
                  </a:lnTo>
                  <a:lnTo>
                    <a:pt x="95" y="98"/>
                  </a:lnTo>
                  <a:lnTo>
                    <a:pt x="91" y="100"/>
                  </a:lnTo>
                  <a:lnTo>
                    <a:pt x="91" y="100"/>
                  </a:lnTo>
                  <a:lnTo>
                    <a:pt x="88" y="104"/>
                  </a:lnTo>
                  <a:lnTo>
                    <a:pt x="88" y="104"/>
                  </a:lnTo>
                  <a:lnTo>
                    <a:pt x="88" y="109"/>
                  </a:lnTo>
                  <a:lnTo>
                    <a:pt x="88" y="109"/>
                  </a:lnTo>
                  <a:lnTo>
                    <a:pt x="88" y="113"/>
                  </a:lnTo>
                  <a:lnTo>
                    <a:pt x="88" y="113"/>
                  </a:lnTo>
                  <a:lnTo>
                    <a:pt x="91" y="118"/>
                  </a:lnTo>
                  <a:lnTo>
                    <a:pt x="91" y="122"/>
                  </a:lnTo>
                  <a:lnTo>
                    <a:pt x="93" y="127"/>
                  </a:lnTo>
                  <a:lnTo>
                    <a:pt x="97" y="129"/>
                  </a:lnTo>
                  <a:lnTo>
                    <a:pt x="100" y="135"/>
                  </a:lnTo>
                  <a:lnTo>
                    <a:pt x="104" y="138"/>
                  </a:lnTo>
                  <a:lnTo>
                    <a:pt x="104" y="138"/>
                  </a:lnTo>
                  <a:lnTo>
                    <a:pt x="106" y="142"/>
                  </a:lnTo>
                  <a:lnTo>
                    <a:pt x="106" y="142"/>
                  </a:lnTo>
                  <a:lnTo>
                    <a:pt x="106" y="149"/>
                  </a:lnTo>
                  <a:lnTo>
                    <a:pt x="106" y="149"/>
                  </a:lnTo>
                  <a:lnTo>
                    <a:pt x="106" y="155"/>
                  </a:lnTo>
                  <a:lnTo>
                    <a:pt x="104" y="160"/>
                  </a:lnTo>
                  <a:lnTo>
                    <a:pt x="104" y="160"/>
                  </a:lnTo>
                  <a:lnTo>
                    <a:pt x="104" y="167"/>
                  </a:lnTo>
                  <a:lnTo>
                    <a:pt x="104" y="167"/>
                  </a:lnTo>
                  <a:lnTo>
                    <a:pt x="102" y="171"/>
                  </a:lnTo>
                  <a:lnTo>
                    <a:pt x="106" y="178"/>
                  </a:lnTo>
                  <a:lnTo>
                    <a:pt x="111" y="182"/>
                  </a:lnTo>
                  <a:lnTo>
                    <a:pt x="113" y="189"/>
                  </a:lnTo>
                  <a:lnTo>
                    <a:pt x="117" y="193"/>
                  </a:lnTo>
                  <a:lnTo>
                    <a:pt x="122" y="195"/>
                  </a:lnTo>
                  <a:lnTo>
                    <a:pt x="126" y="200"/>
                  </a:lnTo>
                  <a:lnTo>
                    <a:pt x="131" y="207"/>
                  </a:lnTo>
                  <a:lnTo>
                    <a:pt x="133" y="211"/>
                  </a:lnTo>
                  <a:lnTo>
                    <a:pt x="137" y="213"/>
                  </a:lnTo>
                  <a:lnTo>
                    <a:pt x="140" y="215"/>
                  </a:lnTo>
                  <a:lnTo>
                    <a:pt x="142" y="218"/>
                  </a:lnTo>
                  <a:lnTo>
                    <a:pt x="149" y="218"/>
                  </a:lnTo>
                  <a:lnTo>
                    <a:pt x="153" y="220"/>
                  </a:lnTo>
                  <a:lnTo>
                    <a:pt x="157" y="222"/>
                  </a:lnTo>
                  <a:lnTo>
                    <a:pt x="157" y="229"/>
                  </a:lnTo>
                  <a:lnTo>
                    <a:pt x="153" y="231"/>
                  </a:lnTo>
                  <a:lnTo>
                    <a:pt x="151" y="233"/>
                  </a:lnTo>
                  <a:lnTo>
                    <a:pt x="149" y="238"/>
                  </a:lnTo>
                  <a:lnTo>
                    <a:pt x="144" y="238"/>
                  </a:lnTo>
                  <a:lnTo>
                    <a:pt x="140" y="240"/>
                  </a:lnTo>
                  <a:lnTo>
                    <a:pt x="133" y="242"/>
                  </a:lnTo>
                  <a:lnTo>
                    <a:pt x="131" y="244"/>
                  </a:lnTo>
                  <a:lnTo>
                    <a:pt x="129" y="249"/>
                  </a:lnTo>
                  <a:lnTo>
                    <a:pt x="124" y="253"/>
                  </a:lnTo>
                  <a:lnTo>
                    <a:pt x="120" y="255"/>
                  </a:lnTo>
                  <a:lnTo>
                    <a:pt x="117" y="258"/>
                  </a:lnTo>
                  <a:lnTo>
                    <a:pt x="115" y="262"/>
                  </a:lnTo>
                  <a:lnTo>
                    <a:pt x="113" y="264"/>
                  </a:lnTo>
                  <a:lnTo>
                    <a:pt x="115" y="264"/>
                  </a:lnTo>
                  <a:lnTo>
                    <a:pt x="120" y="264"/>
                  </a:lnTo>
                  <a:lnTo>
                    <a:pt x="124" y="264"/>
                  </a:lnTo>
                  <a:lnTo>
                    <a:pt x="126" y="262"/>
                  </a:lnTo>
                  <a:lnTo>
                    <a:pt x="129" y="258"/>
                  </a:lnTo>
                  <a:lnTo>
                    <a:pt x="133" y="253"/>
                  </a:lnTo>
                  <a:lnTo>
                    <a:pt x="137" y="249"/>
                  </a:lnTo>
                  <a:lnTo>
                    <a:pt x="142" y="247"/>
                  </a:lnTo>
                  <a:lnTo>
                    <a:pt x="146" y="247"/>
                  </a:lnTo>
                  <a:lnTo>
                    <a:pt x="149" y="247"/>
                  </a:lnTo>
                  <a:lnTo>
                    <a:pt x="153" y="247"/>
                  </a:lnTo>
                  <a:lnTo>
                    <a:pt x="157" y="244"/>
                  </a:lnTo>
                  <a:lnTo>
                    <a:pt x="160" y="247"/>
                  </a:lnTo>
                  <a:lnTo>
                    <a:pt x="162" y="249"/>
                  </a:lnTo>
                  <a:lnTo>
                    <a:pt x="160" y="253"/>
                  </a:lnTo>
                  <a:lnTo>
                    <a:pt x="160" y="255"/>
                  </a:lnTo>
                  <a:lnTo>
                    <a:pt x="160" y="260"/>
                  </a:lnTo>
                  <a:lnTo>
                    <a:pt x="162" y="262"/>
                  </a:lnTo>
                  <a:lnTo>
                    <a:pt x="164" y="262"/>
                  </a:lnTo>
                  <a:lnTo>
                    <a:pt x="164" y="255"/>
                  </a:lnTo>
                  <a:lnTo>
                    <a:pt x="166" y="253"/>
                  </a:lnTo>
                  <a:lnTo>
                    <a:pt x="166" y="249"/>
                  </a:lnTo>
                  <a:lnTo>
                    <a:pt x="166" y="249"/>
                  </a:lnTo>
                  <a:lnTo>
                    <a:pt x="164" y="247"/>
                  </a:lnTo>
                  <a:lnTo>
                    <a:pt x="164" y="247"/>
                  </a:lnTo>
                  <a:lnTo>
                    <a:pt x="162" y="240"/>
                  </a:lnTo>
                  <a:lnTo>
                    <a:pt x="162" y="238"/>
                  </a:lnTo>
                  <a:lnTo>
                    <a:pt x="162" y="233"/>
                  </a:lnTo>
                  <a:lnTo>
                    <a:pt x="160" y="229"/>
                  </a:lnTo>
                  <a:lnTo>
                    <a:pt x="162" y="227"/>
                  </a:lnTo>
                  <a:lnTo>
                    <a:pt x="162" y="222"/>
                  </a:lnTo>
                  <a:lnTo>
                    <a:pt x="164" y="222"/>
                  </a:lnTo>
                  <a:lnTo>
                    <a:pt x="166" y="220"/>
                  </a:lnTo>
                  <a:lnTo>
                    <a:pt x="166" y="215"/>
                  </a:lnTo>
                  <a:lnTo>
                    <a:pt x="164" y="211"/>
                  </a:lnTo>
                  <a:lnTo>
                    <a:pt x="164" y="209"/>
                  </a:lnTo>
                  <a:lnTo>
                    <a:pt x="164" y="204"/>
                  </a:lnTo>
                  <a:lnTo>
                    <a:pt x="160" y="200"/>
                  </a:lnTo>
                  <a:lnTo>
                    <a:pt x="160" y="198"/>
                  </a:lnTo>
                  <a:lnTo>
                    <a:pt x="157" y="200"/>
                  </a:lnTo>
                  <a:lnTo>
                    <a:pt x="157" y="200"/>
                  </a:lnTo>
                  <a:lnTo>
                    <a:pt x="157" y="200"/>
                  </a:lnTo>
                  <a:lnTo>
                    <a:pt x="155" y="200"/>
                  </a:lnTo>
                  <a:lnTo>
                    <a:pt x="155" y="200"/>
                  </a:lnTo>
                  <a:lnTo>
                    <a:pt x="153" y="202"/>
                  </a:lnTo>
                  <a:lnTo>
                    <a:pt x="149" y="202"/>
                  </a:lnTo>
                  <a:lnTo>
                    <a:pt x="146" y="202"/>
                  </a:lnTo>
                  <a:lnTo>
                    <a:pt x="142" y="200"/>
                  </a:lnTo>
                  <a:lnTo>
                    <a:pt x="137" y="198"/>
                  </a:lnTo>
                  <a:lnTo>
                    <a:pt x="133" y="191"/>
                  </a:lnTo>
                  <a:lnTo>
                    <a:pt x="131" y="189"/>
                  </a:lnTo>
                  <a:lnTo>
                    <a:pt x="129" y="182"/>
                  </a:lnTo>
                  <a:lnTo>
                    <a:pt x="122" y="178"/>
                  </a:lnTo>
                  <a:lnTo>
                    <a:pt x="117" y="173"/>
                  </a:lnTo>
                  <a:lnTo>
                    <a:pt x="117" y="171"/>
                  </a:lnTo>
                  <a:lnTo>
                    <a:pt x="122" y="169"/>
                  </a:lnTo>
                  <a:lnTo>
                    <a:pt x="124" y="167"/>
                  </a:lnTo>
                  <a:lnTo>
                    <a:pt x="126" y="164"/>
                  </a:lnTo>
                  <a:lnTo>
                    <a:pt x="129" y="158"/>
                  </a:lnTo>
                  <a:lnTo>
                    <a:pt x="131" y="153"/>
                  </a:lnTo>
                  <a:lnTo>
                    <a:pt x="133" y="151"/>
                  </a:lnTo>
                  <a:lnTo>
                    <a:pt x="135" y="149"/>
                  </a:lnTo>
                  <a:lnTo>
                    <a:pt x="140" y="149"/>
                  </a:lnTo>
                  <a:lnTo>
                    <a:pt x="142" y="147"/>
                  </a:lnTo>
                  <a:lnTo>
                    <a:pt x="144" y="144"/>
                  </a:lnTo>
                  <a:lnTo>
                    <a:pt x="146" y="140"/>
                  </a:lnTo>
                  <a:lnTo>
                    <a:pt x="146" y="135"/>
                  </a:lnTo>
                  <a:lnTo>
                    <a:pt x="146" y="131"/>
                  </a:lnTo>
                  <a:lnTo>
                    <a:pt x="144" y="131"/>
                  </a:lnTo>
                  <a:lnTo>
                    <a:pt x="144" y="131"/>
                  </a:lnTo>
                  <a:lnTo>
                    <a:pt x="146" y="131"/>
                  </a:lnTo>
                  <a:lnTo>
                    <a:pt x="144" y="133"/>
                  </a:lnTo>
                  <a:lnTo>
                    <a:pt x="144" y="133"/>
                  </a:lnTo>
                  <a:lnTo>
                    <a:pt x="137" y="135"/>
                  </a:lnTo>
                  <a:lnTo>
                    <a:pt x="135" y="135"/>
                  </a:lnTo>
                  <a:lnTo>
                    <a:pt x="133" y="135"/>
                  </a:lnTo>
                  <a:lnTo>
                    <a:pt x="131" y="133"/>
                  </a:lnTo>
                  <a:lnTo>
                    <a:pt x="131" y="133"/>
                  </a:lnTo>
                  <a:lnTo>
                    <a:pt x="131" y="131"/>
                  </a:lnTo>
                  <a:lnTo>
                    <a:pt x="129" y="131"/>
                  </a:lnTo>
                  <a:lnTo>
                    <a:pt x="129" y="131"/>
                  </a:lnTo>
                  <a:lnTo>
                    <a:pt x="126" y="129"/>
                  </a:lnTo>
                  <a:lnTo>
                    <a:pt x="124" y="127"/>
                  </a:lnTo>
                  <a:lnTo>
                    <a:pt x="124" y="124"/>
                  </a:lnTo>
                  <a:lnTo>
                    <a:pt x="122" y="120"/>
                  </a:lnTo>
                  <a:lnTo>
                    <a:pt x="122" y="118"/>
                  </a:lnTo>
                  <a:lnTo>
                    <a:pt x="117" y="113"/>
                  </a:lnTo>
                  <a:lnTo>
                    <a:pt x="117" y="109"/>
                  </a:lnTo>
                  <a:lnTo>
                    <a:pt x="115" y="102"/>
                  </a:lnTo>
                  <a:lnTo>
                    <a:pt x="115" y="95"/>
                  </a:lnTo>
                  <a:lnTo>
                    <a:pt x="115" y="89"/>
                  </a:lnTo>
                  <a:lnTo>
                    <a:pt x="120" y="87"/>
                  </a:lnTo>
                  <a:lnTo>
                    <a:pt x="124" y="84"/>
                  </a:lnTo>
                  <a:lnTo>
                    <a:pt x="129" y="87"/>
                  </a:lnTo>
                  <a:lnTo>
                    <a:pt x="133" y="89"/>
                  </a:lnTo>
                  <a:lnTo>
                    <a:pt x="140" y="91"/>
                  </a:lnTo>
                  <a:lnTo>
                    <a:pt x="144" y="95"/>
                  </a:lnTo>
                  <a:lnTo>
                    <a:pt x="151" y="98"/>
                  </a:lnTo>
                  <a:lnTo>
                    <a:pt x="155" y="98"/>
                  </a:lnTo>
                  <a:lnTo>
                    <a:pt x="160" y="98"/>
                  </a:lnTo>
                  <a:lnTo>
                    <a:pt x="162" y="95"/>
                  </a:lnTo>
                  <a:lnTo>
                    <a:pt x="157" y="93"/>
                  </a:lnTo>
                  <a:lnTo>
                    <a:pt x="155" y="93"/>
                  </a:lnTo>
                  <a:lnTo>
                    <a:pt x="149" y="91"/>
                  </a:lnTo>
                  <a:lnTo>
                    <a:pt x="144" y="89"/>
                  </a:lnTo>
                  <a:lnTo>
                    <a:pt x="137" y="87"/>
                  </a:lnTo>
                  <a:lnTo>
                    <a:pt x="133" y="84"/>
                  </a:lnTo>
                  <a:lnTo>
                    <a:pt x="131" y="80"/>
                  </a:lnTo>
                  <a:lnTo>
                    <a:pt x="124" y="75"/>
                  </a:lnTo>
                  <a:lnTo>
                    <a:pt x="120" y="75"/>
                  </a:lnTo>
                  <a:lnTo>
                    <a:pt x="120" y="73"/>
                  </a:lnTo>
                  <a:lnTo>
                    <a:pt x="124" y="71"/>
                  </a:lnTo>
                  <a:lnTo>
                    <a:pt x="129" y="71"/>
                  </a:lnTo>
                  <a:lnTo>
                    <a:pt x="135" y="69"/>
                  </a:lnTo>
                  <a:lnTo>
                    <a:pt x="140" y="71"/>
                  </a:lnTo>
                  <a:lnTo>
                    <a:pt x="144" y="71"/>
                  </a:lnTo>
                  <a:lnTo>
                    <a:pt x="149" y="75"/>
                  </a:lnTo>
                  <a:lnTo>
                    <a:pt x="153" y="75"/>
                  </a:lnTo>
                  <a:lnTo>
                    <a:pt x="157" y="75"/>
                  </a:lnTo>
                  <a:lnTo>
                    <a:pt x="164" y="75"/>
                  </a:lnTo>
                  <a:lnTo>
                    <a:pt x="162" y="71"/>
                  </a:lnTo>
                  <a:lnTo>
                    <a:pt x="157" y="73"/>
                  </a:lnTo>
                  <a:lnTo>
                    <a:pt x="151" y="69"/>
                  </a:lnTo>
                  <a:lnTo>
                    <a:pt x="146" y="69"/>
                  </a:lnTo>
                  <a:lnTo>
                    <a:pt x="146" y="69"/>
                  </a:lnTo>
                  <a:lnTo>
                    <a:pt x="140" y="67"/>
                  </a:lnTo>
                  <a:lnTo>
                    <a:pt x="140" y="67"/>
                  </a:lnTo>
                  <a:lnTo>
                    <a:pt x="133" y="64"/>
                  </a:lnTo>
                  <a:lnTo>
                    <a:pt x="129" y="60"/>
                  </a:lnTo>
                  <a:lnTo>
                    <a:pt x="126" y="60"/>
                  </a:lnTo>
                  <a:lnTo>
                    <a:pt x="126" y="55"/>
                  </a:lnTo>
                  <a:lnTo>
                    <a:pt x="126" y="51"/>
                  </a:lnTo>
                  <a:lnTo>
                    <a:pt x="131" y="49"/>
                  </a:lnTo>
                  <a:lnTo>
                    <a:pt x="131" y="49"/>
                  </a:lnTo>
                  <a:lnTo>
                    <a:pt x="133" y="49"/>
                  </a:lnTo>
                  <a:lnTo>
                    <a:pt x="133" y="49"/>
                  </a:lnTo>
                  <a:lnTo>
                    <a:pt x="137" y="51"/>
                  </a:lnTo>
                  <a:lnTo>
                    <a:pt x="142" y="53"/>
                  </a:lnTo>
                  <a:lnTo>
                    <a:pt x="144" y="55"/>
                  </a:lnTo>
                  <a:lnTo>
                    <a:pt x="146" y="58"/>
                  </a:lnTo>
                  <a:lnTo>
                    <a:pt x="146" y="58"/>
                  </a:lnTo>
                  <a:lnTo>
                    <a:pt x="146" y="55"/>
                  </a:lnTo>
                  <a:lnTo>
                    <a:pt x="142" y="51"/>
                  </a:lnTo>
                  <a:lnTo>
                    <a:pt x="142" y="47"/>
                  </a:lnTo>
                  <a:lnTo>
                    <a:pt x="142" y="47"/>
                  </a:lnTo>
                  <a:lnTo>
                    <a:pt x="142" y="42"/>
                  </a:lnTo>
                  <a:lnTo>
                    <a:pt x="142" y="42"/>
                  </a:lnTo>
                  <a:lnTo>
                    <a:pt x="142" y="38"/>
                  </a:lnTo>
                  <a:lnTo>
                    <a:pt x="142" y="38"/>
                  </a:lnTo>
                  <a:lnTo>
                    <a:pt x="144" y="38"/>
                  </a:lnTo>
                  <a:lnTo>
                    <a:pt x="146" y="35"/>
                  </a:lnTo>
                  <a:lnTo>
                    <a:pt x="146" y="35"/>
                  </a:lnTo>
                  <a:lnTo>
                    <a:pt x="149" y="35"/>
                  </a:lnTo>
                  <a:lnTo>
                    <a:pt x="155" y="38"/>
                  </a:lnTo>
                  <a:lnTo>
                    <a:pt x="157" y="42"/>
                  </a:lnTo>
                  <a:lnTo>
                    <a:pt x="160" y="44"/>
                  </a:lnTo>
                  <a:lnTo>
                    <a:pt x="162" y="47"/>
                  </a:lnTo>
                  <a:lnTo>
                    <a:pt x="162" y="44"/>
                  </a:lnTo>
                  <a:lnTo>
                    <a:pt x="162" y="44"/>
                  </a:lnTo>
                  <a:lnTo>
                    <a:pt x="164" y="44"/>
                  </a:lnTo>
                  <a:lnTo>
                    <a:pt x="164" y="44"/>
                  </a:lnTo>
                  <a:lnTo>
                    <a:pt x="162" y="40"/>
                  </a:lnTo>
                  <a:lnTo>
                    <a:pt x="162" y="40"/>
                  </a:lnTo>
                  <a:lnTo>
                    <a:pt x="157" y="33"/>
                  </a:lnTo>
                  <a:lnTo>
                    <a:pt x="157" y="31"/>
                  </a:lnTo>
                  <a:lnTo>
                    <a:pt x="157" y="27"/>
                  </a:lnTo>
                  <a:lnTo>
                    <a:pt x="160" y="27"/>
                  </a:lnTo>
                  <a:lnTo>
                    <a:pt x="162" y="24"/>
                  </a:lnTo>
                  <a:lnTo>
                    <a:pt x="164" y="20"/>
                  </a:lnTo>
                  <a:lnTo>
                    <a:pt x="166" y="18"/>
                  </a:lnTo>
                  <a:lnTo>
                    <a:pt x="169" y="15"/>
                  </a:lnTo>
                  <a:lnTo>
                    <a:pt x="173" y="13"/>
                  </a:lnTo>
                  <a:lnTo>
                    <a:pt x="177" y="11"/>
                  </a:lnTo>
                  <a:lnTo>
                    <a:pt x="177" y="11"/>
                  </a:lnTo>
                  <a:lnTo>
                    <a:pt x="180" y="9"/>
                  </a:lnTo>
                  <a:lnTo>
                    <a:pt x="180" y="9"/>
                  </a:lnTo>
                  <a:lnTo>
                    <a:pt x="180" y="7"/>
                  </a:lnTo>
                  <a:lnTo>
                    <a:pt x="182" y="4"/>
                  </a:lnTo>
                  <a:lnTo>
                    <a:pt x="182" y="4"/>
                  </a:lnTo>
                  <a:lnTo>
                    <a:pt x="189" y="4"/>
                  </a:lnTo>
                  <a:lnTo>
                    <a:pt x="191" y="4"/>
                  </a:lnTo>
                  <a:lnTo>
                    <a:pt x="195" y="4"/>
                  </a:lnTo>
                  <a:lnTo>
                    <a:pt x="200" y="2"/>
                  </a:lnTo>
                  <a:lnTo>
                    <a:pt x="204" y="2"/>
                  </a:lnTo>
                  <a:lnTo>
                    <a:pt x="206" y="0"/>
                  </a:lnTo>
                  <a:lnTo>
                    <a:pt x="211" y="0"/>
                  </a:lnTo>
                  <a:lnTo>
                    <a:pt x="213" y="0"/>
                  </a:lnTo>
                  <a:lnTo>
                    <a:pt x="215" y="2"/>
                  </a:lnTo>
                  <a:lnTo>
                    <a:pt x="217" y="7"/>
                  </a:lnTo>
                  <a:lnTo>
                    <a:pt x="220" y="11"/>
                  </a:lnTo>
                  <a:lnTo>
                    <a:pt x="224" y="15"/>
                  </a:lnTo>
                  <a:lnTo>
                    <a:pt x="226" y="20"/>
                  </a:lnTo>
                  <a:lnTo>
                    <a:pt x="226" y="24"/>
                  </a:lnTo>
                  <a:lnTo>
                    <a:pt x="229" y="27"/>
                  </a:lnTo>
                  <a:lnTo>
                    <a:pt x="229" y="27"/>
                  </a:lnTo>
                  <a:lnTo>
                    <a:pt x="229" y="33"/>
                  </a:lnTo>
                  <a:lnTo>
                    <a:pt x="229" y="33"/>
                  </a:lnTo>
                  <a:lnTo>
                    <a:pt x="226" y="38"/>
                  </a:lnTo>
                  <a:lnTo>
                    <a:pt x="226" y="38"/>
                  </a:lnTo>
                  <a:lnTo>
                    <a:pt x="226" y="38"/>
                  </a:lnTo>
                  <a:lnTo>
                    <a:pt x="224" y="42"/>
                  </a:lnTo>
                  <a:lnTo>
                    <a:pt x="224" y="42"/>
                  </a:lnTo>
                  <a:lnTo>
                    <a:pt x="224" y="44"/>
                  </a:lnTo>
                  <a:lnTo>
                    <a:pt x="224" y="44"/>
                  </a:lnTo>
                  <a:lnTo>
                    <a:pt x="226" y="44"/>
                  </a:lnTo>
                  <a:lnTo>
                    <a:pt x="226" y="44"/>
                  </a:lnTo>
                  <a:lnTo>
                    <a:pt x="231" y="44"/>
                  </a:lnTo>
                  <a:lnTo>
                    <a:pt x="231" y="44"/>
                  </a:lnTo>
                  <a:lnTo>
                    <a:pt x="229" y="42"/>
                  </a:lnTo>
                  <a:lnTo>
                    <a:pt x="229" y="40"/>
                  </a:lnTo>
                  <a:lnTo>
                    <a:pt x="231" y="40"/>
                  </a:lnTo>
                  <a:lnTo>
                    <a:pt x="231" y="40"/>
                  </a:lnTo>
                  <a:lnTo>
                    <a:pt x="235" y="42"/>
                  </a:lnTo>
                  <a:lnTo>
                    <a:pt x="235" y="42"/>
                  </a:lnTo>
                  <a:lnTo>
                    <a:pt x="242" y="47"/>
                  </a:lnTo>
                  <a:lnTo>
                    <a:pt x="244" y="49"/>
                  </a:lnTo>
                  <a:lnTo>
                    <a:pt x="246" y="51"/>
                  </a:lnTo>
                  <a:lnTo>
                    <a:pt x="251" y="53"/>
                  </a:lnTo>
                  <a:lnTo>
                    <a:pt x="251" y="55"/>
                  </a:lnTo>
                  <a:lnTo>
                    <a:pt x="251" y="58"/>
                  </a:lnTo>
                  <a:lnTo>
                    <a:pt x="251" y="60"/>
                  </a:lnTo>
                  <a:lnTo>
                    <a:pt x="249" y="62"/>
                  </a:lnTo>
                  <a:lnTo>
                    <a:pt x="246" y="64"/>
                  </a:lnTo>
                  <a:lnTo>
                    <a:pt x="249" y="69"/>
                  </a:lnTo>
                  <a:lnTo>
                    <a:pt x="246" y="69"/>
                  </a:lnTo>
                  <a:lnTo>
                    <a:pt x="251" y="73"/>
                  </a:lnTo>
                  <a:lnTo>
                    <a:pt x="253" y="78"/>
                  </a:lnTo>
                  <a:lnTo>
                    <a:pt x="257" y="78"/>
                  </a:lnTo>
                  <a:lnTo>
                    <a:pt x="260" y="80"/>
                  </a:lnTo>
                  <a:lnTo>
                    <a:pt x="262" y="82"/>
                  </a:lnTo>
                  <a:lnTo>
                    <a:pt x="262" y="84"/>
                  </a:lnTo>
                  <a:lnTo>
                    <a:pt x="262" y="84"/>
                  </a:lnTo>
                  <a:lnTo>
                    <a:pt x="264" y="87"/>
                  </a:lnTo>
                  <a:lnTo>
                    <a:pt x="264" y="87"/>
                  </a:lnTo>
                  <a:lnTo>
                    <a:pt x="264" y="89"/>
                  </a:lnTo>
                  <a:lnTo>
                    <a:pt x="264" y="89"/>
                  </a:lnTo>
                  <a:lnTo>
                    <a:pt x="264" y="89"/>
                  </a:lnTo>
                  <a:lnTo>
                    <a:pt x="264" y="98"/>
                  </a:lnTo>
                  <a:lnTo>
                    <a:pt x="264" y="98"/>
                  </a:lnTo>
                  <a:lnTo>
                    <a:pt x="262" y="102"/>
                  </a:lnTo>
                  <a:lnTo>
                    <a:pt x="262" y="102"/>
                  </a:lnTo>
                  <a:lnTo>
                    <a:pt x="262" y="107"/>
                  </a:lnTo>
                  <a:lnTo>
                    <a:pt x="262" y="113"/>
                  </a:lnTo>
                  <a:lnTo>
                    <a:pt x="262" y="118"/>
                  </a:lnTo>
                  <a:lnTo>
                    <a:pt x="262" y="122"/>
                  </a:lnTo>
                  <a:lnTo>
                    <a:pt x="262" y="122"/>
                  </a:lnTo>
                  <a:lnTo>
                    <a:pt x="262" y="124"/>
                  </a:lnTo>
                  <a:lnTo>
                    <a:pt x="262" y="124"/>
                  </a:lnTo>
                  <a:lnTo>
                    <a:pt x="262" y="129"/>
                  </a:lnTo>
                  <a:lnTo>
                    <a:pt x="262" y="129"/>
                  </a:lnTo>
                  <a:lnTo>
                    <a:pt x="262" y="131"/>
                  </a:lnTo>
                  <a:lnTo>
                    <a:pt x="266" y="135"/>
                  </a:lnTo>
                  <a:lnTo>
                    <a:pt x="264" y="138"/>
                  </a:lnTo>
                  <a:lnTo>
                    <a:pt x="264" y="140"/>
                  </a:lnTo>
                  <a:lnTo>
                    <a:pt x="262" y="144"/>
                  </a:lnTo>
                  <a:lnTo>
                    <a:pt x="260" y="147"/>
                  </a:lnTo>
                  <a:lnTo>
                    <a:pt x="262" y="149"/>
                  </a:lnTo>
                  <a:lnTo>
                    <a:pt x="262" y="151"/>
                  </a:lnTo>
                  <a:lnTo>
                    <a:pt x="262" y="151"/>
                  </a:lnTo>
                  <a:lnTo>
                    <a:pt x="264" y="153"/>
                  </a:lnTo>
                  <a:lnTo>
                    <a:pt x="264" y="153"/>
                  </a:lnTo>
                  <a:lnTo>
                    <a:pt x="266" y="153"/>
                  </a:lnTo>
                  <a:lnTo>
                    <a:pt x="271" y="149"/>
                  </a:lnTo>
                  <a:lnTo>
                    <a:pt x="271" y="147"/>
                  </a:lnTo>
                  <a:lnTo>
                    <a:pt x="273" y="140"/>
                  </a:lnTo>
                  <a:lnTo>
                    <a:pt x="273" y="135"/>
                  </a:lnTo>
                  <a:lnTo>
                    <a:pt x="275" y="129"/>
                  </a:lnTo>
                  <a:lnTo>
                    <a:pt x="275" y="127"/>
                  </a:lnTo>
                  <a:lnTo>
                    <a:pt x="277" y="122"/>
                  </a:lnTo>
                  <a:lnTo>
                    <a:pt x="280" y="120"/>
                  </a:lnTo>
                  <a:lnTo>
                    <a:pt x="280" y="118"/>
                  </a:lnTo>
                  <a:lnTo>
                    <a:pt x="280" y="113"/>
                  </a:lnTo>
                  <a:lnTo>
                    <a:pt x="280" y="109"/>
                  </a:lnTo>
                  <a:lnTo>
                    <a:pt x="282" y="104"/>
                  </a:lnTo>
                  <a:lnTo>
                    <a:pt x="282" y="98"/>
                  </a:lnTo>
                  <a:lnTo>
                    <a:pt x="284" y="98"/>
                  </a:lnTo>
                  <a:lnTo>
                    <a:pt x="284" y="100"/>
                  </a:lnTo>
                  <a:lnTo>
                    <a:pt x="284" y="104"/>
                  </a:lnTo>
                  <a:lnTo>
                    <a:pt x="286" y="109"/>
                  </a:lnTo>
                  <a:lnTo>
                    <a:pt x="286" y="111"/>
                  </a:lnTo>
                  <a:lnTo>
                    <a:pt x="286" y="111"/>
                  </a:lnTo>
                  <a:lnTo>
                    <a:pt x="286" y="113"/>
                  </a:lnTo>
                  <a:lnTo>
                    <a:pt x="286" y="113"/>
                  </a:lnTo>
                  <a:lnTo>
                    <a:pt x="289" y="115"/>
                  </a:lnTo>
                  <a:lnTo>
                    <a:pt x="293" y="115"/>
                  </a:lnTo>
                  <a:lnTo>
                    <a:pt x="295" y="113"/>
                  </a:lnTo>
                  <a:lnTo>
                    <a:pt x="295" y="113"/>
                  </a:lnTo>
                  <a:lnTo>
                    <a:pt x="297" y="111"/>
                  </a:lnTo>
                  <a:lnTo>
                    <a:pt x="297" y="107"/>
                  </a:lnTo>
                  <a:lnTo>
                    <a:pt x="300" y="107"/>
                  </a:lnTo>
                  <a:lnTo>
                    <a:pt x="302" y="109"/>
                  </a:lnTo>
                  <a:lnTo>
                    <a:pt x="302" y="111"/>
                  </a:lnTo>
                  <a:lnTo>
                    <a:pt x="302" y="111"/>
                  </a:lnTo>
                  <a:lnTo>
                    <a:pt x="302" y="113"/>
                  </a:lnTo>
                  <a:lnTo>
                    <a:pt x="302" y="113"/>
                  </a:lnTo>
                  <a:lnTo>
                    <a:pt x="302" y="113"/>
                  </a:lnTo>
                  <a:lnTo>
                    <a:pt x="306" y="113"/>
                  </a:lnTo>
                  <a:lnTo>
                    <a:pt x="309" y="115"/>
                  </a:lnTo>
                  <a:lnTo>
                    <a:pt x="309" y="118"/>
                  </a:lnTo>
                  <a:lnTo>
                    <a:pt x="311" y="113"/>
                  </a:lnTo>
                  <a:lnTo>
                    <a:pt x="311" y="113"/>
                  </a:lnTo>
                  <a:lnTo>
                    <a:pt x="313" y="113"/>
                  </a:lnTo>
                  <a:lnTo>
                    <a:pt x="313" y="109"/>
                  </a:lnTo>
                  <a:lnTo>
                    <a:pt x="315" y="109"/>
                  </a:lnTo>
                  <a:lnTo>
                    <a:pt x="320" y="107"/>
                  </a:lnTo>
                  <a:lnTo>
                    <a:pt x="324" y="104"/>
                  </a:lnTo>
                  <a:lnTo>
                    <a:pt x="326" y="102"/>
                  </a:lnTo>
                  <a:lnTo>
                    <a:pt x="326" y="100"/>
                  </a:lnTo>
                  <a:lnTo>
                    <a:pt x="322" y="98"/>
                  </a:lnTo>
                  <a:lnTo>
                    <a:pt x="320" y="95"/>
                  </a:lnTo>
                  <a:lnTo>
                    <a:pt x="320" y="95"/>
                  </a:lnTo>
                  <a:lnTo>
                    <a:pt x="317" y="91"/>
                  </a:lnTo>
                  <a:lnTo>
                    <a:pt x="317" y="91"/>
                  </a:lnTo>
                  <a:lnTo>
                    <a:pt x="317" y="87"/>
                  </a:lnTo>
                  <a:lnTo>
                    <a:pt x="320" y="84"/>
                  </a:lnTo>
                  <a:lnTo>
                    <a:pt x="320" y="80"/>
                  </a:lnTo>
                  <a:lnTo>
                    <a:pt x="324" y="75"/>
                  </a:lnTo>
                  <a:lnTo>
                    <a:pt x="326" y="71"/>
                  </a:lnTo>
                  <a:lnTo>
                    <a:pt x="331" y="69"/>
                  </a:lnTo>
                  <a:lnTo>
                    <a:pt x="335" y="64"/>
                  </a:lnTo>
                  <a:lnTo>
                    <a:pt x="337" y="62"/>
                  </a:lnTo>
                  <a:lnTo>
                    <a:pt x="342" y="62"/>
                  </a:lnTo>
                  <a:lnTo>
                    <a:pt x="346" y="60"/>
                  </a:lnTo>
                  <a:lnTo>
                    <a:pt x="351" y="60"/>
                  </a:lnTo>
                  <a:lnTo>
                    <a:pt x="355" y="62"/>
                  </a:lnTo>
                  <a:lnTo>
                    <a:pt x="357" y="64"/>
                  </a:lnTo>
                  <a:lnTo>
                    <a:pt x="362" y="64"/>
                  </a:lnTo>
                  <a:lnTo>
                    <a:pt x="369" y="64"/>
                  </a:lnTo>
                  <a:lnTo>
                    <a:pt x="373" y="62"/>
                  </a:lnTo>
                  <a:lnTo>
                    <a:pt x="377" y="67"/>
                  </a:lnTo>
                  <a:lnTo>
                    <a:pt x="377" y="69"/>
                  </a:lnTo>
                  <a:lnTo>
                    <a:pt x="382" y="69"/>
                  </a:lnTo>
                  <a:lnTo>
                    <a:pt x="384" y="69"/>
                  </a:lnTo>
                  <a:lnTo>
                    <a:pt x="389" y="67"/>
                  </a:lnTo>
                  <a:lnTo>
                    <a:pt x="389" y="67"/>
                  </a:lnTo>
                  <a:lnTo>
                    <a:pt x="391" y="64"/>
                  </a:lnTo>
                  <a:lnTo>
                    <a:pt x="391" y="64"/>
                  </a:lnTo>
                  <a:lnTo>
                    <a:pt x="395" y="64"/>
                  </a:lnTo>
                  <a:lnTo>
                    <a:pt x="395" y="64"/>
                  </a:lnTo>
                  <a:lnTo>
                    <a:pt x="395" y="64"/>
                  </a:lnTo>
                  <a:lnTo>
                    <a:pt x="397" y="64"/>
                  </a:lnTo>
                  <a:lnTo>
                    <a:pt x="397" y="64"/>
                  </a:lnTo>
                  <a:lnTo>
                    <a:pt x="402" y="67"/>
                  </a:lnTo>
                  <a:lnTo>
                    <a:pt x="404" y="67"/>
                  </a:lnTo>
                  <a:lnTo>
                    <a:pt x="404" y="71"/>
                  </a:lnTo>
                  <a:lnTo>
                    <a:pt x="411" y="75"/>
                  </a:lnTo>
                  <a:lnTo>
                    <a:pt x="413" y="78"/>
                  </a:lnTo>
                  <a:lnTo>
                    <a:pt x="415" y="82"/>
                  </a:lnTo>
                  <a:lnTo>
                    <a:pt x="420" y="84"/>
                  </a:lnTo>
                  <a:lnTo>
                    <a:pt x="422" y="87"/>
                  </a:lnTo>
                  <a:lnTo>
                    <a:pt x="422" y="93"/>
                  </a:lnTo>
                  <a:lnTo>
                    <a:pt x="422" y="95"/>
                  </a:lnTo>
                  <a:lnTo>
                    <a:pt x="420" y="100"/>
                  </a:lnTo>
                  <a:lnTo>
                    <a:pt x="420" y="102"/>
                  </a:lnTo>
                  <a:lnTo>
                    <a:pt x="422" y="102"/>
                  </a:lnTo>
                  <a:lnTo>
                    <a:pt x="426" y="102"/>
                  </a:lnTo>
                  <a:lnTo>
                    <a:pt x="429" y="102"/>
                  </a:lnTo>
                  <a:lnTo>
                    <a:pt x="429" y="102"/>
                  </a:lnTo>
                  <a:lnTo>
                    <a:pt x="433" y="98"/>
                  </a:lnTo>
                  <a:lnTo>
                    <a:pt x="437" y="98"/>
                  </a:lnTo>
                  <a:lnTo>
                    <a:pt x="442" y="98"/>
                  </a:lnTo>
                  <a:lnTo>
                    <a:pt x="446" y="102"/>
                  </a:lnTo>
                  <a:lnTo>
                    <a:pt x="449" y="104"/>
                  </a:lnTo>
                  <a:lnTo>
                    <a:pt x="451" y="107"/>
                  </a:lnTo>
                  <a:lnTo>
                    <a:pt x="453" y="111"/>
                  </a:lnTo>
                  <a:lnTo>
                    <a:pt x="453" y="115"/>
                  </a:lnTo>
                  <a:lnTo>
                    <a:pt x="449" y="118"/>
                  </a:lnTo>
                  <a:lnTo>
                    <a:pt x="446" y="122"/>
                  </a:lnTo>
                  <a:lnTo>
                    <a:pt x="444" y="127"/>
                  </a:lnTo>
                  <a:lnTo>
                    <a:pt x="442" y="129"/>
                  </a:lnTo>
                  <a:lnTo>
                    <a:pt x="437" y="135"/>
                  </a:lnTo>
                  <a:lnTo>
                    <a:pt x="437" y="135"/>
                  </a:lnTo>
                  <a:lnTo>
                    <a:pt x="435" y="138"/>
                  </a:lnTo>
                  <a:lnTo>
                    <a:pt x="435" y="140"/>
                  </a:lnTo>
                  <a:lnTo>
                    <a:pt x="435" y="140"/>
                  </a:lnTo>
                  <a:lnTo>
                    <a:pt x="442" y="133"/>
                  </a:lnTo>
                  <a:lnTo>
                    <a:pt x="442" y="133"/>
                  </a:lnTo>
                  <a:lnTo>
                    <a:pt x="444" y="131"/>
                  </a:lnTo>
                  <a:lnTo>
                    <a:pt x="444" y="131"/>
                  </a:lnTo>
                  <a:lnTo>
                    <a:pt x="444" y="135"/>
                  </a:lnTo>
                  <a:lnTo>
                    <a:pt x="446" y="138"/>
                  </a:lnTo>
                  <a:lnTo>
                    <a:pt x="446" y="140"/>
                  </a:lnTo>
                  <a:lnTo>
                    <a:pt x="451" y="138"/>
                  </a:lnTo>
                  <a:lnTo>
                    <a:pt x="451" y="138"/>
                  </a:lnTo>
                  <a:lnTo>
                    <a:pt x="451" y="133"/>
                  </a:lnTo>
                  <a:lnTo>
                    <a:pt x="451" y="133"/>
                  </a:lnTo>
                  <a:lnTo>
                    <a:pt x="453" y="129"/>
                  </a:lnTo>
                  <a:lnTo>
                    <a:pt x="453" y="129"/>
                  </a:lnTo>
                  <a:lnTo>
                    <a:pt x="453" y="127"/>
                  </a:lnTo>
                  <a:lnTo>
                    <a:pt x="460" y="122"/>
                  </a:lnTo>
                  <a:lnTo>
                    <a:pt x="462" y="122"/>
                  </a:lnTo>
                  <a:lnTo>
                    <a:pt x="464" y="120"/>
                  </a:lnTo>
                  <a:lnTo>
                    <a:pt x="469" y="118"/>
                  </a:lnTo>
                  <a:lnTo>
                    <a:pt x="473" y="113"/>
                  </a:lnTo>
                  <a:lnTo>
                    <a:pt x="475" y="113"/>
                  </a:lnTo>
                  <a:lnTo>
                    <a:pt x="477" y="115"/>
                  </a:lnTo>
                  <a:lnTo>
                    <a:pt x="477" y="118"/>
                  </a:lnTo>
                  <a:lnTo>
                    <a:pt x="480" y="118"/>
                  </a:lnTo>
                  <a:lnTo>
                    <a:pt x="477" y="122"/>
                  </a:lnTo>
                  <a:lnTo>
                    <a:pt x="475" y="124"/>
                  </a:lnTo>
                  <a:lnTo>
                    <a:pt x="475" y="129"/>
                  </a:lnTo>
                  <a:lnTo>
                    <a:pt x="475" y="133"/>
                  </a:lnTo>
                  <a:lnTo>
                    <a:pt x="475" y="135"/>
                  </a:lnTo>
                  <a:lnTo>
                    <a:pt x="473" y="140"/>
                  </a:lnTo>
                  <a:lnTo>
                    <a:pt x="473" y="140"/>
                  </a:lnTo>
                  <a:lnTo>
                    <a:pt x="471" y="144"/>
                  </a:lnTo>
                  <a:lnTo>
                    <a:pt x="471" y="144"/>
                  </a:lnTo>
                  <a:lnTo>
                    <a:pt x="471" y="144"/>
                  </a:lnTo>
                  <a:lnTo>
                    <a:pt x="471" y="147"/>
                  </a:lnTo>
                  <a:lnTo>
                    <a:pt x="471" y="147"/>
                  </a:lnTo>
                  <a:lnTo>
                    <a:pt x="471" y="149"/>
                  </a:lnTo>
                  <a:lnTo>
                    <a:pt x="475" y="138"/>
                  </a:lnTo>
                  <a:lnTo>
                    <a:pt x="480" y="135"/>
                  </a:lnTo>
                  <a:lnTo>
                    <a:pt x="482" y="138"/>
                  </a:lnTo>
                  <a:lnTo>
                    <a:pt x="482" y="140"/>
                  </a:lnTo>
                  <a:lnTo>
                    <a:pt x="482" y="144"/>
                  </a:lnTo>
                  <a:lnTo>
                    <a:pt x="484" y="147"/>
                  </a:lnTo>
                  <a:lnTo>
                    <a:pt x="486" y="149"/>
                  </a:lnTo>
                  <a:lnTo>
                    <a:pt x="491" y="151"/>
                  </a:lnTo>
                  <a:lnTo>
                    <a:pt x="495" y="149"/>
                  </a:lnTo>
                  <a:lnTo>
                    <a:pt x="495" y="147"/>
                  </a:lnTo>
                  <a:lnTo>
                    <a:pt x="495" y="144"/>
                  </a:lnTo>
                  <a:lnTo>
                    <a:pt x="493" y="140"/>
                  </a:lnTo>
                  <a:lnTo>
                    <a:pt x="491" y="138"/>
                  </a:lnTo>
                  <a:lnTo>
                    <a:pt x="489" y="135"/>
                  </a:lnTo>
                  <a:lnTo>
                    <a:pt x="489" y="133"/>
                  </a:lnTo>
                  <a:lnTo>
                    <a:pt x="493" y="131"/>
                  </a:lnTo>
                  <a:lnTo>
                    <a:pt x="497" y="131"/>
                  </a:lnTo>
                  <a:lnTo>
                    <a:pt x="500" y="133"/>
                  </a:lnTo>
                  <a:lnTo>
                    <a:pt x="504" y="131"/>
                  </a:lnTo>
                  <a:lnTo>
                    <a:pt x="504" y="129"/>
                  </a:lnTo>
                  <a:lnTo>
                    <a:pt x="504" y="122"/>
                  </a:lnTo>
                  <a:lnTo>
                    <a:pt x="504" y="118"/>
                  </a:lnTo>
                  <a:lnTo>
                    <a:pt x="504" y="113"/>
                  </a:lnTo>
                  <a:lnTo>
                    <a:pt x="506" y="111"/>
                  </a:lnTo>
                  <a:lnTo>
                    <a:pt x="509" y="113"/>
                  </a:lnTo>
                  <a:lnTo>
                    <a:pt x="513" y="113"/>
                  </a:lnTo>
                  <a:lnTo>
                    <a:pt x="515" y="115"/>
                  </a:lnTo>
                  <a:lnTo>
                    <a:pt x="520" y="118"/>
                  </a:lnTo>
                  <a:lnTo>
                    <a:pt x="522" y="118"/>
                  </a:lnTo>
                  <a:lnTo>
                    <a:pt x="531" y="118"/>
                  </a:lnTo>
                  <a:lnTo>
                    <a:pt x="533" y="118"/>
                  </a:lnTo>
                  <a:lnTo>
                    <a:pt x="537" y="120"/>
                  </a:lnTo>
                  <a:lnTo>
                    <a:pt x="542" y="120"/>
                  </a:lnTo>
                  <a:lnTo>
                    <a:pt x="544" y="122"/>
                  </a:lnTo>
                  <a:lnTo>
                    <a:pt x="549" y="122"/>
                  </a:lnTo>
                  <a:lnTo>
                    <a:pt x="551" y="127"/>
                  </a:lnTo>
                  <a:lnTo>
                    <a:pt x="555" y="129"/>
                  </a:lnTo>
                  <a:lnTo>
                    <a:pt x="557" y="131"/>
                  </a:lnTo>
                  <a:lnTo>
                    <a:pt x="560" y="135"/>
                  </a:lnTo>
                  <a:lnTo>
                    <a:pt x="562" y="140"/>
                  </a:lnTo>
                  <a:lnTo>
                    <a:pt x="562" y="142"/>
                  </a:lnTo>
                  <a:lnTo>
                    <a:pt x="562" y="147"/>
                  </a:lnTo>
                  <a:lnTo>
                    <a:pt x="560" y="149"/>
                  </a:lnTo>
                  <a:lnTo>
                    <a:pt x="560" y="153"/>
                  </a:lnTo>
                  <a:lnTo>
                    <a:pt x="555" y="155"/>
                  </a:lnTo>
                  <a:lnTo>
                    <a:pt x="553" y="158"/>
                  </a:lnTo>
                  <a:lnTo>
                    <a:pt x="546" y="162"/>
                  </a:lnTo>
                  <a:lnTo>
                    <a:pt x="540" y="162"/>
                  </a:lnTo>
                  <a:lnTo>
                    <a:pt x="537" y="164"/>
                  </a:lnTo>
                  <a:lnTo>
                    <a:pt x="540" y="164"/>
                  </a:lnTo>
                  <a:lnTo>
                    <a:pt x="549" y="164"/>
                  </a:lnTo>
                  <a:lnTo>
                    <a:pt x="553" y="162"/>
                  </a:lnTo>
                  <a:lnTo>
                    <a:pt x="557" y="164"/>
                  </a:lnTo>
                  <a:lnTo>
                    <a:pt x="557" y="164"/>
                  </a:lnTo>
                  <a:lnTo>
                    <a:pt x="560" y="169"/>
                  </a:lnTo>
                  <a:lnTo>
                    <a:pt x="564" y="169"/>
                  </a:lnTo>
                  <a:lnTo>
                    <a:pt x="566" y="164"/>
                  </a:lnTo>
                  <a:lnTo>
                    <a:pt x="569" y="162"/>
                  </a:lnTo>
                  <a:lnTo>
                    <a:pt x="571" y="158"/>
                  </a:lnTo>
                  <a:lnTo>
                    <a:pt x="573" y="153"/>
                  </a:lnTo>
                  <a:lnTo>
                    <a:pt x="575" y="153"/>
                  </a:lnTo>
                  <a:lnTo>
                    <a:pt x="580" y="151"/>
                  </a:lnTo>
                  <a:lnTo>
                    <a:pt x="584" y="151"/>
                  </a:lnTo>
                  <a:lnTo>
                    <a:pt x="586" y="155"/>
                  </a:lnTo>
                  <a:lnTo>
                    <a:pt x="586" y="160"/>
                  </a:lnTo>
                  <a:lnTo>
                    <a:pt x="586" y="164"/>
                  </a:lnTo>
                  <a:lnTo>
                    <a:pt x="586" y="169"/>
                  </a:lnTo>
                  <a:lnTo>
                    <a:pt x="586" y="173"/>
                  </a:lnTo>
                  <a:lnTo>
                    <a:pt x="584" y="178"/>
                  </a:lnTo>
                  <a:lnTo>
                    <a:pt x="584" y="180"/>
                  </a:lnTo>
                  <a:lnTo>
                    <a:pt x="584" y="184"/>
                  </a:lnTo>
                  <a:lnTo>
                    <a:pt x="589" y="187"/>
                  </a:lnTo>
                  <a:lnTo>
                    <a:pt x="589" y="187"/>
                  </a:lnTo>
                  <a:lnTo>
                    <a:pt x="589" y="189"/>
                  </a:lnTo>
                  <a:lnTo>
                    <a:pt x="589" y="189"/>
                  </a:lnTo>
                  <a:lnTo>
                    <a:pt x="589" y="182"/>
                  </a:lnTo>
                  <a:lnTo>
                    <a:pt x="591" y="180"/>
                  </a:lnTo>
                  <a:lnTo>
                    <a:pt x="597" y="173"/>
                  </a:lnTo>
                  <a:lnTo>
                    <a:pt x="600" y="167"/>
                  </a:lnTo>
                  <a:lnTo>
                    <a:pt x="602" y="164"/>
                  </a:lnTo>
                  <a:lnTo>
                    <a:pt x="606" y="160"/>
                  </a:lnTo>
                  <a:lnTo>
                    <a:pt x="609" y="160"/>
                  </a:lnTo>
                  <a:lnTo>
                    <a:pt x="609" y="164"/>
                  </a:lnTo>
                  <a:lnTo>
                    <a:pt x="606" y="171"/>
                  </a:lnTo>
                  <a:lnTo>
                    <a:pt x="606" y="175"/>
                  </a:lnTo>
                  <a:lnTo>
                    <a:pt x="604" y="187"/>
                  </a:lnTo>
                  <a:lnTo>
                    <a:pt x="604" y="193"/>
                  </a:lnTo>
                  <a:lnTo>
                    <a:pt x="606" y="195"/>
                  </a:lnTo>
                  <a:lnTo>
                    <a:pt x="609" y="189"/>
                  </a:lnTo>
                  <a:lnTo>
                    <a:pt x="609" y="182"/>
                  </a:lnTo>
                  <a:lnTo>
                    <a:pt x="609" y="182"/>
                  </a:lnTo>
                  <a:lnTo>
                    <a:pt x="611" y="178"/>
                  </a:lnTo>
                  <a:lnTo>
                    <a:pt x="611" y="178"/>
                  </a:lnTo>
                  <a:lnTo>
                    <a:pt x="615" y="171"/>
                  </a:lnTo>
                  <a:lnTo>
                    <a:pt x="617" y="167"/>
                  </a:lnTo>
                  <a:lnTo>
                    <a:pt x="617" y="167"/>
                  </a:lnTo>
                  <a:lnTo>
                    <a:pt x="620" y="164"/>
                  </a:lnTo>
                  <a:lnTo>
                    <a:pt x="620" y="164"/>
                  </a:lnTo>
                  <a:lnTo>
                    <a:pt x="624" y="160"/>
                  </a:lnTo>
                  <a:lnTo>
                    <a:pt x="629" y="160"/>
                  </a:lnTo>
                  <a:lnTo>
                    <a:pt x="631" y="162"/>
                  </a:lnTo>
                  <a:lnTo>
                    <a:pt x="633" y="164"/>
                  </a:lnTo>
                  <a:lnTo>
                    <a:pt x="635" y="167"/>
                  </a:lnTo>
                  <a:lnTo>
                    <a:pt x="637" y="167"/>
                  </a:lnTo>
                  <a:lnTo>
                    <a:pt x="642" y="167"/>
                  </a:lnTo>
                  <a:lnTo>
                    <a:pt x="649" y="167"/>
                  </a:lnTo>
                  <a:lnTo>
                    <a:pt x="651" y="164"/>
                  </a:lnTo>
                  <a:lnTo>
                    <a:pt x="651" y="164"/>
                  </a:lnTo>
                  <a:lnTo>
                    <a:pt x="655" y="164"/>
                  </a:lnTo>
                  <a:lnTo>
                    <a:pt x="655" y="164"/>
                  </a:lnTo>
                  <a:lnTo>
                    <a:pt x="657" y="167"/>
                  </a:lnTo>
                  <a:lnTo>
                    <a:pt x="660" y="167"/>
                  </a:lnTo>
                  <a:lnTo>
                    <a:pt x="662" y="171"/>
                  </a:lnTo>
                  <a:lnTo>
                    <a:pt x="662" y="173"/>
                  </a:lnTo>
                  <a:lnTo>
                    <a:pt x="662" y="178"/>
                  </a:lnTo>
                  <a:lnTo>
                    <a:pt x="664" y="180"/>
                  </a:lnTo>
                  <a:lnTo>
                    <a:pt x="664" y="180"/>
                  </a:lnTo>
                  <a:lnTo>
                    <a:pt x="666" y="180"/>
                  </a:lnTo>
                  <a:lnTo>
                    <a:pt x="666" y="182"/>
                  </a:lnTo>
                  <a:lnTo>
                    <a:pt x="666" y="182"/>
                  </a:lnTo>
                  <a:lnTo>
                    <a:pt x="666" y="182"/>
                  </a:lnTo>
                  <a:lnTo>
                    <a:pt x="662" y="187"/>
                  </a:lnTo>
                  <a:lnTo>
                    <a:pt x="660" y="184"/>
                  </a:lnTo>
                  <a:lnTo>
                    <a:pt x="657" y="184"/>
                  </a:lnTo>
                  <a:lnTo>
                    <a:pt x="657" y="187"/>
                  </a:lnTo>
                  <a:lnTo>
                    <a:pt x="657" y="187"/>
                  </a:lnTo>
                  <a:lnTo>
                    <a:pt x="660" y="189"/>
                  </a:lnTo>
                  <a:lnTo>
                    <a:pt x="660" y="191"/>
                  </a:lnTo>
                  <a:lnTo>
                    <a:pt x="660" y="191"/>
                  </a:lnTo>
                  <a:lnTo>
                    <a:pt x="657" y="193"/>
                  </a:lnTo>
                  <a:lnTo>
                    <a:pt x="653" y="195"/>
                  </a:lnTo>
                  <a:lnTo>
                    <a:pt x="653" y="195"/>
                  </a:lnTo>
                  <a:lnTo>
                    <a:pt x="649" y="200"/>
                  </a:lnTo>
                  <a:lnTo>
                    <a:pt x="649" y="200"/>
                  </a:lnTo>
                  <a:lnTo>
                    <a:pt x="644" y="207"/>
                  </a:lnTo>
                  <a:lnTo>
                    <a:pt x="642" y="209"/>
                  </a:lnTo>
                  <a:lnTo>
                    <a:pt x="640" y="213"/>
                  </a:lnTo>
                  <a:lnTo>
                    <a:pt x="640" y="213"/>
                  </a:lnTo>
                  <a:lnTo>
                    <a:pt x="640" y="213"/>
                  </a:lnTo>
                  <a:lnTo>
                    <a:pt x="640" y="213"/>
                  </a:lnTo>
                  <a:lnTo>
                    <a:pt x="642" y="215"/>
                  </a:lnTo>
                  <a:lnTo>
                    <a:pt x="642" y="215"/>
                  </a:lnTo>
                  <a:lnTo>
                    <a:pt x="642" y="215"/>
                  </a:lnTo>
                  <a:lnTo>
                    <a:pt x="644" y="218"/>
                  </a:lnTo>
                  <a:lnTo>
                    <a:pt x="644" y="218"/>
                  </a:lnTo>
                  <a:lnTo>
                    <a:pt x="644" y="218"/>
                  </a:lnTo>
                  <a:lnTo>
                    <a:pt x="649" y="213"/>
                  </a:lnTo>
                  <a:lnTo>
                    <a:pt x="651" y="211"/>
                  </a:lnTo>
                  <a:lnTo>
                    <a:pt x="653" y="207"/>
                  </a:lnTo>
                  <a:lnTo>
                    <a:pt x="657" y="204"/>
                  </a:lnTo>
                  <a:lnTo>
                    <a:pt x="662" y="200"/>
                  </a:lnTo>
                  <a:lnTo>
                    <a:pt x="666" y="200"/>
                  </a:lnTo>
                  <a:lnTo>
                    <a:pt x="669" y="202"/>
                  </a:lnTo>
                  <a:lnTo>
                    <a:pt x="671" y="204"/>
                  </a:lnTo>
                  <a:lnTo>
                    <a:pt x="671" y="209"/>
                  </a:lnTo>
                  <a:lnTo>
                    <a:pt x="669" y="213"/>
                  </a:lnTo>
                  <a:lnTo>
                    <a:pt x="666" y="215"/>
                  </a:lnTo>
                  <a:lnTo>
                    <a:pt x="666" y="220"/>
                  </a:lnTo>
                  <a:lnTo>
                    <a:pt x="666" y="220"/>
                  </a:lnTo>
                  <a:lnTo>
                    <a:pt x="666" y="222"/>
                  </a:lnTo>
                  <a:lnTo>
                    <a:pt x="671" y="224"/>
                  </a:lnTo>
                  <a:lnTo>
                    <a:pt x="673" y="222"/>
                  </a:lnTo>
                  <a:lnTo>
                    <a:pt x="675" y="222"/>
                  </a:lnTo>
                  <a:lnTo>
                    <a:pt x="677" y="222"/>
                  </a:lnTo>
                  <a:lnTo>
                    <a:pt x="675" y="215"/>
                  </a:lnTo>
                  <a:lnTo>
                    <a:pt x="677" y="213"/>
                  </a:lnTo>
                  <a:lnTo>
                    <a:pt x="680" y="211"/>
                  </a:lnTo>
                  <a:lnTo>
                    <a:pt x="682" y="209"/>
                  </a:lnTo>
                  <a:lnTo>
                    <a:pt x="684" y="207"/>
                  </a:lnTo>
                  <a:lnTo>
                    <a:pt x="684" y="202"/>
                  </a:lnTo>
                  <a:lnTo>
                    <a:pt x="684" y="198"/>
                  </a:lnTo>
                  <a:lnTo>
                    <a:pt x="680" y="198"/>
                  </a:lnTo>
                  <a:lnTo>
                    <a:pt x="677" y="193"/>
                  </a:lnTo>
                  <a:lnTo>
                    <a:pt x="677" y="189"/>
                  </a:lnTo>
                  <a:lnTo>
                    <a:pt x="680" y="187"/>
                  </a:lnTo>
                  <a:lnTo>
                    <a:pt x="684" y="187"/>
                  </a:lnTo>
                  <a:lnTo>
                    <a:pt x="689" y="187"/>
                  </a:lnTo>
                  <a:lnTo>
                    <a:pt x="693" y="189"/>
                  </a:lnTo>
                  <a:lnTo>
                    <a:pt x="697" y="191"/>
                  </a:lnTo>
                  <a:lnTo>
                    <a:pt x="700" y="195"/>
                  </a:lnTo>
                  <a:lnTo>
                    <a:pt x="704" y="198"/>
                  </a:lnTo>
                  <a:lnTo>
                    <a:pt x="709" y="200"/>
                  </a:lnTo>
                  <a:lnTo>
                    <a:pt x="711" y="202"/>
                  </a:lnTo>
                  <a:lnTo>
                    <a:pt x="713" y="202"/>
                  </a:lnTo>
                  <a:lnTo>
                    <a:pt x="720" y="207"/>
                  </a:lnTo>
                  <a:lnTo>
                    <a:pt x="724" y="211"/>
                  </a:lnTo>
                  <a:lnTo>
                    <a:pt x="729" y="213"/>
                  </a:lnTo>
                  <a:lnTo>
                    <a:pt x="731" y="218"/>
                  </a:lnTo>
                  <a:lnTo>
                    <a:pt x="729" y="220"/>
                  </a:lnTo>
                  <a:lnTo>
                    <a:pt x="729" y="222"/>
                  </a:lnTo>
                  <a:lnTo>
                    <a:pt x="729" y="222"/>
                  </a:lnTo>
                  <a:lnTo>
                    <a:pt x="724" y="224"/>
                  </a:lnTo>
                  <a:lnTo>
                    <a:pt x="724" y="224"/>
                  </a:lnTo>
                  <a:lnTo>
                    <a:pt x="722" y="224"/>
                  </a:lnTo>
                  <a:lnTo>
                    <a:pt x="720" y="224"/>
                  </a:lnTo>
                  <a:lnTo>
                    <a:pt x="717" y="224"/>
                  </a:lnTo>
                  <a:lnTo>
                    <a:pt x="713" y="224"/>
                  </a:lnTo>
                  <a:lnTo>
                    <a:pt x="709" y="229"/>
                  </a:lnTo>
                  <a:lnTo>
                    <a:pt x="706" y="229"/>
                  </a:lnTo>
                  <a:lnTo>
                    <a:pt x="706" y="233"/>
                  </a:lnTo>
                  <a:lnTo>
                    <a:pt x="704" y="238"/>
                  </a:lnTo>
                  <a:lnTo>
                    <a:pt x="704" y="240"/>
                  </a:lnTo>
                  <a:lnTo>
                    <a:pt x="702" y="242"/>
                  </a:lnTo>
                  <a:lnTo>
                    <a:pt x="697" y="244"/>
                  </a:lnTo>
                  <a:lnTo>
                    <a:pt x="693" y="244"/>
                  </a:lnTo>
                  <a:lnTo>
                    <a:pt x="691" y="247"/>
                  </a:lnTo>
                  <a:lnTo>
                    <a:pt x="689" y="249"/>
                  </a:lnTo>
                  <a:lnTo>
                    <a:pt x="684" y="251"/>
                  </a:lnTo>
                  <a:lnTo>
                    <a:pt x="684" y="255"/>
                  </a:lnTo>
                  <a:lnTo>
                    <a:pt x="684" y="258"/>
                  </a:lnTo>
                  <a:lnTo>
                    <a:pt x="684" y="258"/>
                  </a:lnTo>
                  <a:lnTo>
                    <a:pt x="686" y="258"/>
                  </a:lnTo>
                  <a:lnTo>
                    <a:pt x="686" y="258"/>
                  </a:lnTo>
                  <a:lnTo>
                    <a:pt x="686" y="258"/>
                  </a:lnTo>
                  <a:lnTo>
                    <a:pt x="686" y="258"/>
                  </a:lnTo>
                  <a:lnTo>
                    <a:pt x="689" y="255"/>
                  </a:lnTo>
                  <a:lnTo>
                    <a:pt x="693" y="255"/>
                  </a:lnTo>
                  <a:lnTo>
                    <a:pt x="695" y="253"/>
                  </a:lnTo>
                  <a:lnTo>
                    <a:pt x="697" y="255"/>
                  </a:lnTo>
                  <a:lnTo>
                    <a:pt x="700" y="255"/>
                  </a:lnTo>
                  <a:lnTo>
                    <a:pt x="702" y="258"/>
                  </a:lnTo>
                  <a:lnTo>
                    <a:pt x="706" y="258"/>
                  </a:lnTo>
                  <a:lnTo>
                    <a:pt x="709" y="255"/>
                  </a:lnTo>
                  <a:lnTo>
                    <a:pt x="711" y="253"/>
                  </a:lnTo>
                  <a:lnTo>
                    <a:pt x="715" y="253"/>
                  </a:lnTo>
                  <a:lnTo>
                    <a:pt x="715" y="251"/>
                  </a:lnTo>
                  <a:lnTo>
                    <a:pt x="715" y="251"/>
                  </a:lnTo>
                  <a:lnTo>
                    <a:pt x="722" y="253"/>
                  </a:lnTo>
                  <a:lnTo>
                    <a:pt x="722" y="253"/>
                  </a:lnTo>
                  <a:lnTo>
                    <a:pt x="726" y="253"/>
                  </a:lnTo>
                  <a:lnTo>
                    <a:pt x="726" y="253"/>
                  </a:lnTo>
                  <a:lnTo>
                    <a:pt x="729" y="251"/>
                  </a:lnTo>
                  <a:lnTo>
                    <a:pt x="731" y="251"/>
                  </a:lnTo>
                  <a:lnTo>
                    <a:pt x="731" y="251"/>
                  </a:lnTo>
                  <a:lnTo>
                    <a:pt x="735" y="249"/>
                  </a:lnTo>
                  <a:lnTo>
                    <a:pt x="735" y="249"/>
                  </a:lnTo>
                  <a:lnTo>
                    <a:pt x="740" y="247"/>
                  </a:lnTo>
                  <a:lnTo>
                    <a:pt x="744" y="242"/>
                  </a:lnTo>
                  <a:lnTo>
                    <a:pt x="746" y="242"/>
                  </a:lnTo>
                  <a:lnTo>
                    <a:pt x="746" y="242"/>
                  </a:lnTo>
                  <a:lnTo>
                    <a:pt x="753" y="244"/>
                  </a:lnTo>
                  <a:lnTo>
                    <a:pt x="758" y="249"/>
                  </a:lnTo>
                  <a:lnTo>
                    <a:pt x="760" y="251"/>
                  </a:lnTo>
                  <a:lnTo>
                    <a:pt x="764" y="251"/>
                  </a:lnTo>
                  <a:lnTo>
                    <a:pt x="769" y="253"/>
                  </a:lnTo>
                  <a:lnTo>
                    <a:pt x="769" y="258"/>
                  </a:lnTo>
                  <a:lnTo>
                    <a:pt x="762" y="262"/>
                  </a:lnTo>
                  <a:lnTo>
                    <a:pt x="760" y="264"/>
                  </a:lnTo>
                  <a:lnTo>
                    <a:pt x="753" y="267"/>
                  </a:lnTo>
                  <a:lnTo>
                    <a:pt x="749" y="271"/>
                  </a:lnTo>
                  <a:lnTo>
                    <a:pt x="749" y="271"/>
                  </a:lnTo>
                  <a:lnTo>
                    <a:pt x="746" y="271"/>
                  </a:lnTo>
                  <a:lnTo>
                    <a:pt x="746" y="271"/>
                  </a:lnTo>
                  <a:lnTo>
                    <a:pt x="737" y="271"/>
                  </a:lnTo>
                  <a:lnTo>
                    <a:pt x="731" y="271"/>
                  </a:lnTo>
                  <a:lnTo>
                    <a:pt x="726" y="271"/>
                  </a:lnTo>
                  <a:lnTo>
                    <a:pt x="724" y="273"/>
                  </a:lnTo>
                  <a:lnTo>
                    <a:pt x="720" y="275"/>
                  </a:lnTo>
                  <a:lnTo>
                    <a:pt x="715" y="280"/>
                  </a:lnTo>
                  <a:lnTo>
                    <a:pt x="711" y="284"/>
                  </a:lnTo>
                  <a:lnTo>
                    <a:pt x="711" y="284"/>
                  </a:lnTo>
                  <a:lnTo>
                    <a:pt x="711" y="287"/>
                  </a:lnTo>
                  <a:lnTo>
                    <a:pt x="711" y="287"/>
                  </a:lnTo>
                  <a:lnTo>
                    <a:pt x="713" y="287"/>
                  </a:lnTo>
                  <a:lnTo>
                    <a:pt x="713" y="287"/>
                  </a:lnTo>
                  <a:lnTo>
                    <a:pt x="717" y="284"/>
                  </a:lnTo>
                  <a:lnTo>
                    <a:pt x="717" y="284"/>
                  </a:lnTo>
                  <a:lnTo>
                    <a:pt x="720" y="284"/>
                  </a:lnTo>
                  <a:lnTo>
                    <a:pt x="720" y="284"/>
                  </a:lnTo>
                  <a:lnTo>
                    <a:pt x="724" y="284"/>
                  </a:lnTo>
                  <a:lnTo>
                    <a:pt x="731" y="284"/>
                  </a:lnTo>
                  <a:lnTo>
                    <a:pt x="740" y="289"/>
                  </a:lnTo>
                  <a:lnTo>
                    <a:pt x="740" y="289"/>
                  </a:lnTo>
                  <a:lnTo>
                    <a:pt x="740" y="291"/>
                  </a:lnTo>
                  <a:lnTo>
                    <a:pt x="740" y="293"/>
                  </a:lnTo>
                  <a:lnTo>
                    <a:pt x="740" y="293"/>
                  </a:lnTo>
                  <a:lnTo>
                    <a:pt x="735" y="295"/>
                  </a:lnTo>
                  <a:lnTo>
                    <a:pt x="733" y="298"/>
                  </a:lnTo>
                  <a:lnTo>
                    <a:pt x="733" y="298"/>
                  </a:lnTo>
                  <a:lnTo>
                    <a:pt x="729" y="300"/>
                  </a:lnTo>
                  <a:lnTo>
                    <a:pt x="729" y="302"/>
                  </a:lnTo>
                  <a:lnTo>
                    <a:pt x="733" y="302"/>
                  </a:lnTo>
                  <a:lnTo>
                    <a:pt x="733" y="302"/>
                  </a:lnTo>
                  <a:lnTo>
                    <a:pt x="733" y="304"/>
                  </a:lnTo>
                  <a:lnTo>
                    <a:pt x="733" y="307"/>
                  </a:lnTo>
                  <a:lnTo>
                    <a:pt x="735" y="307"/>
                  </a:lnTo>
                  <a:lnTo>
                    <a:pt x="735" y="307"/>
                  </a:lnTo>
                  <a:lnTo>
                    <a:pt x="740" y="309"/>
                  </a:lnTo>
                  <a:lnTo>
                    <a:pt x="742" y="309"/>
                  </a:lnTo>
                  <a:lnTo>
                    <a:pt x="746" y="313"/>
                  </a:lnTo>
                  <a:lnTo>
                    <a:pt x="749" y="315"/>
                  </a:lnTo>
                  <a:lnTo>
                    <a:pt x="749" y="315"/>
                  </a:lnTo>
                  <a:lnTo>
                    <a:pt x="751" y="315"/>
                  </a:lnTo>
                  <a:lnTo>
                    <a:pt x="751" y="315"/>
                  </a:lnTo>
                  <a:lnTo>
                    <a:pt x="751" y="318"/>
                  </a:lnTo>
                  <a:lnTo>
                    <a:pt x="751" y="318"/>
                  </a:lnTo>
                  <a:lnTo>
                    <a:pt x="749" y="320"/>
                  </a:lnTo>
                  <a:lnTo>
                    <a:pt x="744" y="322"/>
                  </a:lnTo>
                  <a:lnTo>
                    <a:pt x="744" y="322"/>
                  </a:lnTo>
                  <a:lnTo>
                    <a:pt x="744" y="324"/>
                  </a:lnTo>
                  <a:lnTo>
                    <a:pt x="740" y="327"/>
                  </a:lnTo>
                  <a:lnTo>
                    <a:pt x="737" y="327"/>
                  </a:lnTo>
                  <a:lnTo>
                    <a:pt x="737" y="327"/>
                  </a:lnTo>
                  <a:lnTo>
                    <a:pt x="737" y="327"/>
                  </a:lnTo>
                  <a:lnTo>
                    <a:pt x="737" y="329"/>
                  </a:lnTo>
                  <a:lnTo>
                    <a:pt x="737" y="329"/>
                  </a:lnTo>
                  <a:lnTo>
                    <a:pt x="737" y="333"/>
                  </a:lnTo>
                  <a:lnTo>
                    <a:pt x="742" y="333"/>
                  </a:lnTo>
                  <a:lnTo>
                    <a:pt x="746" y="333"/>
                  </a:lnTo>
                  <a:lnTo>
                    <a:pt x="755" y="331"/>
                  </a:lnTo>
                  <a:lnTo>
                    <a:pt x="760" y="331"/>
                  </a:lnTo>
                  <a:lnTo>
                    <a:pt x="760" y="331"/>
                  </a:lnTo>
                  <a:lnTo>
                    <a:pt x="764" y="329"/>
                  </a:lnTo>
                  <a:lnTo>
                    <a:pt x="769" y="329"/>
                  </a:lnTo>
                  <a:lnTo>
                    <a:pt x="769" y="329"/>
                  </a:lnTo>
                  <a:lnTo>
                    <a:pt x="769" y="329"/>
                  </a:lnTo>
                  <a:lnTo>
                    <a:pt x="771" y="329"/>
                  </a:lnTo>
                  <a:lnTo>
                    <a:pt x="771" y="329"/>
                  </a:lnTo>
                  <a:lnTo>
                    <a:pt x="778" y="329"/>
                  </a:lnTo>
                  <a:lnTo>
                    <a:pt x="778" y="329"/>
                  </a:lnTo>
                  <a:lnTo>
                    <a:pt x="784" y="327"/>
                  </a:lnTo>
                  <a:lnTo>
                    <a:pt x="784" y="327"/>
                  </a:lnTo>
                  <a:lnTo>
                    <a:pt x="789" y="327"/>
                  </a:lnTo>
                  <a:lnTo>
                    <a:pt x="789" y="327"/>
                  </a:lnTo>
                  <a:lnTo>
                    <a:pt x="793" y="329"/>
                  </a:lnTo>
                  <a:lnTo>
                    <a:pt x="795" y="331"/>
                  </a:lnTo>
                  <a:lnTo>
                    <a:pt x="795" y="331"/>
                  </a:lnTo>
                  <a:lnTo>
                    <a:pt x="795" y="335"/>
                  </a:lnTo>
                  <a:lnTo>
                    <a:pt x="795" y="335"/>
                  </a:lnTo>
                  <a:lnTo>
                    <a:pt x="795" y="338"/>
                  </a:lnTo>
                  <a:lnTo>
                    <a:pt x="795" y="340"/>
                  </a:lnTo>
                  <a:lnTo>
                    <a:pt x="795" y="340"/>
                  </a:lnTo>
                  <a:lnTo>
                    <a:pt x="795" y="347"/>
                  </a:lnTo>
                  <a:lnTo>
                    <a:pt x="800" y="347"/>
                  </a:lnTo>
                  <a:lnTo>
                    <a:pt x="804" y="347"/>
                  </a:lnTo>
                  <a:lnTo>
                    <a:pt x="804" y="347"/>
                  </a:lnTo>
                  <a:lnTo>
                    <a:pt x="806" y="342"/>
                  </a:lnTo>
                  <a:lnTo>
                    <a:pt x="806" y="342"/>
                  </a:lnTo>
                  <a:lnTo>
                    <a:pt x="809" y="340"/>
                  </a:lnTo>
                  <a:lnTo>
                    <a:pt x="813" y="338"/>
                  </a:lnTo>
                  <a:lnTo>
                    <a:pt x="813" y="338"/>
                  </a:lnTo>
                  <a:lnTo>
                    <a:pt x="815" y="338"/>
                  </a:lnTo>
                  <a:lnTo>
                    <a:pt x="815" y="338"/>
                  </a:lnTo>
                  <a:lnTo>
                    <a:pt x="818" y="335"/>
                  </a:lnTo>
                  <a:lnTo>
                    <a:pt x="820" y="340"/>
                  </a:lnTo>
                  <a:lnTo>
                    <a:pt x="822" y="340"/>
                  </a:lnTo>
                  <a:lnTo>
                    <a:pt x="824" y="342"/>
                  </a:lnTo>
                  <a:lnTo>
                    <a:pt x="826" y="342"/>
                  </a:lnTo>
                  <a:lnTo>
                    <a:pt x="826" y="347"/>
                  </a:lnTo>
                  <a:lnTo>
                    <a:pt x="822" y="349"/>
                  </a:lnTo>
                  <a:lnTo>
                    <a:pt x="820" y="349"/>
                  </a:lnTo>
                  <a:lnTo>
                    <a:pt x="820" y="351"/>
                  </a:lnTo>
                  <a:lnTo>
                    <a:pt x="822" y="353"/>
                  </a:lnTo>
                  <a:lnTo>
                    <a:pt x="824" y="355"/>
                  </a:lnTo>
                  <a:lnTo>
                    <a:pt x="829" y="355"/>
                  </a:lnTo>
                  <a:lnTo>
                    <a:pt x="831" y="358"/>
                  </a:lnTo>
                  <a:lnTo>
                    <a:pt x="838" y="360"/>
                  </a:lnTo>
                  <a:lnTo>
                    <a:pt x="838" y="362"/>
                  </a:lnTo>
                  <a:lnTo>
                    <a:pt x="840" y="355"/>
                  </a:lnTo>
                  <a:lnTo>
                    <a:pt x="840" y="351"/>
                  </a:lnTo>
                  <a:lnTo>
                    <a:pt x="844" y="347"/>
                  </a:lnTo>
                  <a:lnTo>
                    <a:pt x="849" y="342"/>
                  </a:lnTo>
                  <a:lnTo>
                    <a:pt x="853" y="340"/>
                  </a:lnTo>
                  <a:lnTo>
                    <a:pt x="855" y="335"/>
                  </a:lnTo>
                  <a:lnTo>
                    <a:pt x="860" y="333"/>
                  </a:lnTo>
                  <a:lnTo>
                    <a:pt x="862" y="333"/>
                  </a:lnTo>
                  <a:lnTo>
                    <a:pt x="864" y="335"/>
                  </a:lnTo>
                  <a:lnTo>
                    <a:pt x="866" y="340"/>
                  </a:lnTo>
                  <a:lnTo>
                    <a:pt x="866" y="344"/>
                  </a:lnTo>
                  <a:lnTo>
                    <a:pt x="864" y="349"/>
                  </a:lnTo>
                  <a:lnTo>
                    <a:pt x="866" y="351"/>
                  </a:lnTo>
                  <a:lnTo>
                    <a:pt x="869" y="355"/>
                  </a:lnTo>
                  <a:lnTo>
                    <a:pt x="873" y="355"/>
                  </a:lnTo>
                  <a:lnTo>
                    <a:pt x="873" y="353"/>
                  </a:lnTo>
                  <a:lnTo>
                    <a:pt x="878" y="353"/>
                  </a:lnTo>
                  <a:lnTo>
                    <a:pt x="880" y="349"/>
                  </a:lnTo>
                  <a:lnTo>
                    <a:pt x="884" y="347"/>
                  </a:lnTo>
                  <a:lnTo>
                    <a:pt x="886" y="347"/>
                  </a:lnTo>
                  <a:lnTo>
                    <a:pt x="889" y="349"/>
                  </a:lnTo>
                  <a:lnTo>
                    <a:pt x="893" y="351"/>
                  </a:lnTo>
                  <a:lnTo>
                    <a:pt x="895" y="351"/>
                  </a:lnTo>
                  <a:lnTo>
                    <a:pt x="900" y="355"/>
                  </a:lnTo>
                  <a:lnTo>
                    <a:pt x="902" y="358"/>
                  </a:lnTo>
                  <a:lnTo>
                    <a:pt x="904" y="360"/>
                  </a:lnTo>
                  <a:lnTo>
                    <a:pt x="909" y="362"/>
                  </a:lnTo>
                  <a:lnTo>
                    <a:pt x="913" y="364"/>
                  </a:lnTo>
                  <a:lnTo>
                    <a:pt x="915" y="367"/>
                  </a:lnTo>
                  <a:lnTo>
                    <a:pt x="920" y="369"/>
                  </a:lnTo>
                  <a:lnTo>
                    <a:pt x="922" y="371"/>
                  </a:lnTo>
                  <a:lnTo>
                    <a:pt x="924" y="373"/>
                  </a:lnTo>
                  <a:lnTo>
                    <a:pt x="924" y="378"/>
                  </a:lnTo>
                  <a:lnTo>
                    <a:pt x="924" y="378"/>
                  </a:lnTo>
                  <a:lnTo>
                    <a:pt x="920" y="378"/>
                  </a:lnTo>
                  <a:lnTo>
                    <a:pt x="920" y="380"/>
                  </a:lnTo>
                  <a:lnTo>
                    <a:pt x="918" y="382"/>
                  </a:lnTo>
                  <a:lnTo>
                    <a:pt x="918" y="384"/>
                  </a:lnTo>
                  <a:lnTo>
                    <a:pt x="920" y="387"/>
                  </a:lnTo>
                  <a:lnTo>
                    <a:pt x="922" y="391"/>
                  </a:lnTo>
                  <a:lnTo>
                    <a:pt x="924" y="391"/>
                  </a:lnTo>
                  <a:lnTo>
                    <a:pt x="929" y="389"/>
                  </a:lnTo>
                  <a:lnTo>
                    <a:pt x="933" y="387"/>
                  </a:lnTo>
                  <a:lnTo>
                    <a:pt x="942" y="380"/>
                  </a:lnTo>
                  <a:lnTo>
                    <a:pt x="946" y="375"/>
                  </a:lnTo>
                  <a:lnTo>
                    <a:pt x="951" y="373"/>
                  </a:lnTo>
                  <a:lnTo>
                    <a:pt x="949" y="371"/>
                  </a:lnTo>
                  <a:lnTo>
                    <a:pt x="953" y="369"/>
                  </a:lnTo>
                  <a:lnTo>
                    <a:pt x="955" y="369"/>
                  </a:lnTo>
                  <a:lnTo>
                    <a:pt x="958" y="371"/>
                  </a:lnTo>
                  <a:lnTo>
                    <a:pt x="960" y="373"/>
                  </a:lnTo>
                  <a:lnTo>
                    <a:pt x="962" y="375"/>
                  </a:lnTo>
                  <a:lnTo>
                    <a:pt x="958" y="380"/>
                  </a:lnTo>
                  <a:lnTo>
                    <a:pt x="958" y="382"/>
                  </a:lnTo>
                  <a:lnTo>
                    <a:pt x="955" y="384"/>
                  </a:lnTo>
                  <a:lnTo>
                    <a:pt x="955" y="384"/>
                  </a:lnTo>
                  <a:lnTo>
                    <a:pt x="953" y="387"/>
                  </a:lnTo>
                  <a:lnTo>
                    <a:pt x="958" y="387"/>
                  </a:lnTo>
                  <a:lnTo>
                    <a:pt x="958" y="389"/>
                  </a:lnTo>
                  <a:lnTo>
                    <a:pt x="960" y="393"/>
                  </a:lnTo>
                  <a:lnTo>
                    <a:pt x="960" y="395"/>
                  </a:lnTo>
                  <a:lnTo>
                    <a:pt x="962" y="400"/>
                  </a:lnTo>
                  <a:lnTo>
                    <a:pt x="962" y="404"/>
                  </a:lnTo>
                  <a:lnTo>
                    <a:pt x="966" y="404"/>
                  </a:lnTo>
                  <a:lnTo>
                    <a:pt x="966" y="400"/>
                  </a:lnTo>
                  <a:lnTo>
                    <a:pt x="969" y="395"/>
                  </a:lnTo>
                  <a:lnTo>
                    <a:pt x="973" y="391"/>
                  </a:lnTo>
                  <a:lnTo>
                    <a:pt x="978" y="389"/>
                  </a:lnTo>
                  <a:lnTo>
                    <a:pt x="982" y="387"/>
                  </a:lnTo>
                  <a:lnTo>
                    <a:pt x="986" y="387"/>
                  </a:lnTo>
                  <a:lnTo>
                    <a:pt x="991" y="384"/>
                  </a:lnTo>
                  <a:lnTo>
                    <a:pt x="995" y="380"/>
                  </a:lnTo>
                  <a:lnTo>
                    <a:pt x="998" y="378"/>
                  </a:lnTo>
                  <a:lnTo>
                    <a:pt x="1000" y="380"/>
                  </a:lnTo>
                  <a:lnTo>
                    <a:pt x="1004" y="382"/>
                  </a:lnTo>
                  <a:lnTo>
                    <a:pt x="1009" y="380"/>
                  </a:lnTo>
                  <a:lnTo>
                    <a:pt x="1013" y="382"/>
                  </a:lnTo>
                  <a:lnTo>
                    <a:pt x="1018" y="382"/>
                  </a:lnTo>
                  <a:lnTo>
                    <a:pt x="1020" y="384"/>
                  </a:lnTo>
                  <a:lnTo>
                    <a:pt x="1024" y="387"/>
                  </a:lnTo>
                  <a:lnTo>
                    <a:pt x="1026" y="387"/>
                  </a:lnTo>
                  <a:lnTo>
                    <a:pt x="1031" y="391"/>
                  </a:lnTo>
                  <a:lnTo>
                    <a:pt x="1033" y="391"/>
                  </a:lnTo>
                  <a:lnTo>
                    <a:pt x="1038" y="393"/>
                  </a:lnTo>
                  <a:lnTo>
                    <a:pt x="1040" y="398"/>
                  </a:lnTo>
                  <a:lnTo>
                    <a:pt x="1040" y="400"/>
                  </a:lnTo>
                  <a:lnTo>
                    <a:pt x="1040" y="404"/>
                  </a:lnTo>
                  <a:lnTo>
                    <a:pt x="1035" y="407"/>
                  </a:lnTo>
                  <a:lnTo>
                    <a:pt x="1033" y="409"/>
                  </a:lnTo>
                  <a:lnTo>
                    <a:pt x="1033" y="411"/>
                  </a:lnTo>
                  <a:lnTo>
                    <a:pt x="1031" y="415"/>
                  </a:lnTo>
                  <a:lnTo>
                    <a:pt x="1033" y="418"/>
                  </a:lnTo>
                  <a:lnTo>
                    <a:pt x="1033" y="420"/>
                  </a:lnTo>
                  <a:lnTo>
                    <a:pt x="1035" y="422"/>
                  </a:lnTo>
                  <a:lnTo>
                    <a:pt x="1040" y="422"/>
                  </a:lnTo>
                  <a:lnTo>
                    <a:pt x="1042" y="424"/>
                  </a:lnTo>
                  <a:lnTo>
                    <a:pt x="1044" y="424"/>
                  </a:lnTo>
                  <a:lnTo>
                    <a:pt x="1044" y="427"/>
                  </a:lnTo>
                  <a:lnTo>
                    <a:pt x="1044" y="429"/>
                  </a:lnTo>
                  <a:lnTo>
                    <a:pt x="1042" y="433"/>
                  </a:lnTo>
                  <a:lnTo>
                    <a:pt x="1038" y="433"/>
                  </a:lnTo>
                  <a:lnTo>
                    <a:pt x="1033" y="433"/>
                  </a:lnTo>
                  <a:lnTo>
                    <a:pt x="1029" y="433"/>
                  </a:lnTo>
                  <a:lnTo>
                    <a:pt x="1024" y="433"/>
                  </a:lnTo>
                  <a:lnTo>
                    <a:pt x="1022" y="433"/>
                  </a:lnTo>
                  <a:lnTo>
                    <a:pt x="1018" y="433"/>
                  </a:lnTo>
                  <a:lnTo>
                    <a:pt x="1013" y="438"/>
                  </a:lnTo>
                  <a:lnTo>
                    <a:pt x="1011" y="440"/>
                  </a:lnTo>
                  <a:lnTo>
                    <a:pt x="1011" y="442"/>
                  </a:lnTo>
                  <a:lnTo>
                    <a:pt x="1015" y="442"/>
                  </a:lnTo>
                  <a:lnTo>
                    <a:pt x="1018" y="440"/>
                  </a:lnTo>
                  <a:lnTo>
                    <a:pt x="1018" y="438"/>
                  </a:lnTo>
                  <a:lnTo>
                    <a:pt x="1022" y="438"/>
                  </a:lnTo>
                  <a:lnTo>
                    <a:pt x="1024" y="440"/>
                  </a:lnTo>
                  <a:lnTo>
                    <a:pt x="1024" y="442"/>
                  </a:lnTo>
                  <a:lnTo>
                    <a:pt x="1024" y="444"/>
                  </a:lnTo>
                  <a:lnTo>
                    <a:pt x="1022" y="449"/>
                  </a:lnTo>
                  <a:lnTo>
                    <a:pt x="1020" y="451"/>
                  </a:lnTo>
                  <a:lnTo>
                    <a:pt x="1018" y="453"/>
                  </a:lnTo>
                  <a:lnTo>
                    <a:pt x="1018" y="455"/>
                  </a:lnTo>
                  <a:lnTo>
                    <a:pt x="1024" y="458"/>
                  </a:lnTo>
                  <a:lnTo>
                    <a:pt x="1026" y="455"/>
                  </a:lnTo>
                  <a:lnTo>
                    <a:pt x="1029" y="453"/>
                  </a:lnTo>
                  <a:lnTo>
                    <a:pt x="1033" y="453"/>
                  </a:lnTo>
                  <a:lnTo>
                    <a:pt x="1038" y="455"/>
                  </a:lnTo>
                  <a:lnTo>
                    <a:pt x="1040" y="458"/>
                  </a:lnTo>
                  <a:lnTo>
                    <a:pt x="1040" y="460"/>
                  </a:lnTo>
                  <a:lnTo>
                    <a:pt x="1040" y="460"/>
                  </a:lnTo>
                  <a:lnTo>
                    <a:pt x="1035" y="460"/>
                  </a:lnTo>
                  <a:lnTo>
                    <a:pt x="1035" y="460"/>
                  </a:lnTo>
                  <a:lnTo>
                    <a:pt x="1033" y="462"/>
                  </a:lnTo>
                  <a:lnTo>
                    <a:pt x="1033" y="467"/>
                  </a:lnTo>
                  <a:lnTo>
                    <a:pt x="1033" y="469"/>
                  </a:lnTo>
                  <a:lnTo>
                    <a:pt x="1035" y="471"/>
                  </a:lnTo>
                  <a:lnTo>
                    <a:pt x="1035" y="475"/>
                  </a:lnTo>
                  <a:lnTo>
                    <a:pt x="1038" y="478"/>
                  </a:lnTo>
                  <a:lnTo>
                    <a:pt x="1042" y="480"/>
                  </a:lnTo>
                  <a:lnTo>
                    <a:pt x="1042" y="482"/>
                  </a:lnTo>
                  <a:lnTo>
                    <a:pt x="1038" y="482"/>
                  </a:lnTo>
                  <a:lnTo>
                    <a:pt x="1035" y="484"/>
                  </a:lnTo>
                  <a:lnTo>
                    <a:pt x="1035" y="487"/>
                  </a:lnTo>
                  <a:lnTo>
                    <a:pt x="1035" y="491"/>
                  </a:lnTo>
                  <a:lnTo>
                    <a:pt x="1035" y="493"/>
                  </a:lnTo>
                  <a:lnTo>
                    <a:pt x="1035" y="495"/>
                  </a:lnTo>
                  <a:lnTo>
                    <a:pt x="1035" y="498"/>
                  </a:lnTo>
                  <a:lnTo>
                    <a:pt x="1038" y="500"/>
                  </a:lnTo>
                  <a:lnTo>
                    <a:pt x="1035" y="502"/>
                  </a:lnTo>
                  <a:lnTo>
                    <a:pt x="1033" y="504"/>
                  </a:lnTo>
                  <a:lnTo>
                    <a:pt x="1031" y="504"/>
                  </a:lnTo>
                  <a:lnTo>
                    <a:pt x="1026" y="504"/>
                  </a:lnTo>
                  <a:lnTo>
                    <a:pt x="1022" y="504"/>
                  </a:lnTo>
                  <a:lnTo>
                    <a:pt x="1020" y="502"/>
                  </a:lnTo>
                  <a:lnTo>
                    <a:pt x="1015" y="502"/>
                  </a:lnTo>
                  <a:lnTo>
                    <a:pt x="1011" y="500"/>
                  </a:lnTo>
                  <a:lnTo>
                    <a:pt x="1006" y="500"/>
                  </a:lnTo>
                  <a:lnTo>
                    <a:pt x="1006" y="500"/>
                  </a:lnTo>
                  <a:lnTo>
                    <a:pt x="1006" y="500"/>
                  </a:lnTo>
                  <a:lnTo>
                    <a:pt x="1006" y="502"/>
                  </a:lnTo>
                  <a:lnTo>
                    <a:pt x="1006" y="502"/>
                  </a:lnTo>
                  <a:lnTo>
                    <a:pt x="1009" y="509"/>
                  </a:lnTo>
                  <a:lnTo>
                    <a:pt x="1009" y="509"/>
                  </a:lnTo>
                  <a:lnTo>
                    <a:pt x="1013" y="513"/>
                  </a:lnTo>
                  <a:lnTo>
                    <a:pt x="1015" y="515"/>
                  </a:lnTo>
                  <a:lnTo>
                    <a:pt x="1018" y="515"/>
                  </a:lnTo>
                  <a:lnTo>
                    <a:pt x="1022" y="520"/>
                  </a:lnTo>
                  <a:lnTo>
                    <a:pt x="1022" y="522"/>
                  </a:lnTo>
                  <a:lnTo>
                    <a:pt x="1024" y="524"/>
                  </a:lnTo>
                  <a:lnTo>
                    <a:pt x="1029" y="529"/>
                  </a:lnTo>
                  <a:lnTo>
                    <a:pt x="1033" y="531"/>
                  </a:lnTo>
                  <a:lnTo>
                    <a:pt x="1033" y="533"/>
                  </a:lnTo>
                  <a:lnTo>
                    <a:pt x="1031" y="535"/>
                  </a:lnTo>
                  <a:lnTo>
                    <a:pt x="1029" y="538"/>
                  </a:lnTo>
                  <a:lnTo>
                    <a:pt x="1026" y="542"/>
                  </a:lnTo>
                  <a:lnTo>
                    <a:pt x="1029" y="547"/>
                  </a:lnTo>
                  <a:lnTo>
                    <a:pt x="1029" y="549"/>
                  </a:lnTo>
                  <a:lnTo>
                    <a:pt x="1029" y="551"/>
                  </a:lnTo>
                  <a:lnTo>
                    <a:pt x="1033" y="553"/>
                  </a:lnTo>
                  <a:lnTo>
                    <a:pt x="1033" y="555"/>
                  </a:lnTo>
                  <a:lnTo>
                    <a:pt x="1033" y="560"/>
                  </a:lnTo>
                  <a:lnTo>
                    <a:pt x="1033" y="562"/>
                  </a:lnTo>
                  <a:lnTo>
                    <a:pt x="1035" y="564"/>
                  </a:lnTo>
                  <a:lnTo>
                    <a:pt x="1035" y="564"/>
                  </a:lnTo>
                  <a:lnTo>
                    <a:pt x="1035" y="564"/>
                  </a:lnTo>
                  <a:lnTo>
                    <a:pt x="1038" y="569"/>
                  </a:lnTo>
                  <a:lnTo>
                    <a:pt x="1038" y="569"/>
                  </a:lnTo>
                  <a:lnTo>
                    <a:pt x="1035" y="569"/>
                  </a:lnTo>
                  <a:lnTo>
                    <a:pt x="1035" y="569"/>
                  </a:lnTo>
                  <a:lnTo>
                    <a:pt x="1031" y="569"/>
                  </a:lnTo>
                  <a:lnTo>
                    <a:pt x="1029" y="569"/>
                  </a:lnTo>
                  <a:lnTo>
                    <a:pt x="1024" y="567"/>
                  </a:lnTo>
                  <a:lnTo>
                    <a:pt x="1022" y="564"/>
                  </a:lnTo>
                  <a:lnTo>
                    <a:pt x="1022" y="562"/>
                  </a:lnTo>
                  <a:lnTo>
                    <a:pt x="1020" y="560"/>
                  </a:lnTo>
                  <a:lnTo>
                    <a:pt x="1018" y="560"/>
                  </a:lnTo>
                  <a:lnTo>
                    <a:pt x="1018" y="560"/>
                  </a:lnTo>
                  <a:lnTo>
                    <a:pt x="1018" y="560"/>
                  </a:lnTo>
                  <a:lnTo>
                    <a:pt x="1015" y="562"/>
                  </a:lnTo>
                  <a:lnTo>
                    <a:pt x="1015" y="562"/>
                  </a:lnTo>
                  <a:lnTo>
                    <a:pt x="1013" y="562"/>
                  </a:lnTo>
                  <a:lnTo>
                    <a:pt x="1013" y="562"/>
                  </a:lnTo>
                  <a:lnTo>
                    <a:pt x="1011" y="564"/>
                  </a:lnTo>
                  <a:lnTo>
                    <a:pt x="1011" y="564"/>
                  </a:lnTo>
                  <a:lnTo>
                    <a:pt x="1011" y="564"/>
                  </a:lnTo>
                  <a:lnTo>
                    <a:pt x="1011" y="567"/>
                  </a:lnTo>
                  <a:lnTo>
                    <a:pt x="1011" y="567"/>
                  </a:lnTo>
                  <a:lnTo>
                    <a:pt x="1009" y="569"/>
                  </a:lnTo>
                  <a:lnTo>
                    <a:pt x="1006" y="564"/>
                  </a:lnTo>
                  <a:lnTo>
                    <a:pt x="1006" y="562"/>
                  </a:lnTo>
                  <a:lnTo>
                    <a:pt x="1004" y="558"/>
                  </a:lnTo>
                  <a:lnTo>
                    <a:pt x="1004" y="555"/>
                  </a:lnTo>
                  <a:lnTo>
                    <a:pt x="1000" y="553"/>
                  </a:lnTo>
                  <a:lnTo>
                    <a:pt x="1000" y="555"/>
                  </a:lnTo>
                  <a:lnTo>
                    <a:pt x="998" y="558"/>
                  </a:lnTo>
                  <a:lnTo>
                    <a:pt x="995" y="560"/>
                  </a:lnTo>
                  <a:lnTo>
                    <a:pt x="993" y="564"/>
                  </a:lnTo>
                  <a:lnTo>
                    <a:pt x="993" y="567"/>
                  </a:lnTo>
                  <a:lnTo>
                    <a:pt x="991" y="567"/>
                  </a:lnTo>
                  <a:lnTo>
                    <a:pt x="989" y="567"/>
                  </a:lnTo>
                  <a:lnTo>
                    <a:pt x="986" y="564"/>
                  </a:lnTo>
                  <a:lnTo>
                    <a:pt x="984" y="562"/>
                  </a:lnTo>
                  <a:lnTo>
                    <a:pt x="982" y="562"/>
                  </a:lnTo>
                  <a:lnTo>
                    <a:pt x="980" y="560"/>
                  </a:lnTo>
                  <a:lnTo>
                    <a:pt x="980" y="553"/>
                  </a:lnTo>
                  <a:lnTo>
                    <a:pt x="980" y="549"/>
                  </a:lnTo>
                  <a:lnTo>
                    <a:pt x="980" y="547"/>
                  </a:lnTo>
                  <a:lnTo>
                    <a:pt x="978" y="542"/>
                  </a:lnTo>
                  <a:lnTo>
                    <a:pt x="975" y="540"/>
                  </a:lnTo>
                  <a:lnTo>
                    <a:pt x="973" y="540"/>
                  </a:lnTo>
                  <a:lnTo>
                    <a:pt x="971" y="542"/>
                  </a:lnTo>
                  <a:lnTo>
                    <a:pt x="969" y="547"/>
                  </a:lnTo>
                  <a:lnTo>
                    <a:pt x="969" y="547"/>
                  </a:lnTo>
                  <a:lnTo>
                    <a:pt x="969" y="547"/>
                  </a:lnTo>
                  <a:lnTo>
                    <a:pt x="969" y="549"/>
                  </a:lnTo>
                  <a:lnTo>
                    <a:pt x="969" y="549"/>
                  </a:lnTo>
                  <a:lnTo>
                    <a:pt x="964" y="549"/>
                  </a:lnTo>
                  <a:lnTo>
                    <a:pt x="960" y="544"/>
                  </a:lnTo>
                  <a:lnTo>
                    <a:pt x="953" y="542"/>
                  </a:lnTo>
                  <a:lnTo>
                    <a:pt x="951" y="538"/>
                  </a:lnTo>
                  <a:lnTo>
                    <a:pt x="949" y="535"/>
                  </a:lnTo>
                  <a:lnTo>
                    <a:pt x="944" y="531"/>
                  </a:lnTo>
                  <a:lnTo>
                    <a:pt x="942" y="527"/>
                  </a:lnTo>
                  <a:lnTo>
                    <a:pt x="940" y="524"/>
                  </a:lnTo>
                  <a:lnTo>
                    <a:pt x="938" y="520"/>
                  </a:lnTo>
                  <a:lnTo>
                    <a:pt x="933" y="518"/>
                  </a:lnTo>
                  <a:lnTo>
                    <a:pt x="933" y="511"/>
                  </a:lnTo>
                  <a:lnTo>
                    <a:pt x="933" y="507"/>
                  </a:lnTo>
                  <a:lnTo>
                    <a:pt x="929" y="509"/>
                  </a:lnTo>
                  <a:lnTo>
                    <a:pt x="929" y="513"/>
                  </a:lnTo>
                  <a:lnTo>
                    <a:pt x="926" y="515"/>
                  </a:lnTo>
                  <a:lnTo>
                    <a:pt x="922" y="518"/>
                  </a:lnTo>
                  <a:lnTo>
                    <a:pt x="920" y="518"/>
                  </a:lnTo>
                  <a:lnTo>
                    <a:pt x="915" y="518"/>
                  </a:lnTo>
                  <a:lnTo>
                    <a:pt x="911" y="518"/>
                  </a:lnTo>
                  <a:lnTo>
                    <a:pt x="909" y="513"/>
                  </a:lnTo>
                  <a:lnTo>
                    <a:pt x="906" y="507"/>
                  </a:lnTo>
                  <a:lnTo>
                    <a:pt x="900" y="507"/>
                  </a:lnTo>
                  <a:lnTo>
                    <a:pt x="900" y="507"/>
                  </a:lnTo>
                  <a:lnTo>
                    <a:pt x="900" y="507"/>
                  </a:lnTo>
                  <a:lnTo>
                    <a:pt x="898" y="507"/>
                  </a:lnTo>
                  <a:lnTo>
                    <a:pt x="898" y="507"/>
                  </a:lnTo>
                  <a:lnTo>
                    <a:pt x="893" y="507"/>
                  </a:lnTo>
                  <a:lnTo>
                    <a:pt x="891" y="507"/>
                  </a:lnTo>
                  <a:lnTo>
                    <a:pt x="889" y="507"/>
                  </a:lnTo>
                  <a:lnTo>
                    <a:pt x="884" y="504"/>
                  </a:lnTo>
                  <a:lnTo>
                    <a:pt x="880" y="502"/>
                  </a:lnTo>
                  <a:lnTo>
                    <a:pt x="873" y="502"/>
                  </a:lnTo>
                  <a:lnTo>
                    <a:pt x="869" y="502"/>
                  </a:lnTo>
                  <a:lnTo>
                    <a:pt x="864" y="500"/>
                  </a:lnTo>
                  <a:lnTo>
                    <a:pt x="864" y="498"/>
                  </a:lnTo>
                  <a:lnTo>
                    <a:pt x="864" y="493"/>
                  </a:lnTo>
                  <a:lnTo>
                    <a:pt x="862" y="491"/>
                  </a:lnTo>
                  <a:lnTo>
                    <a:pt x="862" y="487"/>
                  </a:lnTo>
                  <a:lnTo>
                    <a:pt x="855" y="489"/>
                  </a:lnTo>
                  <a:lnTo>
                    <a:pt x="855" y="489"/>
                  </a:lnTo>
                  <a:lnTo>
                    <a:pt x="855" y="487"/>
                  </a:lnTo>
                  <a:lnTo>
                    <a:pt x="851" y="487"/>
                  </a:lnTo>
                  <a:lnTo>
                    <a:pt x="851" y="487"/>
                  </a:lnTo>
                  <a:lnTo>
                    <a:pt x="849" y="487"/>
                  </a:lnTo>
                  <a:lnTo>
                    <a:pt x="846" y="487"/>
                  </a:lnTo>
                  <a:lnTo>
                    <a:pt x="844" y="484"/>
                  </a:lnTo>
                  <a:lnTo>
                    <a:pt x="842" y="487"/>
                  </a:lnTo>
                  <a:lnTo>
                    <a:pt x="840" y="489"/>
                  </a:lnTo>
                  <a:lnTo>
                    <a:pt x="840" y="493"/>
                  </a:lnTo>
                  <a:lnTo>
                    <a:pt x="840" y="495"/>
                  </a:lnTo>
                  <a:lnTo>
                    <a:pt x="844" y="498"/>
                  </a:lnTo>
                  <a:lnTo>
                    <a:pt x="846" y="500"/>
                  </a:lnTo>
                  <a:lnTo>
                    <a:pt x="849" y="500"/>
                  </a:lnTo>
                  <a:lnTo>
                    <a:pt x="851" y="502"/>
                  </a:lnTo>
                  <a:lnTo>
                    <a:pt x="853" y="507"/>
                  </a:lnTo>
                  <a:lnTo>
                    <a:pt x="855" y="507"/>
                  </a:lnTo>
                  <a:lnTo>
                    <a:pt x="858" y="509"/>
                  </a:lnTo>
                  <a:lnTo>
                    <a:pt x="855" y="511"/>
                  </a:lnTo>
                  <a:lnTo>
                    <a:pt x="855" y="511"/>
                  </a:lnTo>
                  <a:lnTo>
                    <a:pt x="855" y="511"/>
                  </a:lnTo>
                  <a:lnTo>
                    <a:pt x="853" y="511"/>
                  </a:lnTo>
                  <a:lnTo>
                    <a:pt x="853" y="511"/>
                  </a:lnTo>
                  <a:lnTo>
                    <a:pt x="853" y="511"/>
                  </a:lnTo>
                  <a:lnTo>
                    <a:pt x="851" y="509"/>
                  </a:lnTo>
                  <a:lnTo>
                    <a:pt x="851" y="509"/>
                  </a:lnTo>
                  <a:lnTo>
                    <a:pt x="846" y="507"/>
                  </a:lnTo>
                  <a:lnTo>
                    <a:pt x="846" y="507"/>
                  </a:lnTo>
                  <a:lnTo>
                    <a:pt x="846" y="504"/>
                  </a:lnTo>
                  <a:lnTo>
                    <a:pt x="844" y="504"/>
                  </a:lnTo>
                  <a:lnTo>
                    <a:pt x="844" y="504"/>
                  </a:lnTo>
                  <a:lnTo>
                    <a:pt x="840" y="504"/>
                  </a:lnTo>
                  <a:lnTo>
                    <a:pt x="840" y="502"/>
                  </a:lnTo>
                  <a:lnTo>
                    <a:pt x="840" y="502"/>
                  </a:lnTo>
                  <a:lnTo>
                    <a:pt x="838" y="502"/>
                  </a:lnTo>
                  <a:lnTo>
                    <a:pt x="838" y="502"/>
                  </a:lnTo>
                  <a:lnTo>
                    <a:pt x="838" y="502"/>
                  </a:lnTo>
                  <a:lnTo>
                    <a:pt x="831" y="502"/>
                  </a:lnTo>
                  <a:lnTo>
                    <a:pt x="831" y="507"/>
                  </a:lnTo>
                  <a:lnTo>
                    <a:pt x="831" y="509"/>
                  </a:lnTo>
                  <a:lnTo>
                    <a:pt x="831" y="511"/>
                  </a:lnTo>
                  <a:lnTo>
                    <a:pt x="831" y="511"/>
                  </a:lnTo>
                  <a:lnTo>
                    <a:pt x="833" y="511"/>
                  </a:lnTo>
                  <a:lnTo>
                    <a:pt x="831" y="513"/>
                  </a:lnTo>
                  <a:lnTo>
                    <a:pt x="831" y="513"/>
                  </a:lnTo>
                  <a:lnTo>
                    <a:pt x="831" y="513"/>
                  </a:lnTo>
                  <a:lnTo>
                    <a:pt x="829" y="511"/>
                  </a:lnTo>
                  <a:lnTo>
                    <a:pt x="829" y="511"/>
                  </a:lnTo>
                  <a:lnTo>
                    <a:pt x="826" y="513"/>
                  </a:lnTo>
                  <a:lnTo>
                    <a:pt x="826" y="513"/>
                  </a:lnTo>
                  <a:lnTo>
                    <a:pt x="824" y="513"/>
                  </a:lnTo>
                  <a:lnTo>
                    <a:pt x="824" y="513"/>
                  </a:lnTo>
                  <a:lnTo>
                    <a:pt x="824" y="513"/>
                  </a:lnTo>
                  <a:lnTo>
                    <a:pt x="826" y="520"/>
                  </a:lnTo>
                  <a:lnTo>
                    <a:pt x="826" y="522"/>
                  </a:lnTo>
                  <a:lnTo>
                    <a:pt x="829" y="524"/>
                  </a:lnTo>
                  <a:lnTo>
                    <a:pt x="840" y="527"/>
                  </a:lnTo>
                  <a:lnTo>
                    <a:pt x="842" y="527"/>
                  </a:lnTo>
                  <a:lnTo>
                    <a:pt x="846" y="524"/>
                  </a:lnTo>
                  <a:lnTo>
                    <a:pt x="853" y="527"/>
                  </a:lnTo>
                  <a:lnTo>
                    <a:pt x="858" y="527"/>
                  </a:lnTo>
                  <a:lnTo>
                    <a:pt x="862" y="529"/>
                  </a:lnTo>
                  <a:lnTo>
                    <a:pt x="866" y="531"/>
                  </a:lnTo>
                  <a:lnTo>
                    <a:pt x="871" y="533"/>
                  </a:lnTo>
                  <a:lnTo>
                    <a:pt x="871" y="533"/>
                  </a:lnTo>
                  <a:lnTo>
                    <a:pt x="873" y="538"/>
                  </a:lnTo>
                  <a:lnTo>
                    <a:pt x="873" y="538"/>
                  </a:lnTo>
                  <a:lnTo>
                    <a:pt x="871" y="538"/>
                  </a:lnTo>
                  <a:lnTo>
                    <a:pt x="871" y="540"/>
                  </a:lnTo>
                  <a:lnTo>
                    <a:pt x="871" y="540"/>
                  </a:lnTo>
                  <a:lnTo>
                    <a:pt x="866" y="542"/>
                  </a:lnTo>
                  <a:lnTo>
                    <a:pt x="862" y="544"/>
                  </a:lnTo>
                  <a:lnTo>
                    <a:pt x="858" y="551"/>
                  </a:lnTo>
                  <a:lnTo>
                    <a:pt x="853" y="551"/>
                  </a:lnTo>
                  <a:lnTo>
                    <a:pt x="851" y="553"/>
                  </a:lnTo>
                  <a:lnTo>
                    <a:pt x="849" y="553"/>
                  </a:lnTo>
                  <a:lnTo>
                    <a:pt x="846" y="555"/>
                  </a:lnTo>
                  <a:lnTo>
                    <a:pt x="849" y="560"/>
                  </a:lnTo>
                  <a:lnTo>
                    <a:pt x="853" y="562"/>
                  </a:lnTo>
                  <a:lnTo>
                    <a:pt x="855" y="562"/>
                  </a:lnTo>
                  <a:lnTo>
                    <a:pt x="855" y="564"/>
                  </a:lnTo>
                  <a:lnTo>
                    <a:pt x="855" y="569"/>
                  </a:lnTo>
                  <a:lnTo>
                    <a:pt x="855" y="571"/>
                  </a:lnTo>
                  <a:lnTo>
                    <a:pt x="855" y="575"/>
                  </a:lnTo>
                  <a:lnTo>
                    <a:pt x="858" y="580"/>
                  </a:lnTo>
                  <a:lnTo>
                    <a:pt x="860" y="580"/>
                  </a:lnTo>
                  <a:lnTo>
                    <a:pt x="862" y="575"/>
                  </a:lnTo>
                  <a:lnTo>
                    <a:pt x="864" y="573"/>
                  </a:lnTo>
                  <a:lnTo>
                    <a:pt x="866" y="569"/>
                  </a:lnTo>
                  <a:lnTo>
                    <a:pt x="866" y="569"/>
                  </a:lnTo>
                  <a:lnTo>
                    <a:pt x="871" y="567"/>
                  </a:lnTo>
                  <a:lnTo>
                    <a:pt x="871" y="567"/>
                  </a:lnTo>
                  <a:lnTo>
                    <a:pt x="878" y="567"/>
                  </a:lnTo>
                  <a:lnTo>
                    <a:pt x="880" y="569"/>
                  </a:lnTo>
                  <a:lnTo>
                    <a:pt x="882" y="571"/>
                  </a:lnTo>
                  <a:lnTo>
                    <a:pt x="882" y="573"/>
                  </a:lnTo>
                  <a:lnTo>
                    <a:pt x="882" y="573"/>
                  </a:lnTo>
                  <a:lnTo>
                    <a:pt x="882" y="575"/>
                  </a:lnTo>
                  <a:lnTo>
                    <a:pt x="882" y="578"/>
                  </a:lnTo>
                  <a:lnTo>
                    <a:pt x="882" y="578"/>
                  </a:lnTo>
                  <a:lnTo>
                    <a:pt x="884" y="580"/>
                  </a:lnTo>
                  <a:lnTo>
                    <a:pt x="886" y="580"/>
                  </a:lnTo>
                  <a:lnTo>
                    <a:pt x="886" y="580"/>
                  </a:lnTo>
                  <a:lnTo>
                    <a:pt x="889" y="582"/>
                  </a:lnTo>
                  <a:lnTo>
                    <a:pt x="889" y="582"/>
                  </a:lnTo>
                  <a:lnTo>
                    <a:pt x="891" y="584"/>
                  </a:lnTo>
                  <a:lnTo>
                    <a:pt x="891" y="584"/>
                  </a:lnTo>
                  <a:lnTo>
                    <a:pt x="893" y="587"/>
                  </a:lnTo>
                  <a:lnTo>
                    <a:pt x="893" y="587"/>
                  </a:lnTo>
                  <a:lnTo>
                    <a:pt x="895" y="589"/>
                  </a:lnTo>
                  <a:lnTo>
                    <a:pt x="895" y="593"/>
                  </a:lnTo>
                  <a:lnTo>
                    <a:pt x="895" y="593"/>
                  </a:lnTo>
                  <a:lnTo>
                    <a:pt x="895" y="595"/>
                  </a:lnTo>
                  <a:lnTo>
                    <a:pt x="895" y="595"/>
                  </a:lnTo>
                  <a:lnTo>
                    <a:pt x="895" y="598"/>
                  </a:lnTo>
                  <a:lnTo>
                    <a:pt x="898" y="600"/>
                  </a:lnTo>
                  <a:lnTo>
                    <a:pt x="898" y="600"/>
                  </a:lnTo>
                  <a:lnTo>
                    <a:pt x="902" y="600"/>
                  </a:lnTo>
                  <a:lnTo>
                    <a:pt x="902" y="600"/>
                  </a:lnTo>
                  <a:lnTo>
                    <a:pt x="906" y="600"/>
                  </a:lnTo>
                  <a:lnTo>
                    <a:pt x="911" y="609"/>
                  </a:lnTo>
                  <a:lnTo>
                    <a:pt x="915" y="613"/>
                  </a:lnTo>
                  <a:lnTo>
                    <a:pt x="920" y="615"/>
                  </a:lnTo>
                  <a:lnTo>
                    <a:pt x="922" y="620"/>
                  </a:lnTo>
                  <a:lnTo>
                    <a:pt x="924" y="622"/>
                  </a:lnTo>
                  <a:lnTo>
                    <a:pt x="929" y="627"/>
                  </a:lnTo>
                  <a:lnTo>
                    <a:pt x="931" y="627"/>
                  </a:lnTo>
                  <a:lnTo>
                    <a:pt x="931" y="624"/>
                  </a:lnTo>
                  <a:lnTo>
                    <a:pt x="929" y="622"/>
                  </a:lnTo>
                  <a:lnTo>
                    <a:pt x="931" y="618"/>
                  </a:lnTo>
                  <a:lnTo>
                    <a:pt x="931" y="613"/>
                  </a:lnTo>
                  <a:lnTo>
                    <a:pt x="931" y="613"/>
                  </a:lnTo>
                  <a:lnTo>
                    <a:pt x="935" y="611"/>
                  </a:lnTo>
                  <a:lnTo>
                    <a:pt x="935" y="611"/>
                  </a:lnTo>
                  <a:lnTo>
                    <a:pt x="940" y="609"/>
                  </a:lnTo>
                  <a:lnTo>
                    <a:pt x="940" y="609"/>
                  </a:lnTo>
                  <a:lnTo>
                    <a:pt x="942" y="609"/>
                  </a:lnTo>
                  <a:lnTo>
                    <a:pt x="942" y="609"/>
                  </a:lnTo>
                  <a:lnTo>
                    <a:pt x="946" y="607"/>
                  </a:lnTo>
                  <a:lnTo>
                    <a:pt x="949" y="609"/>
                  </a:lnTo>
                  <a:lnTo>
                    <a:pt x="946" y="613"/>
                  </a:lnTo>
                  <a:lnTo>
                    <a:pt x="944" y="613"/>
                  </a:lnTo>
                  <a:lnTo>
                    <a:pt x="944" y="620"/>
                  </a:lnTo>
                  <a:lnTo>
                    <a:pt x="946" y="622"/>
                  </a:lnTo>
                  <a:lnTo>
                    <a:pt x="949" y="622"/>
                  </a:lnTo>
                  <a:lnTo>
                    <a:pt x="951" y="622"/>
                  </a:lnTo>
                  <a:lnTo>
                    <a:pt x="955" y="620"/>
                  </a:lnTo>
                  <a:lnTo>
                    <a:pt x="955" y="618"/>
                  </a:lnTo>
                  <a:lnTo>
                    <a:pt x="958" y="613"/>
                  </a:lnTo>
                  <a:lnTo>
                    <a:pt x="958" y="613"/>
                  </a:lnTo>
                  <a:lnTo>
                    <a:pt x="960" y="611"/>
                  </a:lnTo>
                  <a:lnTo>
                    <a:pt x="962" y="609"/>
                  </a:lnTo>
                  <a:lnTo>
                    <a:pt x="964" y="607"/>
                  </a:lnTo>
                  <a:lnTo>
                    <a:pt x="966" y="609"/>
                  </a:lnTo>
                  <a:lnTo>
                    <a:pt x="969" y="611"/>
                  </a:lnTo>
                  <a:lnTo>
                    <a:pt x="969" y="613"/>
                  </a:lnTo>
                  <a:lnTo>
                    <a:pt x="971" y="615"/>
                  </a:lnTo>
                  <a:lnTo>
                    <a:pt x="971" y="620"/>
                  </a:lnTo>
                  <a:lnTo>
                    <a:pt x="973" y="622"/>
                  </a:lnTo>
                  <a:lnTo>
                    <a:pt x="975" y="624"/>
                  </a:lnTo>
                  <a:lnTo>
                    <a:pt x="975" y="629"/>
                  </a:lnTo>
                  <a:lnTo>
                    <a:pt x="978" y="629"/>
                  </a:lnTo>
                  <a:lnTo>
                    <a:pt x="978" y="627"/>
                  </a:lnTo>
                  <a:lnTo>
                    <a:pt x="980" y="624"/>
                  </a:lnTo>
                  <a:lnTo>
                    <a:pt x="980" y="622"/>
                  </a:lnTo>
                  <a:lnTo>
                    <a:pt x="980" y="618"/>
                  </a:lnTo>
                  <a:lnTo>
                    <a:pt x="984" y="615"/>
                  </a:lnTo>
                  <a:lnTo>
                    <a:pt x="986" y="620"/>
                  </a:lnTo>
                  <a:lnTo>
                    <a:pt x="989" y="620"/>
                  </a:lnTo>
                  <a:lnTo>
                    <a:pt x="991" y="624"/>
                  </a:lnTo>
                  <a:lnTo>
                    <a:pt x="991" y="627"/>
                  </a:lnTo>
                  <a:lnTo>
                    <a:pt x="993" y="624"/>
                  </a:lnTo>
                  <a:lnTo>
                    <a:pt x="995" y="624"/>
                  </a:lnTo>
                  <a:lnTo>
                    <a:pt x="998" y="624"/>
                  </a:lnTo>
                  <a:lnTo>
                    <a:pt x="1000" y="622"/>
                  </a:lnTo>
                  <a:lnTo>
                    <a:pt x="1002" y="622"/>
                  </a:lnTo>
                  <a:lnTo>
                    <a:pt x="1004" y="624"/>
                  </a:lnTo>
                  <a:lnTo>
                    <a:pt x="1006" y="627"/>
                  </a:lnTo>
                  <a:lnTo>
                    <a:pt x="1006" y="631"/>
                  </a:lnTo>
                  <a:lnTo>
                    <a:pt x="1006" y="633"/>
                  </a:lnTo>
                  <a:lnTo>
                    <a:pt x="1009" y="635"/>
                  </a:lnTo>
                  <a:lnTo>
                    <a:pt x="1009" y="640"/>
                  </a:lnTo>
                  <a:lnTo>
                    <a:pt x="1009" y="640"/>
                  </a:lnTo>
                  <a:lnTo>
                    <a:pt x="1009" y="640"/>
                  </a:lnTo>
                  <a:lnTo>
                    <a:pt x="1006" y="644"/>
                  </a:lnTo>
                  <a:lnTo>
                    <a:pt x="1004" y="647"/>
                  </a:lnTo>
                  <a:lnTo>
                    <a:pt x="1004" y="647"/>
                  </a:lnTo>
                  <a:lnTo>
                    <a:pt x="1004" y="649"/>
                  </a:lnTo>
                  <a:lnTo>
                    <a:pt x="1004" y="649"/>
                  </a:lnTo>
                  <a:lnTo>
                    <a:pt x="1004" y="655"/>
                  </a:lnTo>
                  <a:lnTo>
                    <a:pt x="1006" y="658"/>
                  </a:lnTo>
                  <a:lnTo>
                    <a:pt x="1006" y="658"/>
                  </a:lnTo>
                  <a:lnTo>
                    <a:pt x="1009" y="658"/>
                  </a:lnTo>
                  <a:lnTo>
                    <a:pt x="1015" y="662"/>
                  </a:lnTo>
                  <a:lnTo>
                    <a:pt x="1018" y="662"/>
                  </a:lnTo>
                  <a:lnTo>
                    <a:pt x="1022" y="664"/>
                  </a:lnTo>
                  <a:lnTo>
                    <a:pt x="1026" y="662"/>
                  </a:lnTo>
                  <a:lnTo>
                    <a:pt x="1029" y="662"/>
                  </a:lnTo>
                  <a:lnTo>
                    <a:pt x="1031" y="660"/>
                  </a:lnTo>
                  <a:lnTo>
                    <a:pt x="1033" y="660"/>
                  </a:lnTo>
                  <a:lnTo>
                    <a:pt x="1035" y="662"/>
                  </a:lnTo>
                  <a:lnTo>
                    <a:pt x="1038" y="664"/>
                  </a:lnTo>
                  <a:lnTo>
                    <a:pt x="1040" y="669"/>
                  </a:lnTo>
                  <a:lnTo>
                    <a:pt x="1042" y="671"/>
                  </a:lnTo>
                  <a:lnTo>
                    <a:pt x="1044" y="673"/>
                  </a:lnTo>
                  <a:lnTo>
                    <a:pt x="1051" y="682"/>
                  </a:lnTo>
                  <a:lnTo>
                    <a:pt x="1053" y="682"/>
                  </a:lnTo>
                  <a:lnTo>
                    <a:pt x="1058" y="689"/>
                  </a:lnTo>
                  <a:lnTo>
                    <a:pt x="1058" y="691"/>
                  </a:lnTo>
                  <a:lnTo>
                    <a:pt x="1058" y="695"/>
                  </a:lnTo>
                  <a:lnTo>
                    <a:pt x="1060" y="700"/>
                  </a:lnTo>
                  <a:lnTo>
                    <a:pt x="1060" y="704"/>
                  </a:lnTo>
                  <a:lnTo>
                    <a:pt x="1062" y="709"/>
                  </a:lnTo>
                  <a:lnTo>
                    <a:pt x="1062" y="713"/>
                  </a:lnTo>
                  <a:lnTo>
                    <a:pt x="1066" y="715"/>
                  </a:lnTo>
                  <a:lnTo>
                    <a:pt x="1069" y="718"/>
                  </a:lnTo>
                  <a:lnTo>
                    <a:pt x="1069" y="720"/>
                  </a:lnTo>
                  <a:lnTo>
                    <a:pt x="1066" y="720"/>
                  </a:lnTo>
                  <a:lnTo>
                    <a:pt x="1062" y="718"/>
                  </a:lnTo>
                  <a:lnTo>
                    <a:pt x="1060" y="718"/>
                  </a:lnTo>
                  <a:lnTo>
                    <a:pt x="1055" y="715"/>
                  </a:lnTo>
                  <a:lnTo>
                    <a:pt x="1051" y="713"/>
                  </a:lnTo>
                  <a:lnTo>
                    <a:pt x="1049" y="711"/>
                  </a:lnTo>
                  <a:lnTo>
                    <a:pt x="1044" y="711"/>
                  </a:lnTo>
                  <a:lnTo>
                    <a:pt x="1044" y="709"/>
                  </a:lnTo>
                  <a:lnTo>
                    <a:pt x="1042" y="715"/>
                  </a:lnTo>
                  <a:lnTo>
                    <a:pt x="1044" y="718"/>
                  </a:lnTo>
                  <a:lnTo>
                    <a:pt x="1046" y="722"/>
                  </a:lnTo>
                  <a:lnTo>
                    <a:pt x="1051" y="727"/>
                  </a:lnTo>
                  <a:lnTo>
                    <a:pt x="1051" y="729"/>
                  </a:lnTo>
                  <a:lnTo>
                    <a:pt x="1053" y="733"/>
                  </a:lnTo>
                  <a:lnTo>
                    <a:pt x="1055" y="735"/>
                  </a:lnTo>
                  <a:lnTo>
                    <a:pt x="1060" y="738"/>
                  </a:lnTo>
                  <a:lnTo>
                    <a:pt x="1064" y="740"/>
                  </a:lnTo>
                  <a:lnTo>
                    <a:pt x="1066" y="744"/>
                  </a:lnTo>
                  <a:lnTo>
                    <a:pt x="1071" y="747"/>
                  </a:lnTo>
                  <a:lnTo>
                    <a:pt x="1073" y="744"/>
                  </a:lnTo>
                  <a:lnTo>
                    <a:pt x="1075" y="742"/>
                  </a:lnTo>
                  <a:lnTo>
                    <a:pt x="1078" y="744"/>
                  </a:lnTo>
                  <a:lnTo>
                    <a:pt x="1082" y="747"/>
                  </a:lnTo>
                  <a:lnTo>
                    <a:pt x="1086" y="749"/>
                  </a:lnTo>
                  <a:lnTo>
                    <a:pt x="1086" y="751"/>
                  </a:lnTo>
                  <a:lnTo>
                    <a:pt x="1086" y="753"/>
                  </a:lnTo>
                  <a:lnTo>
                    <a:pt x="1084" y="755"/>
                  </a:lnTo>
                  <a:lnTo>
                    <a:pt x="1082" y="755"/>
                  </a:lnTo>
                  <a:lnTo>
                    <a:pt x="1078" y="755"/>
                  </a:lnTo>
                  <a:lnTo>
                    <a:pt x="1075" y="755"/>
                  </a:lnTo>
                  <a:lnTo>
                    <a:pt x="1071" y="755"/>
                  </a:lnTo>
                  <a:lnTo>
                    <a:pt x="1066" y="758"/>
                  </a:lnTo>
                  <a:lnTo>
                    <a:pt x="1066" y="758"/>
                  </a:lnTo>
                  <a:lnTo>
                    <a:pt x="1066" y="760"/>
                  </a:lnTo>
                  <a:lnTo>
                    <a:pt x="1069" y="762"/>
                  </a:lnTo>
                  <a:lnTo>
                    <a:pt x="1071" y="764"/>
                  </a:lnTo>
                  <a:lnTo>
                    <a:pt x="1075" y="769"/>
                  </a:lnTo>
                  <a:lnTo>
                    <a:pt x="1080" y="773"/>
                  </a:lnTo>
                  <a:lnTo>
                    <a:pt x="1082" y="775"/>
                  </a:lnTo>
                  <a:lnTo>
                    <a:pt x="1086" y="778"/>
                  </a:lnTo>
                  <a:lnTo>
                    <a:pt x="1086" y="780"/>
                  </a:lnTo>
                  <a:lnTo>
                    <a:pt x="1089" y="784"/>
                  </a:lnTo>
                  <a:lnTo>
                    <a:pt x="1084" y="787"/>
                  </a:lnTo>
                  <a:lnTo>
                    <a:pt x="1084" y="787"/>
                  </a:lnTo>
                  <a:lnTo>
                    <a:pt x="1082" y="784"/>
                  </a:lnTo>
                  <a:lnTo>
                    <a:pt x="1080" y="782"/>
                  </a:lnTo>
                  <a:lnTo>
                    <a:pt x="1080" y="782"/>
                  </a:lnTo>
                  <a:lnTo>
                    <a:pt x="1078" y="782"/>
                  </a:lnTo>
                  <a:lnTo>
                    <a:pt x="1073" y="782"/>
                  </a:lnTo>
                  <a:lnTo>
                    <a:pt x="1073" y="782"/>
                  </a:lnTo>
                  <a:lnTo>
                    <a:pt x="1069" y="782"/>
                  </a:lnTo>
                  <a:lnTo>
                    <a:pt x="1069" y="782"/>
                  </a:lnTo>
                  <a:lnTo>
                    <a:pt x="1066" y="780"/>
                  </a:lnTo>
                  <a:lnTo>
                    <a:pt x="1066" y="780"/>
                  </a:lnTo>
                  <a:lnTo>
                    <a:pt x="1066" y="780"/>
                  </a:lnTo>
                  <a:lnTo>
                    <a:pt x="1066" y="780"/>
                  </a:lnTo>
                  <a:lnTo>
                    <a:pt x="1064" y="778"/>
                  </a:lnTo>
                  <a:lnTo>
                    <a:pt x="1064" y="778"/>
                  </a:lnTo>
                  <a:lnTo>
                    <a:pt x="1064" y="771"/>
                  </a:lnTo>
                  <a:lnTo>
                    <a:pt x="1062" y="769"/>
                  </a:lnTo>
                  <a:lnTo>
                    <a:pt x="1062" y="769"/>
                  </a:lnTo>
                  <a:lnTo>
                    <a:pt x="1060" y="771"/>
                  </a:lnTo>
                  <a:lnTo>
                    <a:pt x="1060" y="771"/>
                  </a:lnTo>
                  <a:lnTo>
                    <a:pt x="1058" y="769"/>
                  </a:lnTo>
                  <a:lnTo>
                    <a:pt x="1058" y="769"/>
                  </a:lnTo>
                  <a:lnTo>
                    <a:pt x="1051" y="764"/>
                  </a:lnTo>
                  <a:lnTo>
                    <a:pt x="1051" y="764"/>
                  </a:lnTo>
                  <a:lnTo>
                    <a:pt x="1051" y="762"/>
                  </a:lnTo>
                  <a:lnTo>
                    <a:pt x="1051" y="762"/>
                  </a:lnTo>
                  <a:lnTo>
                    <a:pt x="1046" y="760"/>
                  </a:lnTo>
                  <a:lnTo>
                    <a:pt x="1042" y="762"/>
                  </a:lnTo>
                  <a:lnTo>
                    <a:pt x="1042" y="767"/>
                  </a:lnTo>
                  <a:lnTo>
                    <a:pt x="1042" y="769"/>
                  </a:lnTo>
                  <a:lnTo>
                    <a:pt x="1040" y="769"/>
                  </a:lnTo>
                  <a:lnTo>
                    <a:pt x="1040" y="769"/>
                  </a:lnTo>
                  <a:lnTo>
                    <a:pt x="1038" y="767"/>
                  </a:lnTo>
                  <a:lnTo>
                    <a:pt x="1035" y="767"/>
                  </a:lnTo>
                  <a:lnTo>
                    <a:pt x="1035" y="767"/>
                  </a:lnTo>
                  <a:lnTo>
                    <a:pt x="1033" y="767"/>
                  </a:lnTo>
                  <a:lnTo>
                    <a:pt x="1029" y="769"/>
                  </a:lnTo>
                  <a:lnTo>
                    <a:pt x="1031" y="773"/>
                  </a:lnTo>
                  <a:lnTo>
                    <a:pt x="1029" y="775"/>
                  </a:lnTo>
                  <a:lnTo>
                    <a:pt x="1024" y="773"/>
                  </a:lnTo>
                  <a:lnTo>
                    <a:pt x="1024" y="771"/>
                  </a:lnTo>
                  <a:lnTo>
                    <a:pt x="1020" y="769"/>
                  </a:lnTo>
                  <a:lnTo>
                    <a:pt x="1018" y="767"/>
                  </a:lnTo>
                  <a:lnTo>
                    <a:pt x="1018" y="767"/>
                  </a:lnTo>
                  <a:lnTo>
                    <a:pt x="1013" y="769"/>
                  </a:lnTo>
                  <a:lnTo>
                    <a:pt x="1013" y="769"/>
                  </a:lnTo>
                  <a:lnTo>
                    <a:pt x="1009" y="771"/>
                  </a:lnTo>
                  <a:lnTo>
                    <a:pt x="1009" y="771"/>
                  </a:lnTo>
                  <a:lnTo>
                    <a:pt x="1004" y="771"/>
                  </a:lnTo>
                  <a:lnTo>
                    <a:pt x="1004" y="771"/>
                  </a:lnTo>
                  <a:lnTo>
                    <a:pt x="1002" y="773"/>
                  </a:lnTo>
                  <a:lnTo>
                    <a:pt x="1002" y="773"/>
                  </a:lnTo>
                  <a:lnTo>
                    <a:pt x="998" y="775"/>
                  </a:lnTo>
                  <a:lnTo>
                    <a:pt x="993" y="778"/>
                  </a:lnTo>
                  <a:lnTo>
                    <a:pt x="993" y="778"/>
                  </a:lnTo>
                  <a:lnTo>
                    <a:pt x="991" y="775"/>
                  </a:lnTo>
                  <a:lnTo>
                    <a:pt x="991" y="773"/>
                  </a:lnTo>
                  <a:lnTo>
                    <a:pt x="991" y="773"/>
                  </a:lnTo>
                  <a:lnTo>
                    <a:pt x="989" y="769"/>
                  </a:lnTo>
                  <a:lnTo>
                    <a:pt x="984" y="764"/>
                  </a:lnTo>
                  <a:lnTo>
                    <a:pt x="984" y="764"/>
                  </a:lnTo>
                  <a:lnTo>
                    <a:pt x="984" y="764"/>
                  </a:lnTo>
                  <a:lnTo>
                    <a:pt x="980" y="764"/>
                  </a:lnTo>
                  <a:lnTo>
                    <a:pt x="980" y="764"/>
                  </a:lnTo>
                  <a:lnTo>
                    <a:pt x="978" y="764"/>
                  </a:lnTo>
                  <a:lnTo>
                    <a:pt x="975" y="764"/>
                  </a:lnTo>
                  <a:lnTo>
                    <a:pt x="969" y="762"/>
                  </a:lnTo>
                  <a:lnTo>
                    <a:pt x="964" y="762"/>
                  </a:lnTo>
                  <a:lnTo>
                    <a:pt x="955" y="755"/>
                  </a:lnTo>
                  <a:lnTo>
                    <a:pt x="951" y="751"/>
                  </a:lnTo>
                  <a:lnTo>
                    <a:pt x="946" y="751"/>
                  </a:lnTo>
                  <a:lnTo>
                    <a:pt x="944" y="747"/>
                  </a:lnTo>
                  <a:lnTo>
                    <a:pt x="940" y="747"/>
                  </a:lnTo>
                  <a:lnTo>
                    <a:pt x="938" y="747"/>
                  </a:lnTo>
                  <a:lnTo>
                    <a:pt x="938" y="751"/>
                  </a:lnTo>
                  <a:lnTo>
                    <a:pt x="938" y="751"/>
                  </a:lnTo>
                  <a:lnTo>
                    <a:pt x="940" y="753"/>
                  </a:lnTo>
                  <a:lnTo>
                    <a:pt x="940" y="753"/>
                  </a:lnTo>
                  <a:lnTo>
                    <a:pt x="938" y="753"/>
                  </a:lnTo>
                  <a:lnTo>
                    <a:pt x="938" y="753"/>
                  </a:lnTo>
                  <a:lnTo>
                    <a:pt x="933" y="758"/>
                  </a:lnTo>
                  <a:lnTo>
                    <a:pt x="933" y="758"/>
                  </a:lnTo>
                  <a:lnTo>
                    <a:pt x="926" y="758"/>
                  </a:lnTo>
                  <a:lnTo>
                    <a:pt x="926" y="758"/>
                  </a:lnTo>
                  <a:lnTo>
                    <a:pt x="922" y="755"/>
                  </a:lnTo>
                  <a:lnTo>
                    <a:pt x="922" y="755"/>
                  </a:lnTo>
                  <a:lnTo>
                    <a:pt x="918" y="753"/>
                  </a:lnTo>
                  <a:lnTo>
                    <a:pt x="915" y="749"/>
                  </a:lnTo>
                  <a:lnTo>
                    <a:pt x="909" y="747"/>
                  </a:lnTo>
                  <a:lnTo>
                    <a:pt x="909" y="747"/>
                  </a:lnTo>
                  <a:lnTo>
                    <a:pt x="906" y="744"/>
                  </a:lnTo>
                  <a:lnTo>
                    <a:pt x="906" y="744"/>
                  </a:lnTo>
                  <a:lnTo>
                    <a:pt x="902" y="744"/>
                  </a:lnTo>
                  <a:lnTo>
                    <a:pt x="900" y="742"/>
                  </a:lnTo>
                  <a:lnTo>
                    <a:pt x="900" y="742"/>
                  </a:lnTo>
                  <a:lnTo>
                    <a:pt x="895" y="744"/>
                  </a:lnTo>
                  <a:lnTo>
                    <a:pt x="891" y="747"/>
                  </a:lnTo>
                  <a:lnTo>
                    <a:pt x="891" y="747"/>
                  </a:lnTo>
                  <a:lnTo>
                    <a:pt x="893" y="751"/>
                  </a:lnTo>
                  <a:lnTo>
                    <a:pt x="895" y="755"/>
                  </a:lnTo>
                  <a:lnTo>
                    <a:pt x="895" y="755"/>
                  </a:lnTo>
                  <a:lnTo>
                    <a:pt x="898" y="758"/>
                  </a:lnTo>
                  <a:lnTo>
                    <a:pt x="898" y="758"/>
                  </a:lnTo>
                  <a:lnTo>
                    <a:pt x="906" y="760"/>
                  </a:lnTo>
                  <a:lnTo>
                    <a:pt x="911" y="764"/>
                  </a:lnTo>
                  <a:lnTo>
                    <a:pt x="911" y="764"/>
                  </a:lnTo>
                  <a:lnTo>
                    <a:pt x="911" y="764"/>
                  </a:lnTo>
                  <a:lnTo>
                    <a:pt x="915" y="767"/>
                  </a:lnTo>
                  <a:lnTo>
                    <a:pt x="915" y="767"/>
                  </a:lnTo>
                  <a:lnTo>
                    <a:pt x="920" y="771"/>
                  </a:lnTo>
                  <a:lnTo>
                    <a:pt x="926" y="775"/>
                  </a:lnTo>
                  <a:lnTo>
                    <a:pt x="929" y="778"/>
                  </a:lnTo>
                  <a:lnTo>
                    <a:pt x="938" y="778"/>
                  </a:lnTo>
                  <a:lnTo>
                    <a:pt x="942" y="780"/>
                  </a:lnTo>
                  <a:lnTo>
                    <a:pt x="946" y="782"/>
                  </a:lnTo>
                  <a:lnTo>
                    <a:pt x="949" y="787"/>
                  </a:lnTo>
                  <a:lnTo>
                    <a:pt x="953" y="787"/>
                  </a:lnTo>
                  <a:lnTo>
                    <a:pt x="960" y="791"/>
                  </a:lnTo>
                  <a:lnTo>
                    <a:pt x="964" y="793"/>
                  </a:lnTo>
                  <a:lnTo>
                    <a:pt x="966" y="793"/>
                  </a:lnTo>
                  <a:lnTo>
                    <a:pt x="973" y="795"/>
                  </a:lnTo>
                  <a:lnTo>
                    <a:pt x="978" y="798"/>
                  </a:lnTo>
                  <a:lnTo>
                    <a:pt x="980" y="802"/>
                  </a:lnTo>
                  <a:lnTo>
                    <a:pt x="984" y="802"/>
                  </a:lnTo>
                  <a:lnTo>
                    <a:pt x="986" y="802"/>
                  </a:lnTo>
                  <a:lnTo>
                    <a:pt x="991" y="804"/>
                  </a:lnTo>
                  <a:lnTo>
                    <a:pt x="993" y="807"/>
                  </a:lnTo>
                  <a:lnTo>
                    <a:pt x="998" y="807"/>
                  </a:lnTo>
                  <a:lnTo>
                    <a:pt x="1004" y="809"/>
                  </a:lnTo>
                  <a:lnTo>
                    <a:pt x="1006" y="811"/>
                  </a:lnTo>
                  <a:lnTo>
                    <a:pt x="1009" y="811"/>
                  </a:lnTo>
                  <a:lnTo>
                    <a:pt x="1015" y="813"/>
                  </a:lnTo>
                  <a:lnTo>
                    <a:pt x="1018" y="813"/>
                  </a:lnTo>
                  <a:lnTo>
                    <a:pt x="1022" y="813"/>
                  </a:lnTo>
                  <a:lnTo>
                    <a:pt x="1026" y="815"/>
                  </a:lnTo>
                  <a:lnTo>
                    <a:pt x="1031" y="815"/>
                  </a:lnTo>
                  <a:lnTo>
                    <a:pt x="1033" y="820"/>
                  </a:lnTo>
                  <a:lnTo>
                    <a:pt x="1035" y="820"/>
                  </a:lnTo>
                  <a:lnTo>
                    <a:pt x="1040" y="822"/>
                  </a:lnTo>
                  <a:lnTo>
                    <a:pt x="1042" y="824"/>
                  </a:lnTo>
                  <a:lnTo>
                    <a:pt x="1046" y="827"/>
                  </a:lnTo>
                  <a:lnTo>
                    <a:pt x="1046" y="827"/>
                  </a:lnTo>
                  <a:lnTo>
                    <a:pt x="1049" y="831"/>
                  </a:lnTo>
                  <a:lnTo>
                    <a:pt x="1049" y="831"/>
                  </a:lnTo>
                  <a:lnTo>
                    <a:pt x="1049" y="833"/>
                  </a:lnTo>
                  <a:lnTo>
                    <a:pt x="1051" y="838"/>
                  </a:lnTo>
                  <a:lnTo>
                    <a:pt x="1051" y="840"/>
                  </a:lnTo>
                  <a:lnTo>
                    <a:pt x="1051" y="842"/>
                  </a:lnTo>
                  <a:lnTo>
                    <a:pt x="1051" y="847"/>
                  </a:lnTo>
                  <a:lnTo>
                    <a:pt x="1055" y="851"/>
                  </a:lnTo>
                  <a:lnTo>
                    <a:pt x="1058" y="851"/>
                  </a:lnTo>
                  <a:lnTo>
                    <a:pt x="1060" y="853"/>
                  </a:lnTo>
                  <a:lnTo>
                    <a:pt x="1064" y="858"/>
                  </a:lnTo>
                  <a:lnTo>
                    <a:pt x="1064" y="860"/>
                  </a:lnTo>
                  <a:lnTo>
                    <a:pt x="1064" y="862"/>
                  </a:lnTo>
                  <a:lnTo>
                    <a:pt x="1062" y="864"/>
                  </a:lnTo>
                  <a:lnTo>
                    <a:pt x="1058" y="864"/>
                  </a:lnTo>
                  <a:lnTo>
                    <a:pt x="1055" y="867"/>
                  </a:lnTo>
                  <a:lnTo>
                    <a:pt x="1053" y="869"/>
                  </a:lnTo>
                  <a:lnTo>
                    <a:pt x="1046" y="867"/>
                  </a:lnTo>
                  <a:lnTo>
                    <a:pt x="1044" y="862"/>
                  </a:lnTo>
                  <a:lnTo>
                    <a:pt x="1042" y="862"/>
                  </a:lnTo>
                  <a:lnTo>
                    <a:pt x="1038" y="862"/>
                  </a:lnTo>
                  <a:lnTo>
                    <a:pt x="1035" y="860"/>
                  </a:lnTo>
                  <a:lnTo>
                    <a:pt x="1031" y="860"/>
                  </a:lnTo>
                  <a:lnTo>
                    <a:pt x="1026" y="853"/>
                  </a:lnTo>
                  <a:lnTo>
                    <a:pt x="1024" y="853"/>
                  </a:lnTo>
                  <a:lnTo>
                    <a:pt x="1024" y="853"/>
                  </a:lnTo>
                  <a:lnTo>
                    <a:pt x="1024" y="853"/>
                  </a:lnTo>
                  <a:lnTo>
                    <a:pt x="1022" y="853"/>
                  </a:lnTo>
                  <a:lnTo>
                    <a:pt x="1022" y="853"/>
                  </a:lnTo>
                  <a:lnTo>
                    <a:pt x="1022" y="858"/>
                  </a:lnTo>
                  <a:lnTo>
                    <a:pt x="1022" y="858"/>
                  </a:lnTo>
                  <a:lnTo>
                    <a:pt x="1020" y="858"/>
                  </a:lnTo>
                  <a:lnTo>
                    <a:pt x="1018" y="860"/>
                  </a:lnTo>
                  <a:lnTo>
                    <a:pt x="1018" y="860"/>
                  </a:lnTo>
                  <a:lnTo>
                    <a:pt x="1018" y="862"/>
                  </a:lnTo>
                  <a:lnTo>
                    <a:pt x="1015" y="864"/>
                  </a:lnTo>
                  <a:lnTo>
                    <a:pt x="1015" y="864"/>
                  </a:lnTo>
                  <a:lnTo>
                    <a:pt x="1011" y="867"/>
                  </a:lnTo>
                  <a:lnTo>
                    <a:pt x="1009" y="869"/>
                  </a:lnTo>
                  <a:lnTo>
                    <a:pt x="1004" y="869"/>
                  </a:lnTo>
                  <a:lnTo>
                    <a:pt x="1002" y="869"/>
                  </a:lnTo>
                  <a:lnTo>
                    <a:pt x="1000" y="869"/>
                  </a:lnTo>
                  <a:lnTo>
                    <a:pt x="995" y="867"/>
                  </a:lnTo>
                  <a:lnTo>
                    <a:pt x="993" y="867"/>
                  </a:lnTo>
                  <a:lnTo>
                    <a:pt x="991" y="864"/>
                  </a:lnTo>
                  <a:lnTo>
                    <a:pt x="991" y="864"/>
                  </a:lnTo>
                  <a:lnTo>
                    <a:pt x="991" y="864"/>
                  </a:lnTo>
                  <a:lnTo>
                    <a:pt x="989" y="862"/>
                  </a:lnTo>
                  <a:lnTo>
                    <a:pt x="989" y="862"/>
                  </a:lnTo>
                  <a:lnTo>
                    <a:pt x="986" y="860"/>
                  </a:lnTo>
                  <a:lnTo>
                    <a:pt x="982" y="862"/>
                  </a:lnTo>
                  <a:lnTo>
                    <a:pt x="975" y="867"/>
                  </a:lnTo>
                  <a:lnTo>
                    <a:pt x="973" y="867"/>
                  </a:lnTo>
                  <a:lnTo>
                    <a:pt x="973" y="867"/>
                  </a:lnTo>
                  <a:lnTo>
                    <a:pt x="971" y="867"/>
                  </a:lnTo>
                  <a:lnTo>
                    <a:pt x="971" y="867"/>
                  </a:lnTo>
                  <a:lnTo>
                    <a:pt x="969" y="867"/>
                  </a:lnTo>
                  <a:lnTo>
                    <a:pt x="966" y="867"/>
                  </a:lnTo>
                  <a:lnTo>
                    <a:pt x="966" y="867"/>
                  </a:lnTo>
                  <a:lnTo>
                    <a:pt x="962" y="862"/>
                  </a:lnTo>
                  <a:lnTo>
                    <a:pt x="962" y="862"/>
                  </a:lnTo>
                  <a:lnTo>
                    <a:pt x="960" y="864"/>
                  </a:lnTo>
                  <a:lnTo>
                    <a:pt x="960" y="864"/>
                  </a:lnTo>
                  <a:lnTo>
                    <a:pt x="955" y="867"/>
                  </a:lnTo>
                  <a:lnTo>
                    <a:pt x="955" y="867"/>
                  </a:lnTo>
                  <a:lnTo>
                    <a:pt x="951" y="864"/>
                  </a:lnTo>
                  <a:lnTo>
                    <a:pt x="946" y="864"/>
                  </a:lnTo>
                  <a:lnTo>
                    <a:pt x="942" y="862"/>
                  </a:lnTo>
                  <a:lnTo>
                    <a:pt x="940" y="860"/>
                  </a:lnTo>
                  <a:lnTo>
                    <a:pt x="938" y="855"/>
                  </a:lnTo>
                  <a:lnTo>
                    <a:pt x="935" y="851"/>
                  </a:lnTo>
                  <a:lnTo>
                    <a:pt x="933" y="853"/>
                  </a:lnTo>
                  <a:lnTo>
                    <a:pt x="935" y="855"/>
                  </a:lnTo>
                  <a:lnTo>
                    <a:pt x="935" y="855"/>
                  </a:lnTo>
                  <a:lnTo>
                    <a:pt x="935" y="855"/>
                  </a:lnTo>
                  <a:lnTo>
                    <a:pt x="935" y="858"/>
                  </a:lnTo>
                  <a:lnTo>
                    <a:pt x="935" y="858"/>
                  </a:lnTo>
                  <a:lnTo>
                    <a:pt x="935" y="860"/>
                  </a:lnTo>
                  <a:lnTo>
                    <a:pt x="933" y="860"/>
                  </a:lnTo>
                  <a:lnTo>
                    <a:pt x="933" y="860"/>
                  </a:lnTo>
                  <a:lnTo>
                    <a:pt x="929" y="862"/>
                  </a:lnTo>
                  <a:lnTo>
                    <a:pt x="924" y="862"/>
                  </a:lnTo>
                  <a:lnTo>
                    <a:pt x="920" y="858"/>
                  </a:lnTo>
                  <a:lnTo>
                    <a:pt x="915" y="853"/>
                  </a:lnTo>
                  <a:lnTo>
                    <a:pt x="904" y="847"/>
                  </a:lnTo>
                  <a:lnTo>
                    <a:pt x="900" y="840"/>
                  </a:lnTo>
                  <a:lnTo>
                    <a:pt x="898" y="840"/>
                  </a:lnTo>
                  <a:lnTo>
                    <a:pt x="898" y="835"/>
                  </a:lnTo>
                  <a:lnTo>
                    <a:pt x="895" y="838"/>
                  </a:lnTo>
                  <a:lnTo>
                    <a:pt x="891" y="838"/>
                  </a:lnTo>
                  <a:lnTo>
                    <a:pt x="889" y="838"/>
                  </a:lnTo>
                  <a:lnTo>
                    <a:pt x="886" y="842"/>
                  </a:lnTo>
                  <a:lnTo>
                    <a:pt x="886" y="844"/>
                  </a:lnTo>
                  <a:lnTo>
                    <a:pt x="886" y="844"/>
                  </a:lnTo>
                  <a:lnTo>
                    <a:pt x="884" y="844"/>
                  </a:lnTo>
                  <a:lnTo>
                    <a:pt x="882" y="844"/>
                  </a:lnTo>
                  <a:lnTo>
                    <a:pt x="882" y="844"/>
                  </a:lnTo>
                  <a:lnTo>
                    <a:pt x="880" y="844"/>
                  </a:lnTo>
                  <a:lnTo>
                    <a:pt x="880" y="842"/>
                  </a:lnTo>
                  <a:lnTo>
                    <a:pt x="880" y="838"/>
                  </a:lnTo>
                  <a:lnTo>
                    <a:pt x="878" y="835"/>
                  </a:lnTo>
                  <a:lnTo>
                    <a:pt x="875" y="833"/>
                  </a:lnTo>
                  <a:lnTo>
                    <a:pt x="873" y="833"/>
                  </a:lnTo>
                  <a:lnTo>
                    <a:pt x="873" y="838"/>
                  </a:lnTo>
                  <a:lnTo>
                    <a:pt x="873" y="840"/>
                  </a:lnTo>
                  <a:lnTo>
                    <a:pt x="873" y="844"/>
                  </a:lnTo>
                  <a:lnTo>
                    <a:pt x="871" y="847"/>
                  </a:lnTo>
                  <a:lnTo>
                    <a:pt x="869" y="849"/>
                  </a:lnTo>
                  <a:lnTo>
                    <a:pt x="869" y="849"/>
                  </a:lnTo>
                  <a:lnTo>
                    <a:pt x="869" y="849"/>
                  </a:lnTo>
                  <a:lnTo>
                    <a:pt x="866" y="849"/>
                  </a:lnTo>
                  <a:lnTo>
                    <a:pt x="866" y="849"/>
                  </a:lnTo>
                  <a:lnTo>
                    <a:pt x="864" y="851"/>
                  </a:lnTo>
                  <a:lnTo>
                    <a:pt x="864" y="849"/>
                  </a:lnTo>
                  <a:lnTo>
                    <a:pt x="862" y="849"/>
                  </a:lnTo>
                  <a:lnTo>
                    <a:pt x="858" y="847"/>
                  </a:lnTo>
                  <a:lnTo>
                    <a:pt x="855" y="847"/>
                  </a:lnTo>
                  <a:lnTo>
                    <a:pt x="851" y="847"/>
                  </a:lnTo>
                  <a:lnTo>
                    <a:pt x="849" y="842"/>
                  </a:lnTo>
                  <a:lnTo>
                    <a:pt x="844" y="842"/>
                  </a:lnTo>
                  <a:lnTo>
                    <a:pt x="838" y="844"/>
                  </a:lnTo>
                  <a:lnTo>
                    <a:pt x="838" y="844"/>
                  </a:lnTo>
                  <a:lnTo>
                    <a:pt x="833" y="844"/>
                  </a:lnTo>
                  <a:lnTo>
                    <a:pt x="824" y="842"/>
                  </a:lnTo>
                  <a:lnTo>
                    <a:pt x="818" y="840"/>
                  </a:lnTo>
                  <a:lnTo>
                    <a:pt x="815" y="838"/>
                  </a:lnTo>
                  <a:lnTo>
                    <a:pt x="809" y="838"/>
                  </a:lnTo>
                  <a:lnTo>
                    <a:pt x="804" y="835"/>
                  </a:lnTo>
                  <a:lnTo>
                    <a:pt x="800" y="833"/>
                  </a:lnTo>
                  <a:lnTo>
                    <a:pt x="795" y="831"/>
                  </a:lnTo>
                  <a:lnTo>
                    <a:pt x="791" y="829"/>
                  </a:lnTo>
                  <a:lnTo>
                    <a:pt x="789" y="827"/>
                  </a:lnTo>
                  <a:lnTo>
                    <a:pt x="786" y="820"/>
                  </a:lnTo>
                  <a:lnTo>
                    <a:pt x="784" y="818"/>
                  </a:lnTo>
                  <a:lnTo>
                    <a:pt x="782" y="815"/>
                  </a:lnTo>
                  <a:lnTo>
                    <a:pt x="778" y="813"/>
                  </a:lnTo>
                  <a:lnTo>
                    <a:pt x="771" y="807"/>
                  </a:lnTo>
                  <a:lnTo>
                    <a:pt x="773" y="807"/>
                  </a:lnTo>
                  <a:lnTo>
                    <a:pt x="778" y="809"/>
                  </a:lnTo>
                  <a:lnTo>
                    <a:pt x="778" y="811"/>
                  </a:lnTo>
                  <a:lnTo>
                    <a:pt x="780" y="813"/>
                  </a:lnTo>
                  <a:lnTo>
                    <a:pt x="786" y="813"/>
                  </a:lnTo>
                  <a:lnTo>
                    <a:pt x="789" y="811"/>
                  </a:lnTo>
                  <a:lnTo>
                    <a:pt x="791" y="809"/>
                  </a:lnTo>
                  <a:lnTo>
                    <a:pt x="793" y="809"/>
                  </a:lnTo>
                  <a:lnTo>
                    <a:pt x="795" y="807"/>
                  </a:lnTo>
                  <a:lnTo>
                    <a:pt x="795" y="802"/>
                  </a:lnTo>
                  <a:lnTo>
                    <a:pt x="795" y="800"/>
                  </a:lnTo>
                  <a:lnTo>
                    <a:pt x="798" y="798"/>
                  </a:lnTo>
                  <a:lnTo>
                    <a:pt x="798" y="795"/>
                  </a:lnTo>
                  <a:lnTo>
                    <a:pt x="800" y="793"/>
                  </a:lnTo>
                  <a:lnTo>
                    <a:pt x="800" y="791"/>
                  </a:lnTo>
                  <a:lnTo>
                    <a:pt x="798" y="793"/>
                  </a:lnTo>
                  <a:lnTo>
                    <a:pt x="798" y="793"/>
                  </a:lnTo>
                  <a:lnTo>
                    <a:pt x="795" y="793"/>
                  </a:lnTo>
                  <a:lnTo>
                    <a:pt x="795" y="793"/>
                  </a:lnTo>
                  <a:lnTo>
                    <a:pt x="791" y="795"/>
                  </a:lnTo>
                  <a:lnTo>
                    <a:pt x="791" y="793"/>
                  </a:lnTo>
                  <a:lnTo>
                    <a:pt x="789" y="791"/>
                  </a:lnTo>
                  <a:lnTo>
                    <a:pt x="784" y="791"/>
                  </a:lnTo>
                  <a:lnTo>
                    <a:pt x="782" y="789"/>
                  </a:lnTo>
                  <a:lnTo>
                    <a:pt x="780" y="784"/>
                  </a:lnTo>
                  <a:lnTo>
                    <a:pt x="778" y="784"/>
                  </a:lnTo>
                  <a:lnTo>
                    <a:pt x="773" y="782"/>
                  </a:lnTo>
                  <a:lnTo>
                    <a:pt x="771" y="780"/>
                  </a:lnTo>
                  <a:lnTo>
                    <a:pt x="771" y="775"/>
                  </a:lnTo>
                  <a:lnTo>
                    <a:pt x="769" y="778"/>
                  </a:lnTo>
                  <a:lnTo>
                    <a:pt x="769" y="782"/>
                  </a:lnTo>
                  <a:lnTo>
                    <a:pt x="769" y="784"/>
                  </a:lnTo>
                  <a:lnTo>
                    <a:pt x="771" y="789"/>
                  </a:lnTo>
                  <a:lnTo>
                    <a:pt x="769" y="793"/>
                  </a:lnTo>
                  <a:lnTo>
                    <a:pt x="769" y="793"/>
                  </a:lnTo>
                  <a:lnTo>
                    <a:pt x="771" y="793"/>
                  </a:lnTo>
                  <a:lnTo>
                    <a:pt x="771" y="795"/>
                  </a:lnTo>
                  <a:lnTo>
                    <a:pt x="771" y="795"/>
                  </a:lnTo>
                  <a:lnTo>
                    <a:pt x="766" y="795"/>
                  </a:lnTo>
                  <a:lnTo>
                    <a:pt x="764" y="795"/>
                  </a:lnTo>
                  <a:lnTo>
                    <a:pt x="762" y="793"/>
                  </a:lnTo>
                  <a:lnTo>
                    <a:pt x="760" y="791"/>
                  </a:lnTo>
                  <a:lnTo>
                    <a:pt x="758" y="789"/>
                  </a:lnTo>
                  <a:lnTo>
                    <a:pt x="758" y="787"/>
                  </a:lnTo>
                  <a:lnTo>
                    <a:pt x="753" y="784"/>
                  </a:lnTo>
                  <a:lnTo>
                    <a:pt x="753" y="782"/>
                  </a:lnTo>
                  <a:lnTo>
                    <a:pt x="753" y="787"/>
                  </a:lnTo>
                  <a:lnTo>
                    <a:pt x="751" y="789"/>
                  </a:lnTo>
                  <a:lnTo>
                    <a:pt x="746" y="791"/>
                  </a:lnTo>
                  <a:lnTo>
                    <a:pt x="742" y="789"/>
                  </a:lnTo>
                  <a:lnTo>
                    <a:pt x="740" y="787"/>
                  </a:lnTo>
                  <a:lnTo>
                    <a:pt x="737" y="782"/>
                  </a:lnTo>
                  <a:lnTo>
                    <a:pt x="737" y="780"/>
                  </a:lnTo>
                  <a:lnTo>
                    <a:pt x="733" y="780"/>
                  </a:lnTo>
                  <a:lnTo>
                    <a:pt x="731" y="780"/>
                  </a:lnTo>
                  <a:lnTo>
                    <a:pt x="729" y="780"/>
                  </a:lnTo>
                  <a:lnTo>
                    <a:pt x="729" y="780"/>
                  </a:lnTo>
                  <a:lnTo>
                    <a:pt x="729" y="782"/>
                  </a:lnTo>
                  <a:lnTo>
                    <a:pt x="726" y="782"/>
                  </a:lnTo>
                  <a:lnTo>
                    <a:pt x="726" y="782"/>
                  </a:lnTo>
                  <a:lnTo>
                    <a:pt x="726" y="782"/>
                  </a:lnTo>
                  <a:lnTo>
                    <a:pt x="724" y="780"/>
                  </a:lnTo>
                  <a:lnTo>
                    <a:pt x="724" y="780"/>
                  </a:lnTo>
                  <a:lnTo>
                    <a:pt x="726" y="782"/>
                  </a:lnTo>
                  <a:lnTo>
                    <a:pt x="724" y="780"/>
                  </a:lnTo>
                  <a:lnTo>
                    <a:pt x="724" y="780"/>
                  </a:lnTo>
                  <a:lnTo>
                    <a:pt x="720" y="771"/>
                  </a:lnTo>
                  <a:lnTo>
                    <a:pt x="717" y="764"/>
                  </a:lnTo>
                  <a:lnTo>
                    <a:pt x="715" y="764"/>
                  </a:lnTo>
                  <a:lnTo>
                    <a:pt x="713" y="760"/>
                  </a:lnTo>
                  <a:lnTo>
                    <a:pt x="711" y="758"/>
                  </a:lnTo>
                  <a:lnTo>
                    <a:pt x="706" y="758"/>
                  </a:lnTo>
                  <a:lnTo>
                    <a:pt x="706" y="758"/>
                  </a:lnTo>
                  <a:lnTo>
                    <a:pt x="706" y="755"/>
                  </a:lnTo>
                  <a:lnTo>
                    <a:pt x="704" y="755"/>
                  </a:lnTo>
                  <a:lnTo>
                    <a:pt x="704" y="755"/>
                  </a:lnTo>
                  <a:lnTo>
                    <a:pt x="702" y="755"/>
                  </a:lnTo>
                  <a:lnTo>
                    <a:pt x="700" y="753"/>
                  </a:lnTo>
                  <a:lnTo>
                    <a:pt x="700" y="751"/>
                  </a:lnTo>
                  <a:lnTo>
                    <a:pt x="697" y="749"/>
                  </a:lnTo>
                  <a:lnTo>
                    <a:pt x="695" y="747"/>
                  </a:lnTo>
                  <a:lnTo>
                    <a:pt x="693" y="744"/>
                  </a:lnTo>
                  <a:lnTo>
                    <a:pt x="693" y="742"/>
                  </a:lnTo>
                  <a:lnTo>
                    <a:pt x="691" y="740"/>
                  </a:lnTo>
                  <a:lnTo>
                    <a:pt x="691" y="738"/>
                  </a:lnTo>
                  <a:lnTo>
                    <a:pt x="689" y="735"/>
                  </a:lnTo>
                  <a:lnTo>
                    <a:pt x="689" y="733"/>
                  </a:lnTo>
                  <a:lnTo>
                    <a:pt x="686" y="731"/>
                  </a:lnTo>
                  <a:lnTo>
                    <a:pt x="682" y="731"/>
                  </a:lnTo>
                  <a:lnTo>
                    <a:pt x="682" y="733"/>
                  </a:lnTo>
                  <a:lnTo>
                    <a:pt x="677" y="738"/>
                  </a:lnTo>
                  <a:lnTo>
                    <a:pt x="675" y="735"/>
                  </a:lnTo>
                  <a:lnTo>
                    <a:pt x="675" y="738"/>
                  </a:lnTo>
                  <a:lnTo>
                    <a:pt x="673" y="733"/>
                  </a:lnTo>
                  <a:lnTo>
                    <a:pt x="669" y="733"/>
                  </a:lnTo>
                  <a:lnTo>
                    <a:pt x="666" y="733"/>
                  </a:lnTo>
                  <a:lnTo>
                    <a:pt x="662" y="733"/>
                  </a:lnTo>
                  <a:lnTo>
                    <a:pt x="660" y="738"/>
                  </a:lnTo>
                  <a:lnTo>
                    <a:pt x="660" y="740"/>
                  </a:lnTo>
                  <a:lnTo>
                    <a:pt x="655" y="738"/>
                  </a:lnTo>
                  <a:lnTo>
                    <a:pt x="653" y="738"/>
                  </a:lnTo>
                  <a:lnTo>
                    <a:pt x="651" y="733"/>
                  </a:lnTo>
                  <a:lnTo>
                    <a:pt x="646" y="733"/>
                  </a:lnTo>
                  <a:lnTo>
                    <a:pt x="644" y="731"/>
                  </a:lnTo>
                  <a:lnTo>
                    <a:pt x="642" y="729"/>
                  </a:lnTo>
                  <a:lnTo>
                    <a:pt x="642" y="724"/>
                  </a:lnTo>
                  <a:lnTo>
                    <a:pt x="642" y="722"/>
                  </a:lnTo>
                  <a:lnTo>
                    <a:pt x="640" y="722"/>
                  </a:lnTo>
                  <a:lnTo>
                    <a:pt x="637" y="722"/>
                  </a:lnTo>
                  <a:lnTo>
                    <a:pt x="635" y="724"/>
                  </a:lnTo>
                  <a:lnTo>
                    <a:pt x="635" y="727"/>
                  </a:lnTo>
                  <a:lnTo>
                    <a:pt x="633" y="729"/>
                  </a:lnTo>
                  <a:lnTo>
                    <a:pt x="631" y="729"/>
                  </a:lnTo>
                  <a:lnTo>
                    <a:pt x="631" y="731"/>
                  </a:lnTo>
                  <a:lnTo>
                    <a:pt x="626" y="733"/>
                  </a:lnTo>
                  <a:lnTo>
                    <a:pt x="629" y="735"/>
                  </a:lnTo>
                  <a:lnTo>
                    <a:pt x="635" y="742"/>
                  </a:lnTo>
                  <a:lnTo>
                    <a:pt x="637" y="742"/>
                  </a:lnTo>
                  <a:lnTo>
                    <a:pt x="640" y="740"/>
                  </a:lnTo>
                  <a:lnTo>
                    <a:pt x="642" y="742"/>
                  </a:lnTo>
                  <a:lnTo>
                    <a:pt x="644" y="744"/>
                  </a:lnTo>
                  <a:lnTo>
                    <a:pt x="649" y="744"/>
                  </a:lnTo>
                  <a:lnTo>
                    <a:pt x="651" y="747"/>
                  </a:lnTo>
                  <a:lnTo>
                    <a:pt x="653" y="749"/>
                  </a:lnTo>
                  <a:lnTo>
                    <a:pt x="655" y="753"/>
                  </a:lnTo>
                  <a:lnTo>
                    <a:pt x="653" y="753"/>
                  </a:lnTo>
                  <a:lnTo>
                    <a:pt x="651" y="753"/>
                  </a:lnTo>
                  <a:lnTo>
                    <a:pt x="651" y="755"/>
                  </a:lnTo>
                  <a:lnTo>
                    <a:pt x="651" y="758"/>
                  </a:lnTo>
                  <a:lnTo>
                    <a:pt x="651" y="760"/>
                  </a:lnTo>
                  <a:lnTo>
                    <a:pt x="653" y="760"/>
                  </a:lnTo>
                  <a:lnTo>
                    <a:pt x="649" y="762"/>
                  </a:lnTo>
                  <a:lnTo>
                    <a:pt x="649" y="762"/>
                  </a:lnTo>
                  <a:lnTo>
                    <a:pt x="649" y="764"/>
                  </a:lnTo>
                  <a:lnTo>
                    <a:pt x="649" y="764"/>
                  </a:lnTo>
                  <a:lnTo>
                    <a:pt x="644" y="762"/>
                  </a:lnTo>
                  <a:lnTo>
                    <a:pt x="640" y="762"/>
                  </a:lnTo>
                  <a:lnTo>
                    <a:pt x="635" y="764"/>
                  </a:lnTo>
                  <a:lnTo>
                    <a:pt x="635" y="764"/>
                  </a:lnTo>
                  <a:lnTo>
                    <a:pt x="635" y="762"/>
                  </a:lnTo>
                  <a:lnTo>
                    <a:pt x="633" y="764"/>
                  </a:lnTo>
                  <a:lnTo>
                    <a:pt x="633" y="764"/>
                  </a:lnTo>
                  <a:lnTo>
                    <a:pt x="629" y="767"/>
                  </a:lnTo>
                  <a:lnTo>
                    <a:pt x="629" y="767"/>
                  </a:lnTo>
                  <a:lnTo>
                    <a:pt x="626" y="767"/>
                  </a:lnTo>
                  <a:lnTo>
                    <a:pt x="624" y="767"/>
                  </a:lnTo>
                  <a:lnTo>
                    <a:pt x="624" y="767"/>
                  </a:lnTo>
                  <a:lnTo>
                    <a:pt x="622" y="762"/>
                  </a:lnTo>
                  <a:lnTo>
                    <a:pt x="622" y="762"/>
                  </a:lnTo>
                  <a:lnTo>
                    <a:pt x="622" y="760"/>
                  </a:lnTo>
                  <a:lnTo>
                    <a:pt x="617" y="758"/>
                  </a:lnTo>
                  <a:lnTo>
                    <a:pt x="615" y="753"/>
                  </a:lnTo>
                  <a:lnTo>
                    <a:pt x="615" y="753"/>
                  </a:lnTo>
                  <a:lnTo>
                    <a:pt x="615" y="753"/>
                  </a:lnTo>
                  <a:lnTo>
                    <a:pt x="613" y="753"/>
                  </a:lnTo>
                  <a:lnTo>
                    <a:pt x="613" y="753"/>
                  </a:lnTo>
                  <a:lnTo>
                    <a:pt x="611" y="755"/>
                  </a:lnTo>
                  <a:lnTo>
                    <a:pt x="609" y="755"/>
                  </a:lnTo>
                  <a:lnTo>
                    <a:pt x="609" y="755"/>
                  </a:lnTo>
                  <a:lnTo>
                    <a:pt x="606" y="755"/>
                  </a:lnTo>
                  <a:lnTo>
                    <a:pt x="606" y="755"/>
                  </a:lnTo>
                  <a:lnTo>
                    <a:pt x="606" y="755"/>
                  </a:lnTo>
                  <a:lnTo>
                    <a:pt x="602" y="758"/>
                  </a:lnTo>
                  <a:lnTo>
                    <a:pt x="600" y="758"/>
                  </a:lnTo>
                  <a:lnTo>
                    <a:pt x="600" y="762"/>
                  </a:lnTo>
                  <a:lnTo>
                    <a:pt x="600" y="767"/>
                  </a:lnTo>
                  <a:lnTo>
                    <a:pt x="604" y="769"/>
                  </a:lnTo>
                  <a:lnTo>
                    <a:pt x="606" y="771"/>
                  </a:lnTo>
                  <a:lnTo>
                    <a:pt x="606" y="773"/>
                  </a:lnTo>
                  <a:lnTo>
                    <a:pt x="606" y="773"/>
                  </a:lnTo>
                  <a:lnTo>
                    <a:pt x="604" y="775"/>
                  </a:lnTo>
                  <a:lnTo>
                    <a:pt x="604" y="775"/>
                  </a:lnTo>
                  <a:lnTo>
                    <a:pt x="602" y="778"/>
                  </a:lnTo>
                  <a:lnTo>
                    <a:pt x="602" y="778"/>
                  </a:lnTo>
                  <a:lnTo>
                    <a:pt x="597" y="782"/>
                  </a:lnTo>
                  <a:lnTo>
                    <a:pt x="597" y="782"/>
                  </a:lnTo>
                  <a:lnTo>
                    <a:pt x="597" y="780"/>
                  </a:lnTo>
                  <a:lnTo>
                    <a:pt x="597" y="780"/>
                  </a:lnTo>
                  <a:lnTo>
                    <a:pt x="597" y="780"/>
                  </a:lnTo>
                  <a:lnTo>
                    <a:pt x="593" y="782"/>
                  </a:lnTo>
                  <a:lnTo>
                    <a:pt x="593" y="782"/>
                  </a:lnTo>
                  <a:lnTo>
                    <a:pt x="593" y="782"/>
                  </a:lnTo>
                  <a:lnTo>
                    <a:pt x="591" y="787"/>
                  </a:lnTo>
                  <a:lnTo>
                    <a:pt x="591" y="789"/>
                  </a:lnTo>
                  <a:lnTo>
                    <a:pt x="591" y="791"/>
                  </a:lnTo>
                  <a:lnTo>
                    <a:pt x="586" y="793"/>
                  </a:lnTo>
                  <a:lnTo>
                    <a:pt x="584" y="793"/>
                  </a:lnTo>
                  <a:lnTo>
                    <a:pt x="580" y="795"/>
                  </a:lnTo>
                  <a:lnTo>
                    <a:pt x="580" y="798"/>
                  </a:lnTo>
                  <a:lnTo>
                    <a:pt x="577" y="802"/>
                  </a:lnTo>
                  <a:lnTo>
                    <a:pt x="573" y="798"/>
                  </a:lnTo>
                  <a:lnTo>
                    <a:pt x="569" y="798"/>
                  </a:lnTo>
                  <a:lnTo>
                    <a:pt x="564" y="798"/>
                  </a:lnTo>
                  <a:lnTo>
                    <a:pt x="562" y="798"/>
                  </a:lnTo>
                  <a:lnTo>
                    <a:pt x="557" y="798"/>
                  </a:lnTo>
                  <a:lnTo>
                    <a:pt x="553" y="800"/>
                  </a:lnTo>
                  <a:lnTo>
                    <a:pt x="551" y="802"/>
                  </a:lnTo>
                  <a:lnTo>
                    <a:pt x="549" y="798"/>
                  </a:lnTo>
                  <a:lnTo>
                    <a:pt x="546" y="795"/>
                  </a:lnTo>
                  <a:lnTo>
                    <a:pt x="544" y="795"/>
                  </a:lnTo>
                  <a:lnTo>
                    <a:pt x="542" y="793"/>
                  </a:lnTo>
                  <a:lnTo>
                    <a:pt x="540" y="791"/>
                  </a:lnTo>
                  <a:lnTo>
                    <a:pt x="540" y="793"/>
                  </a:lnTo>
                  <a:lnTo>
                    <a:pt x="540" y="793"/>
                  </a:lnTo>
                  <a:lnTo>
                    <a:pt x="537" y="793"/>
                  </a:lnTo>
                  <a:lnTo>
                    <a:pt x="535" y="793"/>
                  </a:lnTo>
                  <a:lnTo>
                    <a:pt x="535" y="793"/>
                  </a:lnTo>
                  <a:lnTo>
                    <a:pt x="533" y="793"/>
                  </a:lnTo>
                  <a:lnTo>
                    <a:pt x="531" y="793"/>
                  </a:lnTo>
                  <a:lnTo>
                    <a:pt x="529" y="791"/>
                  </a:lnTo>
                  <a:lnTo>
                    <a:pt x="526" y="789"/>
                  </a:lnTo>
                  <a:lnTo>
                    <a:pt x="522" y="784"/>
                  </a:lnTo>
                  <a:lnTo>
                    <a:pt x="517" y="780"/>
                  </a:lnTo>
                  <a:lnTo>
                    <a:pt x="513" y="775"/>
                  </a:lnTo>
                  <a:lnTo>
                    <a:pt x="511" y="771"/>
                  </a:lnTo>
                  <a:lnTo>
                    <a:pt x="509" y="769"/>
                  </a:lnTo>
                  <a:lnTo>
                    <a:pt x="509" y="764"/>
                  </a:lnTo>
                  <a:lnTo>
                    <a:pt x="509" y="760"/>
                  </a:lnTo>
                  <a:lnTo>
                    <a:pt x="506" y="758"/>
                  </a:lnTo>
                  <a:lnTo>
                    <a:pt x="504" y="753"/>
                  </a:lnTo>
                  <a:lnTo>
                    <a:pt x="506" y="749"/>
                  </a:lnTo>
                  <a:lnTo>
                    <a:pt x="509" y="744"/>
                  </a:lnTo>
                  <a:lnTo>
                    <a:pt x="511" y="740"/>
                  </a:lnTo>
                  <a:lnTo>
                    <a:pt x="513" y="735"/>
                  </a:lnTo>
                  <a:lnTo>
                    <a:pt x="517" y="729"/>
                  </a:lnTo>
                  <a:lnTo>
                    <a:pt x="522" y="724"/>
                  </a:lnTo>
                  <a:lnTo>
                    <a:pt x="526" y="722"/>
                  </a:lnTo>
                  <a:lnTo>
                    <a:pt x="529" y="720"/>
                  </a:lnTo>
                  <a:lnTo>
                    <a:pt x="529" y="718"/>
                  </a:lnTo>
                  <a:lnTo>
                    <a:pt x="526" y="715"/>
                  </a:lnTo>
                  <a:lnTo>
                    <a:pt x="524" y="713"/>
                  </a:lnTo>
                  <a:lnTo>
                    <a:pt x="522" y="709"/>
                  </a:lnTo>
                  <a:lnTo>
                    <a:pt x="522" y="707"/>
                  </a:lnTo>
                  <a:lnTo>
                    <a:pt x="526" y="704"/>
                  </a:lnTo>
                  <a:lnTo>
                    <a:pt x="529" y="704"/>
                  </a:lnTo>
                  <a:lnTo>
                    <a:pt x="526" y="702"/>
                  </a:lnTo>
                  <a:lnTo>
                    <a:pt x="524" y="700"/>
                  </a:lnTo>
                  <a:lnTo>
                    <a:pt x="526" y="698"/>
                  </a:lnTo>
                  <a:lnTo>
                    <a:pt x="529" y="695"/>
                  </a:lnTo>
                  <a:lnTo>
                    <a:pt x="531" y="698"/>
                  </a:lnTo>
                  <a:lnTo>
                    <a:pt x="533" y="698"/>
                  </a:lnTo>
                  <a:lnTo>
                    <a:pt x="540" y="698"/>
                  </a:lnTo>
                  <a:lnTo>
                    <a:pt x="542" y="700"/>
                  </a:lnTo>
                  <a:lnTo>
                    <a:pt x="546" y="700"/>
                  </a:lnTo>
                  <a:lnTo>
                    <a:pt x="549" y="700"/>
                  </a:lnTo>
                  <a:lnTo>
                    <a:pt x="553" y="695"/>
                  </a:lnTo>
                  <a:lnTo>
                    <a:pt x="555" y="695"/>
                  </a:lnTo>
                  <a:lnTo>
                    <a:pt x="557" y="695"/>
                  </a:lnTo>
                  <a:lnTo>
                    <a:pt x="560" y="698"/>
                  </a:lnTo>
                  <a:lnTo>
                    <a:pt x="562" y="700"/>
                  </a:lnTo>
                  <a:lnTo>
                    <a:pt x="564" y="700"/>
                  </a:lnTo>
                  <a:lnTo>
                    <a:pt x="569" y="700"/>
                  </a:lnTo>
                  <a:lnTo>
                    <a:pt x="571" y="698"/>
                  </a:lnTo>
                  <a:lnTo>
                    <a:pt x="571" y="698"/>
                  </a:lnTo>
                  <a:lnTo>
                    <a:pt x="573" y="698"/>
                  </a:lnTo>
                  <a:lnTo>
                    <a:pt x="573" y="698"/>
                  </a:lnTo>
                  <a:lnTo>
                    <a:pt x="577" y="698"/>
                  </a:lnTo>
                  <a:lnTo>
                    <a:pt x="580" y="695"/>
                  </a:lnTo>
                  <a:lnTo>
                    <a:pt x="584" y="693"/>
                  </a:lnTo>
                  <a:lnTo>
                    <a:pt x="589" y="691"/>
                  </a:lnTo>
                  <a:lnTo>
                    <a:pt x="591" y="691"/>
                  </a:lnTo>
                  <a:lnTo>
                    <a:pt x="593" y="693"/>
                  </a:lnTo>
                  <a:lnTo>
                    <a:pt x="595" y="695"/>
                  </a:lnTo>
                  <a:lnTo>
                    <a:pt x="600" y="698"/>
                  </a:lnTo>
                  <a:lnTo>
                    <a:pt x="600" y="698"/>
                  </a:lnTo>
                  <a:lnTo>
                    <a:pt x="604" y="695"/>
                  </a:lnTo>
                  <a:lnTo>
                    <a:pt x="606" y="693"/>
                  </a:lnTo>
                  <a:lnTo>
                    <a:pt x="606" y="691"/>
                  </a:lnTo>
                  <a:lnTo>
                    <a:pt x="606" y="687"/>
                  </a:lnTo>
                  <a:lnTo>
                    <a:pt x="609" y="687"/>
                  </a:lnTo>
                  <a:lnTo>
                    <a:pt x="609" y="682"/>
                  </a:lnTo>
                  <a:lnTo>
                    <a:pt x="615" y="682"/>
                  </a:lnTo>
                  <a:lnTo>
                    <a:pt x="620" y="680"/>
                  </a:lnTo>
                  <a:lnTo>
                    <a:pt x="624" y="675"/>
                  </a:lnTo>
                  <a:lnTo>
                    <a:pt x="626" y="671"/>
                  </a:lnTo>
                  <a:lnTo>
                    <a:pt x="633" y="667"/>
                  </a:lnTo>
                  <a:lnTo>
                    <a:pt x="635" y="664"/>
                  </a:lnTo>
                  <a:lnTo>
                    <a:pt x="635" y="662"/>
                  </a:lnTo>
                  <a:lnTo>
                    <a:pt x="640" y="662"/>
                  </a:lnTo>
                  <a:lnTo>
                    <a:pt x="644" y="660"/>
                  </a:lnTo>
                  <a:lnTo>
                    <a:pt x="651" y="658"/>
                  </a:lnTo>
                  <a:lnTo>
                    <a:pt x="653" y="658"/>
                  </a:lnTo>
                  <a:lnTo>
                    <a:pt x="657" y="658"/>
                  </a:lnTo>
                  <a:lnTo>
                    <a:pt x="660" y="660"/>
                  </a:lnTo>
                  <a:lnTo>
                    <a:pt x="662" y="660"/>
                  </a:lnTo>
                  <a:lnTo>
                    <a:pt x="660" y="658"/>
                  </a:lnTo>
                  <a:lnTo>
                    <a:pt x="657" y="653"/>
                  </a:lnTo>
                  <a:lnTo>
                    <a:pt x="657" y="649"/>
                  </a:lnTo>
                  <a:lnTo>
                    <a:pt x="653" y="647"/>
                  </a:lnTo>
                  <a:lnTo>
                    <a:pt x="651" y="644"/>
                  </a:lnTo>
                  <a:lnTo>
                    <a:pt x="646" y="642"/>
                  </a:lnTo>
                  <a:lnTo>
                    <a:pt x="644" y="640"/>
                  </a:lnTo>
                  <a:lnTo>
                    <a:pt x="637" y="633"/>
                  </a:lnTo>
                  <a:lnTo>
                    <a:pt x="631" y="629"/>
                  </a:lnTo>
                  <a:lnTo>
                    <a:pt x="626" y="627"/>
                  </a:lnTo>
                  <a:lnTo>
                    <a:pt x="624" y="624"/>
                  </a:lnTo>
                  <a:lnTo>
                    <a:pt x="620" y="622"/>
                  </a:lnTo>
                  <a:lnTo>
                    <a:pt x="617" y="620"/>
                  </a:lnTo>
                  <a:lnTo>
                    <a:pt x="615" y="615"/>
                  </a:lnTo>
                  <a:lnTo>
                    <a:pt x="611" y="613"/>
                  </a:lnTo>
                  <a:lnTo>
                    <a:pt x="611" y="609"/>
                  </a:lnTo>
                  <a:lnTo>
                    <a:pt x="611" y="604"/>
                  </a:lnTo>
                  <a:lnTo>
                    <a:pt x="613" y="598"/>
                  </a:lnTo>
                  <a:lnTo>
                    <a:pt x="615" y="593"/>
                  </a:lnTo>
                  <a:lnTo>
                    <a:pt x="620" y="587"/>
                  </a:lnTo>
                  <a:lnTo>
                    <a:pt x="622" y="582"/>
                  </a:lnTo>
                  <a:lnTo>
                    <a:pt x="624" y="578"/>
                  </a:lnTo>
                  <a:lnTo>
                    <a:pt x="626" y="571"/>
                  </a:lnTo>
                  <a:lnTo>
                    <a:pt x="626" y="569"/>
                  </a:lnTo>
                  <a:lnTo>
                    <a:pt x="631" y="564"/>
                  </a:lnTo>
                  <a:lnTo>
                    <a:pt x="631" y="560"/>
                  </a:lnTo>
                  <a:lnTo>
                    <a:pt x="633" y="555"/>
                  </a:lnTo>
                  <a:lnTo>
                    <a:pt x="637" y="553"/>
                  </a:lnTo>
                  <a:lnTo>
                    <a:pt x="640" y="551"/>
                  </a:lnTo>
                  <a:lnTo>
                    <a:pt x="642" y="549"/>
                  </a:lnTo>
                  <a:lnTo>
                    <a:pt x="646" y="547"/>
                  </a:lnTo>
                  <a:lnTo>
                    <a:pt x="649" y="544"/>
                  </a:lnTo>
                  <a:lnTo>
                    <a:pt x="644" y="538"/>
                  </a:lnTo>
                  <a:lnTo>
                    <a:pt x="642" y="535"/>
                  </a:lnTo>
                  <a:lnTo>
                    <a:pt x="642" y="533"/>
                  </a:lnTo>
                  <a:lnTo>
                    <a:pt x="640" y="527"/>
                  </a:lnTo>
                  <a:lnTo>
                    <a:pt x="640" y="522"/>
                  </a:lnTo>
                  <a:lnTo>
                    <a:pt x="637" y="518"/>
                  </a:lnTo>
                  <a:lnTo>
                    <a:pt x="640" y="515"/>
                  </a:lnTo>
                  <a:lnTo>
                    <a:pt x="642" y="513"/>
                  </a:lnTo>
                  <a:lnTo>
                    <a:pt x="644" y="509"/>
                  </a:lnTo>
                  <a:lnTo>
                    <a:pt x="649" y="507"/>
                  </a:lnTo>
                  <a:lnTo>
                    <a:pt x="651" y="502"/>
                  </a:lnTo>
                  <a:lnTo>
                    <a:pt x="653" y="498"/>
                  </a:lnTo>
                  <a:lnTo>
                    <a:pt x="651" y="493"/>
                  </a:lnTo>
                  <a:lnTo>
                    <a:pt x="649" y="489"/>
                  </a:lnTo>
                  <a:lnTo>
                    <a:pt x="644" y="487"/>
                  </a:lnTo>
                  <a:lnTo>
                    <a:pt x="642" y="480"/>
                  </a:lnTo>
                  <a:lnTo>
                    <a:pt x="635" y="471"/>
                  </a:lnTo>
                  <a:lnTo>
                    <a:pt x="633" y="467"/>
                  </a:lnTo>
                  <a:lnTo>
                    <a:pt x="629" y="464"/>
                  </a:lnTo>
                  <a:lnTo>
                    <a:pt x="626" y="460"/>
                  </a:lnTo>
                  <a:lnTo>
                    <a:pt x="624" y="453"/>
                  </a:lnTo>
                  <a:lnTo>
                    <a:pt x="624" y="453"/>
                  </a:lnTo>
                  <a:lnTo>
                    <a:pt x="624" y="451"/>
                  </a:lnTo>
                  <a:lnTo>
                    <a:pt x="622" y="449"/>
                  </a:lnTo>
                  <a:lnTo>
                    <a:pt x="622" y="449"/>
                  </a:lnTo>
                  <a:lnTo>
                    <a:pt x="617" y="444"/>
                  </a:lnTo>
                  <a:lnTo>
                    <a:pt x="617" y="442"/>
                  </a:lnTo>
                  <a:lnTo>
                    <a:pt x="611" y="438"/>
                  </a:lnTo>
                  <a:lnTo>
                    <a:pt x="609" y="433"/>
                  </a:lnTo>
                  <a:lnTo>
                    <a:pt x="609" y="431"/>
                  </a:lnTo>
                  <a:lnTo>
                    <a:pt x="602" y="422"/>
                  </a:lnTo>
                  <a:lnTo>
                    <a:pt x="597" y="418"/>
                  </a:lnTo>
                  <a:lnTo>
                    <a:pt x="593" y="413"/>
                  </a:lnTo>
                  <a:lnTo>
                    <a:pt x="591" y="411"/>
                  </a:lnTo>
                  <a:lnTo>
                    <a:pt x="589" y="411"/>
                  </a:lnTo>
                  <a:lnTo>
                    <a:pt x="584" y="415"/>
                  </a:lnTo>
                  <a:lnTo>
                    <a:pt x="584" y="415"/>
                  </a:lnTo>
                  <a:lnTo>
                    <a:pt x="584" y="415"/>
                  </a:lnTo>
                  <a:lnTo>
                    <a:pt x="584" y="418"/>
                  </a:lnTo>
                  <a:lnTo>
                    <a:pt x="584" y="418"/>
                  </a:lnTo>
                  <a:lnTo>
                    <a:pt x="580" y="418"/>
                  </a:lnTo>
                  <a:lnTo>
                    <a:pt x="575" y="415"/>
                  </a:lnTo>
                  <a:lnTo>
                    <a:pt x="575" y="415"/>
                  </a:lnTo>
                  <a:lnTo>
                    <a:pt x="571" y="413"/>
                  </a:lnTo>
                  <a:lnTo>
                    <a:pt x="571" y="413"/>
                  </a:lnTo>
                  <a:lnTo>
                    <a:pt x="566" y="411"/>
                  </a:lnTo>
                  <a:lnTo>
                    <a:pt x="566" y="409"/>
                  </a:lnTo>
                  <a:lnTo>
                    <a:pt x="564" y="404"/>
                  </a:lnTo>
                  <a:lnTo>
                    <a:pt x="562" y="400"/>
                  </a:lnTo>
                  <a:lnTo>
                    <a:pt x="560" y="395"/>
                  </a:lnTo>
                  <a:lnTo>
                    <a:pt x="560" y="391"/>
                  </a:lnTo>
                  <a:lnTo>
                    <a:pt x="560" y="387"/>
                  </a:lnTo>
                  <a:lnTo>
                    <a:pt x="557" y="384"/>
                  </a:lnTo>
                  <a:lnTo>
                    <a:pt x="555" y="382"/>
                  </a:lnTo>
                  <a:lnTo>
                    <a:pt x="549" y="382"/>
                  </a:lnTo>
                  <a:lnTo>
                    <a:pt x="546" y="384"/>
                  </a:lnTo>
                  <a:lnTo>
                    <a:pt x="544" y="384"/>
                  </a:lnTo>
                  <a:lnTo>
                    <a:pt x="544" y="389"/>
                  </a:lnTo>
                  <a:lnTo>
                    <a:pt x="546" y="393"/>
                  </a:lnTo>
                  <a:lnTo>
                    <a:pt x="549" y="393"/>
                  </a:lnTo>
                  <a:lnTo>
                    <a:pt x="551" y="398"/>
                  </a:lnTo>
                  <a:lnTo>
                    <a:pt x="551" y="400"/>
                  </a:lnTo>
                  <a:lnTo>
                    <a:pt x="549" y="400"/>
                  </a:lnTo>
                  <a:lnTo>
                    <a:pt x="546" y="400"/>
                  </a:lnTo>
                  <a:lnTo>
                    <a:pt x="546" y="400"/>
                  </a:lnTo>
                  <a:lnTo>
                    <a:pt x="544" y="398"/>
                  </a:lnTo>
                  <a:lnTo>
                    <a:pt x="540" y="395"/>
                  </a:lnTo>
                  <a:lnTo>
                    <a:pt x="540" y="395"/>
                  </a:lnTo>
                  <a:lnTo>
                    <a:pt x="537" y="395"/>
                  </a:lnTo>
                  <a:lnTo>
                    <a:pt x="535" y="393"/>
                  </a:lnTo>
                  <a:lnTo>
                    <a:pt x="531" y="391"/>
                  </a:lnTo>
                  <a:lnTo>
                    <a:pt x="529" y="387"/>
                  </a:lnTo>
                  <a:lnTo>
                    <a:pt x="529" y="387"/>
                  </a:lnTo>
                  <a:lnTo>
                    <a:pt x="526" y="387"/>
                  </a:lnTo>
                  <a:lnTo>
                    <a:pt x="522" y="384"/>
                  </a:lnTo>
                  <a:lnTo>
                    <a:pt x="522" y="384"/>
                  </a:lnTo>
                  <a:lnTo>
                    <a:pt x="522" y="380"/>
                  </a:lnTo>
                  <a:lnTo>
                    <a:pt x="520" y="375"/>
                  </a:lnTo>
                  <a:lnTo>
                    <a:pt x="522" y="369"/>
                  </a:lnTo>
                  <a:lnTo>
                    <a:pt x="524" y="367"/>
                  </a:lnTo>
                  <a:lnTo>
                    <a:pt x="529" y="364"/>
                  </a:lnTo>
                  <a:lnTo>
                    <a:pt x="533" y="360"/>
                  </a:lnTo>
                  <a:lnTo>
                    <a:pt x="533" y="358"/>
                  </a:lnTo>
                  <a:lnTo>
                    <a:pt x="531" y="360"/>
                  </a:lnTo>
                  <a:lnTo>
                    <a:pt x="524" y="360"/>
                  </a:lnTo>
                  <a:lnTo>
                    <a:pt x="520" y="362"/>
                  </a:lnTo>
                  <a:lnTo>
                    <a:pt x="517" y="364"/>
                  </a:lnTo>
                  <a:lnTo>
                    <a:pt x="515" y="367"/>
                  </a:lnTo>
                  <a:lnTo>
                    <a:pt x="509" y="373"/>
                  </a:lnTo>
                  <a:lnTo>
                    <a:pt x="506" y="375"/>
                  </a:lnTo>
                  <a:lnTo>
                    <a:pt x="506" y="375"/>
                  </a:lnTo>
                  <a:lnTo>
                    <a:pt x="504" y="378"/>
                  </a:lnTo>
                  <a:lnTo>
                    <a:pt x="500" y="378"/>
                  </a:lnTo>
                  <a:lnTo>
                    <a:pt x="497" y="378"/>
                  </a:lnTo>
                  <a:lnTo>
                    <a:pt x="495" y="380"/>
                  </a:lnTo>
                  <a:lnTo>
                    <a:pt x="495" y="384"/>
                  </a:lnTo>
                  <a:lnTo>
                    <a:pt x="495" y="387"/>
                  </a:lnTo>
                  <a:lnTo>
                    <a:pt x="493" y="391"/>
                  </a:lnTo>
                  <a:lnTo>
                    <a:pt x="489" y="393"/>
                  </a:lnTo>
                  <a:lnTo>
                    <a:pt x="486" y="395"/>
                  </a:lnTo>
                  <a:lnTo>
                    <a:pt x="486" y="395"/>
                  </a:lnTo>
                  <a:lnTo>
                    <a:pt x="486" y="400"/>
                  </a:lnTo>
                  <a:lnTo>
                    <a:pt x="486" y="400"/>
                  </a:lnTo>
                  <a:lnTo>
                    <a:pt x="480" y="407"/>
                  </a:lnTo>
                  <a:lnTo>
                    <a:pt x="475" y="409"/>
                  </a:lnTo>
                  <a:lnTo>
                    <a:pt x="473" y="411"/>
                  </a:lnTo>
                  <a:lnTo>
                    <a:pt x="471" y="411"/>
                  </a:lnTo>
                  <a:lnTo>
                    <a:pt x="469" y="409"/>
                  </a:lnTo>
                  <a:lnTo>
                    <a:pt x="469" y="404"/>
                  </a:lnTo>
                  <a:lnTo>
                    <a:pt x="469" y="400"/>
                  </a:lnTo>
                  <a:lnTo>
                    <a:pt x="466" y="395"/>
                  </a:lnTo>
                  <a:lnTo>
                    <a:pt x="466" y="391"/>
                  </a:lnTo>
                  <a:lnTo>
                    <a:pt x="462" y="389"/>
                  </a:lnTo>
                  <a:lnTo>
                    <a:pt x="462" y="387"/>
                  </a:lnTo>
                  <a:lnTo>
                    <a:pt x="457" y="384"/>
                  </a:lnTo>
                  <a:lnTo>
                    <a:pt x="457" y="382"/>
                  </a:lnTo>
                  <a:lnTo>
                    <a:pt x="457" y="380"/>
                  </a:lnTo>
                  <a:lnTo>
                    <a:pt x="462" y="378"/>
                  </a:lnTo>
                  <a:lnTo>
                    <a:pt x="471" y="375"/>
                  </a:lnTo>
                  <a:lnTo>
                    <a:pt x="475" y="373"/>
                  </a:lnTo>
                  <a:lnTo>
                    <a:pt x="477" y="373"/>
                  </a:lnTo>
                  <a:lnTo>
                    <a:pt x="482" y="371"/>
                  </a:lnTo>
                  <a:lnTo>
                    <a:pt x="484" y="369"/>
                  </a:lnTo>
                  <a:lnTo>
                    <a:pt x="486" y="367"/>
                  </a:lnTo>
                  <a:lnTo>
                    <a:pt x="489" y="364"/>
                  </a:lnTo>
                  <a:lnTo>
                    <a:pt x="491" y="364"/>
                  </a:lnTo>
                  <a:lnTo>
                    <a:pt x="489" y="360"/>
                  </a:lnTo>
                  <a:lnTo>
                    <a:pt x="486" y="358"/>
                  </a:lnTo>
                  <a:lnTo>
                    <a:pt x="484" y="355"/>
                  </a:lnTo>
                  <a:lnTo>
                    <a:pt x="477" y="347"/>
                  </a:lnTo>
                  <a:lnTo>
                    <a:pt x="471" y="347"/>
                  </a:lnTo>
                  <a:lnTo>
                    <a:pt x="466" y="344"/>
                  </a:lnTo>
                  <a:lnTo>
                    <a:pt x="462" y="340"/>
                  </a:lnTo>
                  <a:lnTo>
                    <a:pt x="457" y="340"/>
                  </a:lnTo>
                  <a:lnTo>
                    <a:pt x="446" y="333"/>
                  </a:lnTo>
                  <a:lnTo>
                    <a:pt x="440" y="331"/>
                  </a:lnTo>
                  <a:lnTo>
                    <a:pt x="437" y="331"/>
                  </a:lnTo>
                  <a:lnTo>
                    <a:pt x="431" y="331"/>
                  </a:lnTo>
                  <a:lnTo>
                    <a:pt x="429" y="331"/>
                  </a:lnTo>
                  <a:lnTo>
                    <a:pt x="429" y="327"/>
                  </a:lnTo>
                  <a:lnTo>
                    <a:pt x="433" y="327"/>
                  </a:lnTo>
                  <a:lnTo>
                    <a:pt x="435" y="324"/>
                  </a:lnTo>
                  <a:lnTo>
                    <a:pt x="435" y="322"/>
                  </a:lnTo>
                  <a:lnTo>
                    <a:pt x="433" y="318"/>
                  </a:lnTo>
                  <a:lnTo>
                    <a:pt x="435" y="315"/>
                  </a:lnTo>
                  <a:lnTo>
                    <a:pt x="435" y="315"/>
                  </a:lnTo>
                  <a:lnTo>
                    <a:pt x="433" y="315"/>
                  </a:lnTo>
                  <a:lnTo>
                    <a:pt x="431" y="315"/>
                  </a:lnTo>
                  <a:lnTo>
                    <a:pt x="431" y="315"/>
                  </a:lnTo>
                  <a:lnTo>
                    <a:pt x="424" y="315"/>
                  </a:lnTo>
                  <a:lnTo>
                    <a:pt x="422" y="313"/>
                  </a:lnTo>
                  <a:lnTo>
                    <a:pt x="420" y="313"/>
                  </a:lnTo>
                  <a:lnTo>
                    <a:pt x="415" y="315"/>
                  </a:lnTo>
                  <a:lnTo>
                    <a:pt x="415" y="320"/>
                  </a:lnTo>
                  <a:lnTo>
                    <a:pt x="415" y="320"/>
                  </a:lnTo>
                  <a:lnTo>
                    <a:pt x="411" y="320"/>
                  </a:lnTo>
                  <a:lnTo>
                    <a:pt x="409" y="318"/>
                  </a:lnTo>
                  <a:lnTo>
                    <a:pt x="406" y="313"/>
                  </a:lnTo>
                  <a:lnTo>
                    <a:pt x="406" y="309"/>
                  </a:lnTo>
                  <a:lnTo>
                    <a:pt x="404" y="302"/>
                  </a:lnTo>
                  <a:lnTo>
                    <a:pt x="404" y="300"/>
                  </a:lnTo>
                  <a:lnTo>
                    <a:pt x="402" y="291"/>
                  </a:lnTo>
                  <a:lnTo>
                    <a:pt x="397" y="280"/>
                  </a:lnTo>
                  <a:lnTo>
                    <a:pt x="395" y="284"/>
                  </a:lnTo>
                  <a:lnTo>
                    <a:pt x="395" y="287"/>
                  </a:lnTo>
                  <a:lnTo>
                    <a:pt x="391" y="287"/>
                  </a:lnTo>
                  <a:lnTo>
                    <a:pt x="391" y="287"/>
                  </a:lnTo>
                  <a:lnTo>
                    <a:pt x="391" y="287"/>
                  </a:lnTo>
                  <a:lnTo>
                    <a:pt x="389" y="287"/>
                  </a:lnTo>
                  <a:lnTo>
                    <a:pt x="389" y="287"/>
                  </a:lnTo>
                  <a:lnTo>
                    <a:pt x="386" y="284"/>
                  </a:lnTo>
                  <a:lnTo>
                    <a:pt x="386" y="284"/>
                  </a:lnTo>
                  <a:lnTo>
                    <a:pt x="384" y="282"/>
                  </a:lnTo>
                  <a:lnTo>
                    <a:pt x="382" y="282"/>
                  </a:lnTo>
                  <a:lnTo>
                    <a:pt x="384" y="284"/>
                  </a:lnTo>
                  <a:lnTo>
                    <a:pt x="384" y="287"/>
                  </a:lnTo>
                  <a:lnTo>
                    <a:pt x="382" y="289"/>
                  </a:lnTo>
                  <a:lnTo>
                    <a:pt x="377" y="289"/>
                  </a:lnTo>
                  <a:lnTo>
                    <a:pt x="377" y="289"/>
                  </a:lnTo>
                  <a:lnTo>
                    <a:pt x="377" y="287"/>
                  </a:lnTo>
                  <a:lnTo>
                    <a:pt x="373" y="287"/>
                  </a:lnTo>
                  <a:lnTo>
                    <a:pt x="373" y="287"/>
                  </a:lnTo>
                  <a:lnTo>
                    <a:pt x="371" y="284"/>
                  </a:lnTo>
                  <a:lnTo>
                    <a:pt x="366" y="284"/>
                  </a:lnTo>
                  <a:lnTo>
                    <a:pt x="369" y="278"/>
                  </a:lnTo>
                  <a:lnTo>
                    <a:pt x="360" y="275"/>
                  </a:lnTo>
                  <a:lnTo>
                    <a:pt x="357" y="275"/>
                  </a:lnTo>
                  <a:lnTo>
                    <a:pt x="353" y="275"/>
                  </a:lnTo>
                  <a:lnTo>
                    <a:pt x="349" y="275"/>
                  </a:lnTo>
                  <a:lnTo>
                    <a:pt x="344" y="275"/>
                  </a:lnTo>
                  <a:lnTo>
                    <a:pt x="342" y="278"/>
                  </a:lnTo>
                  <a:lnTo>
                    <a:pt x="337" y="280"/>
                  </a:lnTo>
                  <a:lnTo>
                    <a:pt x="337" y="282"/>
                  </a:lnTo>
                  <a:lnTo>
                    <a:pt x="337" y="282"/>
                  </a:lnTo>
                  <a:lnTo>
                    <a:pt x="337" y="284"/>
                  </a:lnTo>
                  <a:lnTo>
                    <a:pt x="337" y="284"/>
                  </a:lnTo>
                  <a:lnTo>
                    <a:pt x="337" y="284"/>
                  </a:lnTo>
                  <a:lnTo>
                    <a:pt x="344" y="287"/>
                  </a:lnTo>
                  <a:lnTo>
                    <a:pt x="346" y="284"/>
                  </a:lnTo>
                  <a:lnTo>
                    <a:pt x="351" y="284"/>
                  </a:lnTo>
                  <a:lnTo>
                    <a:pt x="353" y="287"/>
                  </a:lnTo>
                  <a:lnTo>
                    <a:pt x="355" y="291"/>
                  </a:lnTo>
                  <a:lnTo>
                    <a:pt x="357" y="293"/>
                  </a:lnTo>
                  <a:lnTo>
                    <a:pt x="360" y="295"/>
                  </a:lnTo>
                  <a:lnTo>
                    <a:pt x="360" y="295"/>
                  </a:lnTo>
                  <a:lnTo>
                    <a:pt x="362" y="298"/>
                  </a:lnTo>
                  <a:lnTo>
                    <a:pt x="362" y="298"/>
                  </a:lnTo>
                  <a:lnTo>
                    <a:pt x="366" y="302"/>
                  </a:lnTo>
                  <a:lnTo>
                    <a:pt x="366" y="304"/>
                  </a:lnTo>
                  <a:lnTo>
                    <a:pt x="371" y="309"/>
                  </a:lnTo>
                  <a:lnTo>
                    <a:pt x="373" y="313"/>
                  </a:lnTo>
                  <a:lnTo>
                    <a:pt x="373" y="315"/>
                  </a:lnTo>
                  <a:lnTo>
                    <a:pt x="373" y="318"/>
                  </a:lnTo>
                  <a:lnTo>
                    <a:pt x="369" y="322"/>
                  </a:lnTo>
                  <a:lnTo>
                    <a:pt x="362" y="324"/>
                  </a:lnTo>
                  <a:lnTo>
                    <a:pt x="360" y="324"/>
                  </a:lnTo>
                  <a:lnTo>
                    <a:pt x="355" y="324"/>
                  </a:lnTo>
                  <a:lnTo>
                    <a:pt x="353" y="329"/>
                  </a:lnTo>
                  <a:lnTo>
                    <a:pt x="351" y="331"/>
                  </a:lnTo>
                  <a:lnTo>
                    <a:pt x="346" y="333"/>
                  </a:lnTo>
                  <a:lnTo>
                    <a:pt x="344" y="331"/>
                  </a:lnTo>
                  <a:lnTo>
                    <a:pt x="340" y="329"/>
                  </a:lnTo>
                  <a:lnTo>
                    <a:pt x="337" y="327"/>
                  </a:lnTo>
                  <a:lnTo>
                    <a:pt x="335" y="324"/>
                  </a:lnTo>
                  <a:lnTo>
                    <a:pt x="333" y="320"/>
                  </a:lnTo>
                  <a:lnTo>
                    <a:pt x="329" y="320"/>
                  </a:lnTo>
                  <a:lnTo>
                    <a:pt x="326" y="320"/>
                  </a:lnTo>
                  <a:lnTo>
                    <a:pt x="322" y="322"/>
                  </a:lnTo>
                  <a:lnTo>
                    <a:pt x="320" y="322"/>
                  </a:lnTo>
                  <a:lnTo>
                    <a:pt x="317" y="324"/>
                  </a:lnTo>
                  <a:lnTo>
                    <a:pt x="313" y="324"/>
                  </a:lnTo>
                  <a:lnTo>
                    <a:pt x="309" y="327"/>
                  </a:lnTo>
                  <a:lnTo>
                    <a:pt x="306" y="324"/>
                  </a:lnTo>
                  <a:lnTo>
                    <a:pt x="300" y="322"/>
                  </a:lnTo>
                  <a:lnTo>
                    <a:pt x="295" y="322"/>
                  </a:lnTo>
                  <a:lnTo>
                    <a:pt x="293" y="322"/>
                  </a:lnTo>
                  <a:lnTo>
                    <a:pt x="289" y="320"/>
                  </a:lnTo>
                  <a:lnTo>
                    <a:pt x="289" y="320"/>
                  </a:lnTo>
                  <a:lnTo>
                    <a:pt x="289" y="320"/>
                  </a:lnTo>
                  <a:lnTo>
                    <a:pt x="286" y="318"/>
                  </a:lnTo>
                  <a:lnTo>
                    <a:pt x="286" y="318"/>
                  </a:lnTo>
                  <a:lnTo>
                    <a:pt x="282" y="318"/>
                  </a:lnTo>
                  <a:lnTo>
                    <a:pt x="280" y="318"/>
                  </a:lnTo>
                  <a:lnTo>
                    <a:pt x="277" y="320"/>
                  </a:lnTo>
                  <a:lnTo>
                    <a:pt x="277" y="324"/>
                  </a:lnTo>
                  <a:lnTo>
                    <a:pt x="280" y="327"/>
                  </a:lnTo>
                  <a:lnTo>
                    <a:pt x="284" y="327"/>
                  </a:lnTo>
                  <a:lnTo>
                    <a:pt x="286" y="327"/>
                  </a:lnTo>
                  <a:lnTo>
                    <a:pt x="291" y="327"/>
                  </a:lnTo>
                  <a:lnTo>
                    <a:pt x="293" y="331"/>
                  </a:lnTo>
                  <a:lnTo>
                    <a:pt x="297" y="331"/>
                  </a:lnTo>
                  <a:lnTo>
                    <a:pt x="302" y="335"/>
                  </a:lnTo>
                  <a:lnTo>
                    <a:pt x="304" y="338"/>
                  </a:lnTo>
                  <a:lnTo>
                    <a:pt x="306" y="340"/>
                  </a:lnTo>
                  <a:lnTo>
                    <a:pt x="309" y="342"/>
                  </a:lnTo>
                  <a:lnTo>
                    <a:pt x="309" y="344"/>
                  </a:lnTo>
                  <a:lnTo>
                    <a:pt x="309" y="347"/>
                  </a:lnTo>
                  <a:lnTo>
                    <a:pt x="306" y="349"/>
                  </a:lnTo>
                  <a:lnTo>
                    <a:pt x="304" y="349"/>
                  </a:lnTo>
                  <a:lnTo>
                    <a:pt x="302" y="347"/>
                  </a:lnTo>
                  <a:lnTo>
                    <a:pt x="300" y="342"/>
                  </a:lnTo>
                  <a:lnTo>
                    <a:pt x="295" y="340"/>
                  </a:lnTo>
                  <a:lnTo>
                    <a:pt x="295" y="340"/>
                  </a:lnTo>
                  <a:lnTo>
                    <a:pt x="293" y="338"/>
                  </a:lnTo>
                  <a:lnTo>
                    <a:pt x="293" y="338"/>
                  </a:lnTo>
                  <a:lnTo>
                    <a:pt x="291" y="335"/>
                  </a:lnTo>
                  <a:lnTo>
                    <a:pt x="291" y="335"/>
                  </a:lnTo>
                  <a:lnTo>
                    <a:pt x="291" y="335"/>
                  </a:lnTo>
                  <a:lnTo>
                    <a:pt x="291" y="333"/>
                  </a:lnTo>
                  <a:lnTo>
                    <a:pt x="289" y="333"/>
                  </a:lnTo>
                  <a:lnTo>
                    <a:pt x="289" y="333"/>
                  </a:lnTo>
                  <a:lnTo>
                    <a:pt x="282" y="335"/>
                  </a:lnTo>
                  <a:lnTo>
                    <a:pt x="277" y="338"/>
                  </a:lnTo>
                  <a:lnTo>
                    <a:pt x="277" y="340"/>
                  </a:lnTo>
                  <a:lnTo>
                    <a:pt x="275" y="344"/>
                  </a:lnTo>
                  <a:lnTo>
                    <a:pt x="275" y="347"/>
                  </a:lnTo>
                  <a:lnTo>
                    <a:pt x="266" y="349"/>
                  </a:lnTo>
                  <a:lnTo>
                    <a:pt x="266" y="349"/>
                  </a:lnTo>
                  <a:lnTo>
                    <a:pt x="264" y="347"/>
                  </a:lnTo>
                  <a:lnTo>
                    <a:pt x="262" y="347"/>
                  </a:lnTo>
                  <a:lnTo>
                    <a:pt x="262" y="347"/>
                  </a:lnTo>
                  <a:lnTo>
                    <a:pt x="255" y="344"/>
                  </a:lnTo>
                  <a:lnTo>
                    <a:pt x="249" y="342"/>
                  </a:lnTo>
                  <a:lnTo>
                    <a:pt x="242" y="342"/>
                  </a:lnTo>
                  <a:lnTo>
                    <a:pt x="242" y="338"/>
                  </a:lnTo>
                  <a:lnTo>
                    <a:pt x="240" y="335"/>
                  </a:lnTo>
                  <a:lnTo>
                    <a:pt x="235" y="335"/>
                  </a:lnTo>
                  <a:lnTo>
                    <a:pt x="233" y="338"/>
                  </a:lnTo>
                  <a:lnTo>
                    <a:pt x="229" y="342"/>
                  </a:lnTo>
                  <a:lnTo>
                    <a:pt x="224" y="344"/>
                  </a:lnTo>
                  <a:lnTo>
                    <a:pt x="224" y="349"/>
                  </a:lnTo>
                  <a:lnTo>
                    <a:pt x="220" y="349"/>
                  </a:lnTo>
                  <a:lnTo>
                    <a:pt x="217" y="349"/>
                  </a:lnTo>
                  <a:lnTo>
                    <a:pt x="211" y="349"/>
                  </a:lnTo>
                  <a:lnTo>
                    <a:pt x="206" y="347"/>
                  </a:lnTo>
                  <a:lnTo>
                    <a:pt x="197" y="347"/>
                  </a:lnTo>
                  <a:lnTo>
                    <a:pt x="191" y="347"/>
                  </a:lnTo>
                  <a:lnTo>
                    <a:pt x="182" y="347"/>
                  </a:lnTo>
                  <a:lnTo>
                    <a:pt x="180" y="344"/>
                  </a:lnTo>
                  <a:lnTo>
                    <a:pt x="175" y="344"/>
                  </a:lnTo>
                  <a:lnTo>
                    <a:pt x="169" y="342"/>
                  </a:lnTo>
                  <a:lnTo>
                    <a:pt x="166" y="342"/>
                  </a:lnTo>
                  <a:lnTo>
                    <a:pt x="164" y="344"/>
                  </a:lnTo>
                  <a:lnTo>
                    <a:pt x="162" y="349"/>
                  </a:lnTo>
                  <a:lnTo>
                    <a:pt x="155" y="349"/>
                  </a:lnTo>
                  <a:lnTo>
                    <a:pt x="151" y="349"/>
                  </a:lnTo>
                  <a:lnTo>
                    <a:pt x="146" y="349"/>
                  </a:lnTo>
                  <a:lnTo>
                    <a:pt x="140" y="347"/>
                  </a:lnTo>
                  <a:lnTo>
                    <a:pt x="135" y="342"/>
                  </a:lnTo>
                  <a:lnTo>
                    <a:pt x="133" y="340"/>
                  </a:lnTo>
                  <a:lnTo>
                    <a:pt x="131" y="335"/>
                  </a:lnTo>
                  <a:lnTo>
                    <a:pt x="124" y="331"/>
                  </a:lnTo>
                  <a:lnTo>
                    <a:pt x="124" y="327"/>
                  </a:lnTo>
                  <a:lnTo>
                    <a:pt x="124" y="322"/>
                  </a:lnTo>
                  <a:lnTo>
                    <a:pt x="122" y="315"/>
                  </a:lnTo>
                  <a:lnTo>
                    <a:pt x="122" y="313"/>
                  </a:lnTo>
                  <a:lnTo>
                    <a:pt x="120" y="315"/>
                  </a:lnTo>
                  <a:lnTo>
                    <a:pt x="120" y="320"/>
                  </a:lnTo>
                  <a:lnTo>
                    <a:pt x="120" y="322"/>
                  </a:lnTo>
                  <a:lnTo>
                    <a:pt x="115" y="327"/>
                  </a:lnTo>
                  <a:lnTo>
                    <a:pt x="113" y="327"/>
                  </a:lnTo>
                  <a:lnTo>
                    <a:pt x="113" y="327"/>
                  </a:lnTo>
                  <a:lnTo>
                    <a:pt x="111" y="327"/>
                  </a:lnTo>
                  <a:lnTo>
                    <a:pt x="111" y="327"/>
                  </a:lnTo>
                  <a:lnTo>
                    <a:pt x="104" y="329"/>
                  </a:lnTo>
                  <a:lnTo>
                    <a:pt x="100" y="327"/>
                  </a:lnTo>
                  <a:lnTo>
                    <a:pt x="100" y="327"/>
                  </a:lnTo>
                  <a:lnTo>
                    <a:pt x="100" y="327"/>
                  </a:lnTo>
                  <a:lnTo>
                    <a:pt x="97" y="327"/>
                  </a:lnTo>
                  <a:lnTo>
                    <a:pt x="97" y="327"/>
                  </a:lnTo>
                  <a:lnTo>
                    <a:pt x="91" y="327"/>
                  </a:lnTo>
                  <a:lnTo>
                    <a:pt x="88" y="327"/>
                  </a:lnTo>
                  <a:lnTo>
                    <a:pt x="86" y="329"/>
                  </a:lnTo>
                  <a:lnTo>
                    <a:pt x="82" y="331"/>
                  </a:lnTo>
                  <a:lnTo>
                    <a:pt x="82" y="331"/>
                  </a:lnTo>
                  <a:lnTo>
                    <a:pt x="75" y="331"/>
                  </a:lnTo>
                  <a:lnTo>
                    <a:pt x="73" y="324"/>
                  </a:lnTo>
                  <a:lnTo>
                    <a:pt x="73" y="324"/>
                  </a:lnTo>
                  <a:lnTo>
                    <a:pt x="71" y="322"/>
                  </a:lnTo>
                  <a:lnTo>
                    <a:pt x="66" y="320"/>
                  </a:lnTo>
                  <a:lnTo>
                    <a:pt x="66" y="320"/>
                  </a:lnTo>
                  <a:lnTo>
                    <a:pt x="60" y="318"/>
                  </a:lnTo>
                  <a:lnTo>
                    <a:pt x="55" y="313"/>
                  </a:lnTo>
                  <a:lnTo>
                    <a:pt x="51" y="307"/>
                  </a:lnTo>
                  <a:lnTo>
                    <a:pt x="46" y="300"/>
                  </a:lnTo>
                  <a:lnTo>
                    <a:pt x="42" y="295"/>
                  </a:lnTo>
                  <a:lnTo>
                    <a:pt x="40" y="293"/>
                  </a:lnTo>
                  <a:lnTo>
                    <a:pt x="35" y="289"/>
                  </a:lnTo>
                  <a:lnTo>
                    <a:pt x="35" y="289"/>
                  </a:lnTo>
                  <a:lnTo>
                    <a:pt x="31" y="284"/>
                  </a:lnTo>
                  <a:lnTo>
                    <a:pt x="31" y="284"/>
                  </a:lnTo>
                  <a:lnTo>
                    <a:pt x="28" y="282"/>
                  </a:lnTo>
                  <a:lnTo>
                    <a:pt x="28" y="280"/>
                  </a:lnTo>
                  <a:lnTo>
                    <a:pt x="31" y="275"/>
                  </a:lnTo>
                  <a:lnTo>
                    <a:pt x="31" y="273"/>
                  </a:lnTo>
                  <a:lnTo>
                    <a:pt x="31" y="269"/>
                  </a:lnTo>
                  <a:lnTo>
                    <a:pt x="28" y="267"/>
                  </a:lnTo>
                  <a:lnTo>
                    <a:pt x="31" y="264"/>
                  </a:lnTo>
                  <a:lnTo>
                    <a:pt x="33" y="267"/>
                  </a:lnTo>
                  <a:lnTo>
                    <a:pt x="37" y="267"/>
                  </a:lnTo>
                  <a:lnTo>
                    <a:pt x="40" y="267"/>
                  </a:lnTo>
                  <a:lnTo>
                    <a:pt x="48" y="269"/>
                  </a:lnTo>
                  <a:lnTo>
                    <a:pt x="53" y="273"/>
                  </a:lnTo>
                  <a:lnTo>
                    <a:pt x="57" y="271"/>
                  </a:lnTo>
                  <a:lnTo>
                    <a:pt x="60" y="275"/>
                  </a:lnTo>
                  <a:lnTo>
                    <a:pt x="64" y="275"/>
                  </a:lnTo>
                  <a:lnTo>
                    <a:pt x="66" y="275"/>
                  </a:lnTo>
                  <a:lnTo>
                    <a:pt x="73" y="278"/>
                  </a:lnTo>
                  <a:lnTo>
                    <a:pt x="75" y="278"/>
                  </a:lnTo>
                  <a:lnTo>
                    <a:pt x="80" y="273"/>
                  </a:lnTo>
                  <a:lnTo>
                    <a:pt x="86" y="273"/>
                  </a:lnTo>
                  <a:lnTo>
                    <a:pt x="88" y="271"/>
                  </a:lnTo>
                  <a:lnTo>
                    <a:pt x="93" y="267"/>
                  </a:lnTo>
                  <a:lnTo>
                    <a:pt x="97" y="267"/>
                  </a:lnTo>
                  <a:lnTo>
                    <a:pt x="97" y="267"/>
                  </a:lnTo>
                  <a:lnTo>
                    <a:pt x="95" y="264"/>
                  </a:lnTo>
                  <a:lnTo>
                    <a:pt x="93" y="264"/>
                  </a:lnTo>
                  <a:lnTo>
                    <a:pt x="93" y="264"/>
                  </a:lnTo>
                  <a:lnTo>
                    <a:pt x="88" y="264"/>
                  </a:lnTo>
                  <a:lnTo>
                    <a:pt x="88" y="264"/>
                  </a:lnTo>
                  <a:lnTo>
                    <a:pt x="84" y="262"/>
                  </a:lnTo>
                  <a:lnTo>
                    <a:pt x="84" y="262"/>
                  </a:lnTo>
                  <a:lnTo>
                    <a:pt x="80" y="255"/>
                  </a:lnTo>
                  <a:lnTo>
                    <a:pt x="75" y="253"/>
                  </a:lnTo>
                  <a:lnTo>
                    <a:pt x="73" y="247"/>
                  </a:lnTo>
                  <a:lnTo>
                    <a:pt x="71" y="247"/>
                  </a:lnTo>
                  <a:lnTo>
                    <a:pt x="64" y="247"/>
                  </a:lnTo>
                  <a:lnTo>
                    <a:pt x="60" y="249"/>
                  </a:lnTo>
                  <a:lnTo>
                    <a:pt x="53" y="247"/>
                  </a:lnTo>
                  <a:lnTo>
                    <a:pt x="44" y="247"/>
                  </a:lnTo>
                  <a:lnTo>
                    <a:pt x="40" y="247"/>
                  </a:lnTo>
                  <a:lnTo>
                    <a:pt x="31" y="244"/>
                  </a:lnTo>
                  <a:lnTo>
                    <a:pt x="31" y="244"/>
                  </a:lnTo>
                  <a:lnTo>
                    <a:pt x="26" y="244"/>
                  </a:lnTo>
                  <a:lnTo>
                    <a:pt x="26" y="244"/>
                  </a:lnTo>
                  <a:lnTo>
                    <a:pt x="22" y="244"/>
                  </a:lnTo>
                  <a:lnTo>
                    <a:pt x="20" y="242"/>
                  </a:lnTo>
                  <a:lnTo>
                    <a:pt x="20" y="242"/>
                  </a:lnTo>
                  <a:lnTo>
                    <a:pt x="17" y="244"/>
                  </a:lnTo>
                  <a:lnTo>
                    <a:pt x="15" y="244"/>
                  </a:lnTo>
                  <a:lnTo>
                    <a:pt x="13" y="244"/>
                  </a:lnTo>
                  <a:lnTo>
                    <a:pt x="13" y="244"/>
                  </a:lnTo>
                  <a:lnTo>
                    <a:pt x="11" y="240"/>
                  </a:lnTo>
                  <a:lnTo>
                    <a:pt x="8" y="235"/>
                  </a:lnTo>
                  <a:lnTo>
                    <a:pt x="6" y="229"/>
                  </a:lnTo>
                  <a:lnTo>
                    <a:pt x="6" y="224"/>
                  </a:lnTo>
                  <a:lnTo>
                    <a:pt x="4" y="220"/>
                  </a:lnTo>
                  <a:lnTo>
                    <a:pt x="4" y="215"/>
                  </a:lnTo>
                  <a:lnTo>
                    <a:pt x="4" y="213"/>
                  </a:lnTo>
                  <a:lnTo>
                    <a:pt x="8" y="204"/>
                  </a:lnTo>
                  <a:lnTo>
                    <a:pt x="11" y="202"/>
                  </a:lnTo>
                  <a:lnTo>
                    <a:pt x="8" y="198"/>
                  </a:lnTo>
                  <a:lnTo>
                    <a:pt x="8" y="198"/>
                  </a:lnTo>
                  <a:lnTo>
                    <a:pt x="6" y="195"/>
                  </a:lnTo>
                  <a:lnTo>
                    <a:pt x="6" y="195"/>
                  </a:lnTo>
                  <a:lnTo>
                    <a:pt x="4" y="193"/>
                  </a:lnTo>
                  <a:lnTo>
                    <a:pt x="4" y="193"/>
                  </a:lnTo>
                  <a:lnTo>
                    <a:pt x="4" y="193"/>
                  </a:lnTo>
                  <a:lnTo>
                    <a:pt x="2" y="189"/>
                  </a:lnTo>
                  <a:lnTo>
                    <a:pt x="2" y="189"/>
                  </a:lnTo>
                  <a:lnTo>
                    <a:pt x="0" y="187"/>
                  </a:lnTo>
                  <a:lnTo>
                    <a:pt x="0" y="184"/>
                  </a:lnTo>
                  <a:lnTo>
                    <a:pt x="4" y="178"/>
                  </a:lnTo>
                  <a:lnTo>
                    <a:pt x="11" y="169"/>
                  </a:lnTo>
                  <a:lnTo>
                    <a:pt x="11" y="169"/>
                  </a:lnTo>
                  <a:lnTo>
                    <a:pt x="15" y="169"/>
                  </a:lnTo>
                  <a:lnTo>
                    <a:pt x="11" y="167"/>
                  </a:lnTo>
                  <a:lnTo>
                    <a:pt x="11" y="167"/>
                  </a:lnTo>
                  <a:lnTo>
                    <a:pt x="8" y="167"/>
                  </a:lnTo>
                  <a:lnTo>
                    <a:pt x="6" y="164"/>
                  </a:lnTo>
                  <a:lnTo>
                    <a:pt x="6" y="164"/>
                  </a:lnTo>
                  <a:lnTo>
                    <a:pt x="6" y="158"/>
                  </a:lnTo>
                  <a:lnTo>
                    <a:pt x="4" y="155"/>
                  </a:lnTo>
                  <a:lnTo>
                    <a:pt x="2" y="151"/>
                  </a:lnTo>
                  <a:lnTo>
                    <a:pt x="4" y="147"/>
                  </a:lnTo>
                  <a:lnTo>
                    <a:pt x="6" y="144"/>
                  </a:lnTo>
                  <a:lnTo>
                    <a:pt x="6" y="140"/>
                  </a:lnTo>
                  <a:lnTo>
                    <a:pt x="6" y="135"/>
                  </a:lnTo>
                  <a:lnTo>
                    <a:pt x="6" y="129"/>
                  </a:lnTo>
                  <a:lnTo>
                    <a:pt x="8" y="129"/>
                  </a:lnTo>
                  <a:lnTo>
                    <a:pt x="11" y="127"/>
                  </a:lnTo>
                  <a:lnTo>
                    <a:pt x="11" y="122"/>
                  </a:lnTo>
                  <a:lnTo>
                    <a:pt x="11" y="120"/>
                  </a:lnTo>
                  <a:lnTo>
                    <a:pt x="11" y="120"/>
                  </a:lnTo>
                  <a:lnTo>
                    <a:pt x="11" y="118"/>
                  </a:lnTo>
                  <a:lnTo>
                    <a:pt x="11" y="118"/>
                  </a:lnTo>
                  <a:lnTo>
                    <a:pt x="13" y="113"/>
                  </a:lnTo>
                  <a:lnTo>
                    <a:pt x="13" y="113"/>
                  </a:lnTo>
                  <a:lnTo>
                    <a:pt x="22" y="113"/>
                  </a:lnTo>
                  <a:lnTo>
                    <a:pt x="24" y="113"/>
                  </a:lnTo>
                  <a:lnTo>
                    <a:pt x="13" y="109"/>
                  </a:lnTo>
                  <a:lnTo>
                    <a:pt x="13" y="109"/>
                  </a:lnTo>
                  <a:lnTo>
                    <a:pt x="13" y="109"/>
                  </a:lnTo>
                  <a:lnTo>
                    <a:pt x="13" y="104"/>
                  </a:lnTo>
                  <a:lnTo>
                    <a:pt x="13" y="104"/>
                  </a:lnTo>
                  <a:lnTo>
                    <a:pt x="15" y="98"/>
                  </a:lnTo>
                  <a:lnTo>
                    <a:pt x="17" y="95"/>
                  </a:lnTo>
                  <a:lnTo>
                    <a:pt x="20" y="93"/>
                  </a:lnTo>
                  <a:lnTo>
                    <a:pt x="20" y="93"/>
                  </a:lnTo>
                  <a:lnTo>
                    <a:pt x="15" y="91"/>
                  </a:lnTo>
                  <a:lnTo>
                    <a:pt x="15" y="91"/>
                  </a:lnTo>
                  <a:lnTo>
                    <a:pt x="15" y="89"/>
                  </a:lnTo>
                  <a:lnTo>
                    <a:pt x="15" y="87"/>
                  </a:lnTo>
                  <a:lnTo>
                    <a:pt x="15" y="84"/>
                  </a:lnTo>
                  <a:lnTo>
                    <a:pt x="15" y="84"/>
                  </a:lnTo>
                  <a:close/>
                </a:path>
              </a:pathLst>
            </a:custGeom>
            <a:grpFill/>
            <a:ln w="11113">
              <a:solidFill>
                <a:schemeClr val="bg1"/>
              </a:solidFill>
              <a:prstDash val="solid"/>
              <a:round/>
              <a:headEnd/>
              <a:tailEnd/>
            </a:ln>
          </p:spPr>
          <p:txBody>
            <a:bodyPr/>
            <a:lstStyle/>
            <a:p>
              <a:endParaRPr lang="fr-CA"/>
            </a:p>
          </p:txBody>
        </p:sp>
        <p:sp>
          <p:nvSpPr>
            <p:cNvPr id="69" name="Freeform 84"/>
            <p:cNvSpPr>
              <a:spLocks/>
            </p:cNvSpPr>
            <p:nvPr/>
          </p:nvSpPr>
          <p:spPr bwMode="auto">
            <a:xfrm>
              <a:off x="3153" y="1453"/>
              <a:ext cx="38" cy="32"/>
            </a:xfrm>
            <a:custGeom>
              <a:avLst/>
              <a:gdLst/>
              <a:ahLst/>
              <a:cxnLst>
                <a:cxn ang="0">
                  <a:pos x="24" y="0"/>
                </a:cxn>
                <a:cxn ang="0">
                  <a:pos x="22" y="5"/>
                </a:cxn>
                <a:cxn ang="0">
                  <a:pos x="20" y="7"/>
                </a:cxn>
                <a:cxn ang="0">
                  <a:pos x="15" y="9"/>
                </a:cxn>
                <a:cxn ang="0">
                  <a:pos x="13" y="7"/>
                </a:cxn>
                <a:cxn ang="0">
                  <a:pos x="13" y="7"/>
                </a:cxn>
                <a:cxn ang="0">
                  <a:pos x="11" y="5"/>
                </a:cxn>
                <a:cxn ang="0">
                  <a:pos x="7" y="5"/>
                </a:cxn>
                <a:cxn ang="0">
                  <a:pos x="4" y="5"/>
                </a:cxn>
                <a:cxn ang="0">
                  <a:pos x="0" y="5"/>
                </a:cxn>
                <a:cxn ang="0">
                  <a:pos x="0" y="5"/>
                </a:cxn>
                <a:cxn ang="0">
                  <a:pos x="0" y="9"/>
                </a:cxn>
                <a:cxn ang="0">
                  <a:pos x="0" y="14"/>
                </a:cxn>
                <a:cxn ang="0">
                  <a:pos x="2" y="16"/>
                </a:cxn>
                <a:cxn ang="0">
                  <a:pos x="4" y="18"/>
                </a:cxn>
                <a:cxn ang="0">
                  <a:pos x="7" y="23"/>
                </a:cxn>
                <a:cxn ang="0">
                  <a:pos x="11" y="25"/>
                </a:cxn>
                <a:cxn ang="0">
                  <a:pos x="13" y="27"/>
                </a:cxn>
                <a:cxn ang="0">
                  <a:pos x="18" y="29"/>
                </a:cxn>
                <a:cxn ang="0">
                  <a:pos x="20" y="32"/>
                </a:cxn>
                <a:cxn ang="0">
                  <a:pos x="22" y="29"/>
                </a:cxn>
                <a:cxn ang="0">
                  <a:pos x="22" y="27"/>
                </a:cxn>
                <a:cxn ang="0">
                  <a:pos x="20" y="23"/>
                </a:cxn>
                <a:cxn ang="0">
                  <a:pos x="20" y="20"/>
                </a:cxn>
                <a:cxn ang="0">
                  <a:pos x="22" y="18"/>
                </a:cxn>
                <a:cxn ang="0">
                  <a:pos x="27" y="18"/>
                </a:cxn>
                <a:cxn ang="0">
                  <a:pos x="31" y="16"/>
                </a:cxn>
                <a:cxn ang="0">
                  <a:pos x="33" y="14"/>
                </a:cxn>
                <a:cxn ang="0">
                  <a:pos x="38" y="12"/>
                </a:cxn>
                <a:cxn ang="0">
                  <a:pos x="38" y="9"/>
                </a:cxn>
                <a:cxn ang="0">
                  <a:pos x="38" y="7"/>
                </a:cxn>
                <a:cxn ang="0">
                  <a:pos x="33" y="5"/>
                </a:cxn>
                <a:cxn ang="0">
                  <a:pos x="33" y="3"/>
                </a:cxn>
                <a:cxn ang="0">
                  <a:pos x="29" y="0"/>
                </a:cxn>
                <a:cxn ang="0">
                  <a:pos x="24" y="0"/>
                </a:cxn>
              </a:cxnLst>
              <a:rect l="0" t="0" r="r" b="b"/>
              <a:pathLst>
                <a:path w="38" h="32">
                  <a:moveTo>
                    <a:pt x="24" y="0"/>
                  </a:moveTo>
                  <a:lnTo>
                    <a:pt x="22" y="5"/>
                  </a:lnTo>
                  <a:lnTo>
                    <a:pt x="20" y="7"/>
                  </a:lnTo>
                  <a:lnTo>
                    <a:pt x="15" y="9"/>
                  </a:lnTo>
                  <a:lnTo>
                    <a:pt x="13" y="7"/>
                  </a:lnTo>
                  <a:lnTo>
                    <a:pt x="13" y="7"/>
                  </a:lnTo>
                  <a:lnTo>
                    <a:pt x="11" y="5"/>
                  </a:lnTo>
                  <a:lnTo>
                    <a:pt x="7" y="5"/>
                  </a:lnTo>
                  <a:lnTo>
                    <a:pt x="4" y="5"/>
                  </a:lnTo>
                  <a:lnTo>
                    <a:pt x="0" y="5"/>
                  </a:lnTo>
                  <a:lnTo>
                    <a:pt x="0" y="5"/>
                  </a:lnTo>
                  <a:lnTo>
                    <a:pt x="0" y="9"/>
                  </a:lnTo>
                  <a:lnTo>
                    <a:pt x="0" y="14"/>
                  </a:lnTo>
                  <a:lnTo>
                    <a:pt x="2" y="16"/>
                  </a:lnTo>
                  <a:lnTo>
                    <a:pt x="4" y="18"/>
                  </a:lnTo>
                  <a:lnTo>
                    <a:pt x="7" y="23"/>
                  </a:lnTo>
                  <a:lnTo>
                    <a:pt x="11" y="25"/>
                  </a:lnTo>
                  <a:lnTo>
                    <a:pt x="13" y="27"/>
                  </a:lnTo>
                  <a:lnTo>
                    <a:pt x="18" y="29"/>
                  </a:lnTo>
                  <a:lnTo>
                    <a:pt x="20" y="32"/>
                  </a:lnTo>
                  <a:lnTo>
                    <a:pt x="22" y="29"/>
                  </a:lnTo>
                  <a:lnTo>
                    <a:pt x="22" y="27"/>
                  </a:lnTo>
                  <a:lnTo>
                    <a:pt x="20" y="23"/>
                  </a:lnTo>
                  <a:lnTo>
                    <a:pt x="20" y="20"/>
                  </a:lnTo>
                  <a:lnTo>
                    <a:pt x="22" y="18"/>
                  </a:lnTo>
                  <a:lnTo>
                    <a:pt x="27" y="18"/>
                  </a:lnTo>
                  <a:lnTo>
                    <a:pt x="31" y="16"/>
                  </a:lnTo>
                  <a:lnTo>
                    <a:pt x="33" y="14"/>
                  </a:lnTo>
                  <a:lnTo>
                    <a:pt x="38" y="12"/>
                  </a:lnTo>
                  <a:lnTo>
                    <a:pt x="38" y="9"/>
                  </a:lnTo>
                  <a:lnTo>
                    <a:pt x="38" y="7"/>
                  </a:lnTo>
                  <a:lnTo>
                    <a:pt x="33" y="5"/>
                  </a:lnTo>
                  <a:lnTo>
                    <a:pt x="33" y="3"/>
                  </a:lnTo>
                  <a:lnTo>
                    <a:pt x="29" y="0"/>
                  </a:lnTo>
                  <a:lnTo>
                    <a:pt x="24" y="0"/>
                  </a:lnTo>
                  <a:close/>
                </a:path>
              </a:pathLst>
            </a:custGeom>
            <a:grpFill/>
            <a:ln w="11113">
              <a:solidFill>
                <a:schemeClr val="bg1"/>
              </a:solidFill>
              <a:prstDash val="solid"/>
              <a:round/>
              <a:headEnd/>
              <a:tailEnd/>
            </a:ln>
          </p:spPr>
          <p:txBody>
            <a:bodyPr/>
            <a:lstStyle/>
            <a:p>
              <a:endParaRPr lang="fr-CA"/>
            </a:p>
          </p:txBody>
        </p:sp>
        <p:sp>
          <p:nvSpPr>
            <p:cNvPr id="70" name="Freeform 85"/>
            <p:cNvSpPr>
              <a:spLocks/>
            </p:cNvSpPr>
            <p:nvPr/>
          </p:nvSpPr>
          <p:spPr bwMode="auto">
            <a:xfrm>
              <a:off x="3062" y="1105"/>
              <a:ext cx="146" cy="91"/>
            </a:xfrm>
            <a:custGeom>
              <a:avLst/>
              <a:gdLst/>
              <a:ahLst/>
              <a:cxnLst>
                <a:cxn ang="0">
                  <a:pos x="2" y="13"/>
                </a:cxn>
                <a:cxn ang="0">
                  <a:pos x="2" y="17"/>
                </a:cxn>
                <a:cxn ang="0">
                  <a:pos x="2" y="22"/>
                </a:cxn>
                <a:cxn ang="0">
                  <a:pos x="4" y="26"/>
                </a:cxn>
                <a:cxn ang="0">
                  <a:pos x="4" y="31"/>
                </a:cxn>
                <a:cxn ang="0">
                  <a:pos x="4" y="33"/>
                </a:cxn>
                <a:cxn ang="0">
                  <a:pos x="2" y="40"/>
                </a:cxn>
                <a:cxn ang="0">
                  <a:pos x="6" y="42"/>
                </a:cxn>
                <a:cxn ang="0">
                  <a:pos x="11" y="44"/>
                </a:cxn>
                <a:cxn ang="0">
                  <a:pos x="13" y="51"/>
                </a:cxn>
                <a:cxn ang="0">
                  <a:pos x="18" y="51"/>
                </a:cxn>
                <a:cxn ang="0">
                  <a:pos x="22" y="53"/>
                </a:cxn>
                <a:cxn ang="0">
                  <a:pos x="26" y="55"/>
                </a:cxn>
                <a:cxn ang="0">
                  <a:pos x="29" y="60"/>
                </a:cxn>
                <a:cxn ang="0">
                  <a:pos x="33" y="66"/>
                </a:cxn>
                <a:cxn ang="0">
                  <a:pos x="33" y="68"/>
                </a:cxn>
                <a:cxn ang="0">
                  <a:pos x="35" y="71"/>
                </a:cxn>
                <a:cxn ang="0">
                  <a:pos x="35" y="73"/>
                </a:cxn>
                <a:cxn ang="0">
                  <a:pos x="38" y="80"/>
                </a:cxn>
                <a:cxn ang="0">
                  <a:pos x="40" y="84"/>
                </a:cxn>
                <a:cxn ang="0">
                  <a:pos x="44" y="86"/>
                </a:cxn>
                <a:cxn ang="0">
                  <a:pos x="53" y="88"/>
                </a:cxn>
                <a:cxn ang="0">
                  <a:pos x="55" y="88"/>
                </a:cxn>
                <a:cxn ang="0">
                  <a:pos x="58" y="91"/>
                </a:cxn>
                <a:cxn ang="0">
                  <a:pos x="60" y="91"/>
                </a:cxn>
                <a:cxn ang="0">
                  <a:pos x="66" y="88"/>
                </a:cxn>
                <a:cxn ang="0">
                  <a:pos x="71" y="86"/>
                </a:cxn>
                <a:cxn ang="0">
                  <a:pos x="78" y="80"/>
                </a:cxn>
                <a:cxn ang="0">
                  <a:pos x="80" y="75"/>
                </a:cxn>
                <a:cxn ang="0">
                  <a:pos x="84" y="73"/>
                </a:cxn>
                <a:cxn ang="0">
                  <a:pos x="89" y="68"/>
                </a:cxn>
                <a:cxn ang="0">
                  <a:pos x="98" y="66"/>
                </a:cxn>
                <a:cxn ang="0">
                  <a:pos x="102" y="64"/>
                </a:cxn>
                <a:cxn ang="0">
                  <a:pos x="109" y="64"/>
                </a:cxn>
                <a:cxn ang="0">
                  <a:pos x="113" y="66"/>
                </a:cxn>
                <a:cxn ang="0">
                  <a:pos x="124" y="66"/>
                </a:cxn>
                <a:cxn ang="0">
                  <a:pos x="133" y="62"/>
                </a:cxn>
                <a:cxn ang="0">
                  <a:pos x="140" y="60"/>
                </a:cxn>
                <a:cxn ang="0">
                  <a:pos x="144" y="55"/>
                </a:cxn>
                <a:cxn ang="0">
                  <a:pos x="144" y="53"/>
                </a:cxn>
                <a:cxn ang="0">
                  <a:pos x="138" y="48"/>
                </a:cxn>
                <a:cxn ang="0">
                  <a:pos x="135" y="42"/>
                </a:cxn>
                <a:cxn ang="0">
                  <a:pos x="129" y="35"/>
                </a:cxn>
                <a:cxn ang="0">
                  <a:pos x="122" y="31"/>
                </a:cxn>
                <a:cxn ang="0">
                  <a:pos x="111" y="26"/>
                </a:cxn>
                <a:cxn ang="0">
                  <a:pos x="106" y="22"/>
                </a:cxn>
                <a:cxn ang="0">
                  <a:pos x="102" y="15"/>
                </a:cxn>
                <a:cxn ang="0">
                  <a:pos x="95" y="8"/>
                </a:cxn>
                <a:cxn ang="0">
                  <a:pos x="86" y="6"/>
                </a:cxn>
                <a:cxn ang="0">
                  <a:pos x="78" y="4"/>
                </a:cxn>
                <a:cxn ang="0">
                  <a:pos x="71" y="2"/>
                </a:cxn>
                <a:cxn ang="0">
                  <a:pos x="62" y="4"/>
                </a:cxn>
                <a:cxn ang="0">
                  <a:pos x="51" y="8"/>
                </a:cxn>
                <a:cxn ang="0">
                  <a:pos x="44" y="13"/>
                </a:cxn>
                <a:cxn ang="0">
                  <a:pos x="38" y="11"/>
                </a:cxn>
                <a:cxn ang="0">
                  <a:pos x="33" y="8"/>
                </a:cxn>
                <a:cxn ang="0">
                  <a:pos x="26" y="8"/>
                </a:cxn>
                <a:cxn ang="0">
                  <a:pos x="26" y="6"/>
                </a:cxn>
                <a:cxn ang="0">
                  <a:pos x="24" y="6"/>
                </a:cxn>
                <a:cxn ang="0">
                  <a:pos x="22" y="6"/>
                </a:cxn>
                <a:cxn ang="0">
                  <a:pos x="15" y="8"/>
                </a:cxn>
                <a:cxn ang="0">
                  <a:pos x="9" y="6"/>
                </a:cxn>
              </a:cxnLst>
              <a:rect l="0" t="0" r="r" b="b"/>
              <a:pathLst>
                <a:path w="146" h="91">
                  <a:moveTo>
                    <a:pt x="4" y="11"/>
                  </a:moveTo>
                  <a:lnTo>
                    <a:pt x="2" y="13"/>
                  </a:lnTo>
                  <a:lnTo>
                    <a:pt x="2" y="15"/>
                  </a:lnTo>
                  <a:lnTo>
                    <a:pt x="2" y="17"/>
                  </a:lnTo>
                  <a:lnTo>
                    <a:pt x="0" y="20"/>
                  </a:lnTo>
                  <a:lnTo>
                    <a:pt x="2" y="22"/>
                  </a:lnTo>
                  <a:lnTo>
                    <a:pt x="4" y="24"/>
                  </a:lnTo>
                  <a:lnTo>
                    <a:pt x="4" y="26"/>
                  </a:lnTo>
                  <a:lnTo>
                    <a:pt x="4" y="28"/>
                  </a:lnTo>
                  <a:lnTo>
                    <a:pt x="4" y="31"/>
                  </a:lnTo>
                  <a:lnTo>
                    <a:pt x="4" y="31"/>
                  </a:lnTo>
                  <a:lnTo>
                    <a:pt x="4" y="33"/>
                  </a:lnTo>
                  <a:lnTo>
                    <a:pt x="4" y="37"/>
                  </a:lnTo>
                  <a:lnTo>
                    <a:pt x="2" y="40"/>
                  </a:lnTo>
                  <a:lnTo>
                    <a:pt x="4" y="42"/>
                  </a:lnTo>
                  <a:lnTo>
                    <a:pt x="6" y="42"/>
                  </a:lnTo>
                  <a:lnTo>
                    <a:pt x="9" y="44"/>
                  </a:lnTo>
                  <a:lnTo>
                    <a:pt x="11" y="44"/>
                  </a:lnTo>
                  <a:lnTo>
                    <a:pt x="11" y="48"/>
                  </a:lnTo>
                  <a:lnTo>
                    <a:pt x="13" y="51"/>
                  </a:lnTo>
                  <a:lnTo>
                    <a:pt x="15" y="51"/>
                  </a:lnTo>
                  <a:lnTo>
                    <a:pt x="18" y="51"/>
                  </a:lnTo>
                  <a:lnTo>
                    <a:pt x="20" y="53"/>
                  </a:lnTo>
                  <a:lnTo>
                    <a:pt x="22" y="53"/>
                  </a:lnTo>
                  <a:lnTo>
                    <a:pt x="24" y="53"/>
                  </a:lnTo>
                  <a:lnTo>
                    <a:pt x="26" y="55"/>
                  </a:lnTo>
                  <a:lnTo>
                    <a:pt x="29" y="57"/>
                  </a:lnTo>
                  <a:lnTo>
                    <a:pt x="29" y="60"/>
                  </a:lnTo>
                  <a:lnTo>
                    <a:pt x="31" y="62"/>
                  </a:lnTo>
                  <a:lnTo>
                    <a:pt x="33" y="66"/>
                  </a:lnTo>
                  <a:lnTo>
                    <a:pt x="33" y="66"/>
                  </a:lnTo>
                  <a:lnTo>
                    <a:pt x="33" y="68"/>
                  </a:lnTo>
                  <a:lnTo>
                    <a:pt x="35" y="71"/>
                  </a:lnTo>
                  <a:lnTo>
                    <a:pt x="35" y="71"/>
                  </a:lnTo>
                  <a:lnTo>
                    <a:pt x="33" y="73"/>
                  </a:lnTo>
                  <a:lnTo>
                    <a:pt x="35" y="73"/>
                  </a:lnTo>
                  <a:lnTo>
                    <a:pt x="38" y="77"/>
                  </a:lnTo>
                  <a:lnTo>
                    <a:pt x="38" y="80"/>
                  </a:lnTo>
                  <a:lnTo>
                    <a:pt x="38" y="82"/>
                  </a:lnTo>
                  <a:lnTo>
                    <a:pt x="40" y="84"/>
                  </a:lnTo>
                  <a:lnTo>
                    <a:pt x="42" y="84"/>
                  </a:lnTo>
                  <a:lnTo>
                    <a:pt x="44" y="86"/>
                  </a:lnTo>
                  <a:lnTo>
                    <a:pt x="49" y="86"/>
                  </a:lnTo>
                  <a:lnTo>
                    <a:pt x="53" y="88"/>
                  </a:lnTo>
                  <a:lnTo>
                    <a:pt x="55" y="88"/>
                  </a:lnTo>
                  <a:lnTo>
                    <a:pt x="55" y="88"/>
                  </a:lnTo>
                  <a:lnTo>
                    <a:pt x="58" y="91"/>
                  </a:lnTo>
                  <a:lnTo>
                    <a:pt x="58" y="91"/>
                  </a:lnTo>
                  <a:lnTo>
                    <a:pt x="58" y="91"/>
                  </a:lnTo>
                  <a:lnTo>
                    <a:pt x="60" y="91"/>
                  </a:lnTo>
                  <a:lnTo>
                    <a:pt x="64" y="91"/>
                  </a:lnTo>
                  <a:lnTo>
                    <a:pt x="66" y="88"/>
                  </a:lnTo>
                  <a:lnTo>
                    <a:pt x="69" y="88"/>
                  </a:lnTo>
                  <a:lnTo>
                    <a:pt x="71" y="86"/>
                  </a:lnTo>
                  <a:lnTo>
                    <a:pt x="75" y="82"/>
                  </a:lnTo>
                  <a:lnTo>
                    <a:pt x="78" y="80"/>
                  </a:lnTo>
                  <a:lnTo>
                    <a:pt x="80" y="77"/>
                  </a:lnTo>
                  <a:lnTo>
                    <a:pt x="80" y="75"/>
                  </a:lnTo>
                  <a:lnTo>
                    <a:pt x="82" y="75"/>
                  </a:lnTo>
                  <a:lnTo>
                    <a:pt x="84" y="73"/>
                  </a:lnTo>
                  <a:lnTo>
                    <a:pt x="86" y="71"/>
                  </a:lnTo>
                  <a:lnTo>
                    <a:pt x="89" y="68"/>
                  </a:lnTo>
                  <a:lnTo>
                    <a:pt x="93" y="68"/>
                  </a:lnTo>
                  <a:lnTo>
                    <a:pt x="98" y="66"/>
                  </a:lnTo>
                  <a:lnTo>
                    <a:pt x="100" y="66"/>
                  </a:lnTo>
                  <a:lnTo>
                    <a:pt x="102" y="64"/>
                  </a:lnTo>
                  <a:lnTo>
                    <a:pt x="106" y="64"/>
                  </a:lnTo>
                  <a:lnTo>
                    <a:pt x="109" y="64"/>
                  </a:lnTo>
                  <a:lnTo>
                    <a:pt x="111" y="64"/>
                  </a:lnTo>
                  <a:lnTo>
                    <a:pt x="113" y="66"/>
                  </a:lnTo>
                  <a:lnTo>
                    <a:pt x="120" y="66"/>
                  </a:lnTo>
                  <a:lnTo>
                    <a:pt x="124" y="66"/>
                  </a:lnTo>
                  <a:lnTo>
                    <a:pt x="129" y="64"/>
                  </a:lnTo>
                  <a:lnTo>
                    <a:pt x="133" y="62"/>
                  </a:lnTo>
                  <a:lnTo>
                    <a:pt x="138" y="62"/>
                  </a:lnTo>
                  <a:lnTo>
                    <a:pt x="140" y="60"/>
                  </a:lnTo>
                  <a:lnTo>
                    <a:pt x="142" y="57"/>
                  </a:lnTo>
                  <a:lnTo>
                    <a:pt x="144" y="55"/>
                  </a:lnTo>
                  <a:lnTo>
                    <a:pt x="146" y="55"/>
                  </a:lnTo>
                  <a:lnTo>
                    <a:pt x="144" y="53"/>
                  </a:lnTo>
                  <a:lnTo>
                    <a:pt x="140" y="51"/>
                  </a:lnTo>
                  <a:lnTo>
                    <a:pt x="138" y="48"/>
                  </a:lnTo>
                  <a:lnTo>
                    <a:pt x="138" y="46"/>
                  </a:lnTo>
                  <a:lnTo>
                    <a:pt x="135" y="42"/>
                  </a:lnTo>
                  <a:lnTo>
                    <a:pt x="133" y="37"/>
                  </a:lnTo>
                  <a:lnTo>
                    <a:pt x="129" y="35"/>
                  </a:lnTo>
                  <a:lnTo>
                    <a:pt x="124" y="31"/>
                  </a:lnTo>
                  <a:lnTo>
                    <a:pt x="122" y="31"/>
                  </a:lnTo>
                  <a:lnTo>
                    <a:pt x="115" y="26"/>
                  </a:lnTo>
                  <a:lnTo>
                    <a:pt x="111" y="26"/>
                  </a:lnTo>
                  <a:lnTo>
                    <a:pt x="109" y="24"/>
                  </a:lnTo>
                  <a:lnTo>
                    <a:pt x="106" y="22"/>
                  </a:lnTo>
                  <a:lnTo>
                    <a:pt x="104" y="17"/>
                  </a:lnTo>
                  <a:lnTo>
                    <a:pt x="102" y="15"/>
                  </a:lnTo>
                  <a:lnTo>
                    <a:pt x="102" y="11"/>
                  </a:lnTo>
                  <a:lnTo>
                    <a:pt x="95" y="8"/>
                  </a:lnTo>
                  <a:lnTo>
                    <a:pt x="89" y="6"/>
                  </a:lnTo>
                  <a:lnTo>
                    <a:pt x="86" y="6"/>
                  </a:lnTo>
                  <a:lnTo>
                    <a:pt x="82" y="4"/>
                  </a:lnTo>
                  <a:lnTo>
                    <a:pt x="78" y="4"/>
                  </a:lnTo>
                  <a:lnTo>
                    <a:pt x="73" y="0"/>
                  </a:lnTo>
                  <a:lnTo>
                    <a:pt x="71" y="2"/>
                  </a:lnTo>
                  <a:lnTo>
                    <a:pt x="64" y="2"/>
                  </a:lnTo>
                  <a:lnTo>
                    <a:pt x="62" y="4"/>
                  </a:lnTo>
                  <a:lnTo>
                    <a:pt x="55" y="6"/>
                  </a:lnTo>
                  <a:lnTo>
                    <a:pt x="51" y="8"/>
                  </a:lnTo>
                  <a:lnTo>
                    <a:pt x="46" y="11"/>
                  </a:lnTo>
                  <a:lnTo>
                    <a:pt x="44" y="13"/>
                  </a:lnTo>
                  <a:lnTo>
                    <a:pt x="44" y="13"/>
                  </a:lnTo>
                  <a:lnTo>
                    <a:pt x="38" y="11"/>
                  </a:lnTo>
                  <a:lnTo>
                    <a:pt x="38" y="11"/>
                  </a:lnTo>
                  <a:lnTo>
                    <a:pt x="33" y="8"/>
                  </a:lnTo>
                  <a:lnTo>
                    <a:pt x="33" y="8"/>
                  </a:lnTo>
                  <a:lnTo>
                    <a:pt x="26" y="8"/>
                  </a:lnTo>
                  <a:lnTo>
                    <a:pt x="26" y="8"/>
                  </a:lnTo>
                  <a:lnTo>
                    <a:pt x="26" y="6"/>
                  </a:lnTo>
                  <a:lnTo>
                    <a:pt x="26" y="4"/>
                  </a:lnTo>
                  <a:lnTo>
                    <a:pt x="24" y="6"/>
                  </a:lnTo>
                  <a:lnTo>
                    <a:pt x="24" y="6"/>
                  </a:lnTo>
                  <a:lnTo>
                    <a:pt x="22" y="6"/>
                  </a:lnTo>
                  <a:lnTo>
                    <a:pt x="20" y="6"/>
                  </a:lnTo>
                  <a:lnTo>
                    <a:pt x="15" y="8"/>
                  </a:lnTo>
                  <a:lnTo>
                    <a:pt x="13" y="6"/>
                  </a:lnTo>
                  <a:lnTo>
                    <a:pt x="9" y="6"/>
                  </a:lnTo>
                  <a:lnTo>
                    <a:pt x="4" y="11"/>
                  </a:lnTo>
                  <a:close/>
                </a:path>
              </a:pathLst>
            </a:custGeom>
            <a:grpFill/>
            <a:ln w="11113">
              <a:solidFill>
                <a:schemeClr val="bg1"/>
              </a:solidFill>
              <a:prstDash val="solid"/>
              <a:round/>
              <a:headEnd/>
              <a:tailEnd/>
            </a:ln>
          </p:spPr>
          <p:txBody>
            <a:bodyPr/>
            <a:lstStyle/>
            <a:p>
              <a:endParaRPr lang="fr-CA"/>
            </a:p>
          </p:txBody>
        </p:sp>
        <p:sp>
          <p:nvSpPr>
            <p:cNvPr id="71" name="Freeform 86"/>
            <p:cNvSpPr>
              <a:spLocks/>
            </p:cNvSpPr>
            <p:nvPr/>
          </p:nvSpPr>
          <p:spPr bwMode="auto">
            <a:xfrm>
              <a:off x="2342" y="662"/>
              <a:ext cx="71" cy="45"/>
            </a:xfrm>
            <a:custGeom>
              <a:avLst/>
              <a:gdLst/>
              <a:ahLst/>
              <a:cxnLst>
                <a:cxn ang="0">
                  <a:pos x="13" y="16"/>
                </a:cxn>
                <a:cxn ang="0">
                  <a:pos x="6" y="20"/>
                </a:cxn>
                <a:cxn ang="0">
                  <a:pos x="2" y="25"/>
                </a:cxn>
                <a:cxn ang="0">
                  <a:pos x="2" y="31"/>
                </a:cxn>
                <a:cxn ang="0">
                  <a:pos x="6" y="34"/>
                </a:cxn>
                <a:cxn ang="0">
                  <a:pos x="13" y="29"/>
                </a:cxn>
                <a:cxn ang="0">
                  <a:pos x="22" y="27"/>
                </a:cxn>
                <a:cxn ang="0">
                  <a:pos x="24" y="31"/>
                </a:cxn>
                <a:cxn ang="0">
                  <a:pos x="26" y="34"/>
                </a:cxn>
                <a:cxn ang="0">
                  <a:pos x="31" y="38"/>
                </a:cxn>
                <a:cxn ang="0">
                  <a:pos x="37" y="38"/>
                </a:cxn>
                <a:cxn ang="0">
                  <a:pos x="37" y="34"/>
                </a:cxn>
                <a:cxn ang="0">
                  <a:pos x="40" y="29"/>
                </a:cxn>
                <a:cxn ang="0">
                  <a:pos x="42" y="29"/>
                </a:cxn>
                <a:cxn ang="0">
                  <a:pos x="42" y="34"/>
                </a:cxn>
                <a:cxn ang="0">
                  <a:pos x="49" y="38"/>
                </a:cxn>
                <a:cxn ang="0">
                  <a:pos x="51" y="42"/>
                </a:cxn>
                <a:cxn ang="0">
                  <a:pos x="57" y="45"/>
                </a:cxn>
                <a:cxn ang="0">
                  <a:pos x="62" y="42"/>
                </a:cxn>
                <a:cxn ang="0">
                  <a:pos x="69" y="36"/>
                </a:cxn>
                <a:cxn ang="0">
                  <a:pos x="69" y="31"/>
                </a:cxn>
                <a:cxn ang="0">
                  <a:pos x="71" y="22"/>
                </a:cxn>
                <a:cxn ang="0">
                  <a:pos x="71" y="16"/>
                </a:cxn>
                <a:cxn ang="0">
                  <a:pos x="69" y="9"/>
                </a:cxn>
                <a:cxn ang="0">
                  <a:pos x="62" y="2"/>
                </a:cxn>
                <a:cxn ang="0">
                  <a:pos x="57" y="2"/>
                </a:cxn>
                <a:cxn ang="0">
                  <a:pos x="55" y="5"/>
                </a:cxn>
                <a:cxn ang="0">
                  <a:pos x="51" y="9"/>
                </a:cxn>
                <a:cxn ang="0">
                  <a:pos x="46" y="9"/>
                </a:cxn>
                <a:cxn ang="0">
                  <a:pos x="40" y="14"/>
                </a:cxn>
                <a:cxn ang="0">
                  <a:pos x="33" y="14"/>
                </a:cxn>
                <a:cxn ang="0">
                  <a:pos x="20" y="14"/>
                </a:cxn>
                <a:cxn ang="0">
                  <a:pos x="17" y="16"/>
                </a:cxn>
              </a:cxnLst>
              <a:rect l="0" t="0" r="r" b="b"/>
              <a:pathLst>
                <a:path w="71" h="45">
                  <a:moveTo>
                    <a:pt x="17" y="16"/>
                  </a:moveTo>
                  <a:lnTo>
                    <a:pt x="13" y="16"/>
                  </a:lnTo>
                  <a:lnTo>
                    <a:pt x="9" y="18"/>
                  </a:lnTo>
                  <a:lnTo>
                    <a:pt x="6" y="20"/>
                  </a:lnTo>
                  <a:lnTo>
                    <a:pt x="4" y="22"/>
                  </a:lnTo>
                  <a:lnTo>
                    <a:pt x="2" y="25"/>
                  </a:lnTo>
                  <a:lnTo>
                    <a:pt x="0" y="27"/>
                  </a:lnTo>
                  <a:lnTo>
                    <a:pt x="2" y="31"/>
                  </a:lnTo>
                  <a:lnTo>
                    <a:pt x="4" y="31"/>
                  </a:lnTo>
                  <a:lnTo>
                    <a:pt x="6" y="34"/>
                  </a:lnTo>
                  <a:lnTo>
                    <a:pt x="9" y="34"/>
                  </a:lnTo>
                  <a:lnTo>
                    <a:pt x="13" y="29"/>
                  </a:lnTo>
                  <a:lnTo>
                    <a:pt x="20" y="27"/>
                  </a:lnTo>
                  <a:lnTo>
                    <a:pt x="22" y="27"/>
                  </a:lnTo>
                  <a:lnTo>
                    <a:pt x="24" y="27"/>
                  </a:lnTo>
                  <a:lnTo>
                    <a:pt x="24" y="31"/>
                  </a:lnTo>
                  <a:lnTo>
                    <a:pt x="26" y="31"/>
                  </a:lnTo>
                  <a:lnTo>
                    <a:pt x="26" y="34"/>
                  </a:lnTo>
                  <a:lnTo>
                    <a:pt x="29" y="38"/>
                  </a:lnTo>
                  <a:lnTo>
                    <a:pt x="31" y="38"/>
                  </a:lnTo>
                  <a:lnTo>
                    <a:pt x="33" y="40"/>
                  </a:lnTo>
                  <a:lnTo>
                    <a:pt x="37" y="38"/>
                  </a:lnTo>
                  <a:lnTo>
                    <a:pt x="37" y="36"/>
                  </a:lnTo>
                  <a:lnTo>
                    <a:pt x="37" y="34"/>
                  </a:lnTo>
                  <a:lnTo>
                    <a:pt x="37" y="31"/>
                  </a:lnTo>
                  <a:lnTo>
                    <a:pt x="40" y="29"/>
                  </a:lnTo>
                  <a:lnTo>
                    <a:pt x="42" y="27"/>
                  </a:lnTo>
                  <a:lnTo>
                    <a:pt x="42" y="29"/>
                  </a:lnTo>
                  <a:lnTo>
                    <a:pt x="42" y="31"/>
                  </a:lnTo>
                  <a:lnTo>
                    <a:pt x="42" y="34"/>
                  </a:lnTo>
                  <a:lnTo>
                    <a:pt x="46" y="36"/>
                  </a:lnTo>
                  <a:lnTo>
                    <a:pt x="49" y="38"/>
                  </a:lnTo>
                  <a:lnTo>
                    <a:pt x="51" y="40"/>
                  </a:lnTo>
                  <a:lnTo>
                    <a:pt x="51" y="42"/>
                  </a:lnTo>
                  <a:lnTo>
                    <a:pt x="53" y="45"/>
                  </a:lnTo>
                  <a:lnTo>
                    <a:pt x="57" y="45"/>
                  </a:lnTo>
                  <a:lnTo>
                    <a:pt x="62" y="42"/>
                  </a:lnTo>
                  <a:lnTo>
                    <a:pt x="62" y="42"/>
                  </a:lnTo>
                  <a:lnTo>
                    <a:pt x="66" y="40"/>
                  </a:lnTo>
                  <a:lnTo>
                    <a:pt x="69" y="36"/>
                  </a:lnTo>
                  <a:lnTo>
                    <a:pt x="69" y="34"/>
                  </a:lnTo>
                  <a:lnTo>
                    <a:pt x="69" y="31"/>
                  </a:lnTo>
                  <a:lnTo>
                    <a:pt x="71" y="27"/>
                  </a:lnTo>
                  <a:lnTo>
                    <a:pt x="71" y="22"/>
                  </a:lnTo>
                  <a:lnTo>
                    <a:pt x="71" y="20"/>
                  </a:lnTo>
                  <a:lnTo>
                    <a:pt x="71" y="16"/>
                  </a:lnTo>
                  <a:lnTo>
                    <a:pt x="71" y="14"/>
                  </a:lnTo>
                  <a:lnTo>
                    <a:pt x="69" y="9"/>
                  </a:lnTo>
                  <a:lnTo>
                    <a:pt x="66" y="5"/>
                  </a:lnTo>
                  <a:lnTo>
                    <a:pt x="62" y="2"/>
                  </a:lnTo>
                  <a:lnTo>
                    <a:pt x="62" y="0"/>
                  </a:lnTo>
                  <a:lnTo>
                    <a:pt x="57" y="2"/>
                  </a:lnTo>
                  <a:lnTo>
                    <a:pt x="55" y="5"/>
                  </a:lnTo>
                  <a:lnTo>
                    <a:pt x="55" y="5"/>
                  </a:lnTo>
                  <a:lnTo>
                    <a:pt x="53" y="9"/>
                  </a:lnTo>
                  <a:lnTo>
                    <a:pt x="51" y="9"/>
                  </a:lnTo>
                  <a:lnTo>
                    <a:pt x="49" y="7"/>
                  </a:lnTo>
                  <a:lnTo>
                    <a:pt x="46" y="9"/>
                  </a:lnTo>
                  <a:lnTo>
                    <a:pt x="44" y="11"/>
                  </a:lnTo>
                  <a:lnTo>
                    <a:pt x="40" y="14"/>
                  </a:lnTo>
                  <a:lnTo>
                    <a:pt x="35" y="11"/>
                  </a:lnTo>
                  <a:lnTo>
                    <a:pt x="33" y="14"/>
                  </a:lnTo>
                  <a:lnTo>
                    <a:pt x="26" y="14"/>
                  </a:lnTo>
                  <a:lnTo>
                    <a:pt x="20" y="14"/>
                  </a:lnTo>
                  <a:lnTo>
                    <a:pt x="17" y="14"/>
                  </a:lnTo>
                  <a:lnTo>
                    <a:pt x="17" y="16"/>
                  </a:lnTo>
                  <a:close/>
                </a:path>
              </a:pathLst>
            </a:custGeom>
            <a:grpFill/>
            <a:ln w="11113">
              <a:solidFill>
                <a:schemeClr val="bg1"/>
              </a:solidFill>
              <a:prstDash val="solid"/>
              <a:round/>
              <a:headEnd/>
              <a:tailEnd/>
            </a:ln>
          </p:spPr>
          <p:txBody>
            <a:bodyPr/>
            <a:lstStyle/>
            <a:p>
              <a:endParaRPr lang="fr-CA"/>
            </a:p>
          </p:txBody>
        </p:sp>
        <p:sp>
          <p:nvSpPr>
            <p:cNvPr id="72" name="Freeform 87"/>
            <p:cNvSpPr>
              <a:spLocks/>
            </p:cNvSpPr>
            <p:nvPr/>
          </p:nvSpPr>
          <p:spPr bwMode="auto">
            <a:xfrm>
              <a:off x="2299" y="709"/>
              <a:ext cx="25" cy="31"/>
            </a:xfrm>
            <a:custGeom>
              <a:avLst/>
              <a:gdLst/>
              <a:ahLst/>
              <a:cxnLst>
                <a:cxn ang="0">
                  <a:pos x="20" y="11"/>
                </a:cxn>
                <a:cxn ang="0">
                  <a:pos x="16" y="9"/>
                </a:cxn>
                <a:cxn ang="0">
                  <a:pos x="16" y="7"/>
                </a:cxn>
                <a:cxn ang="0">
                  <a:pos x="16" y="2"/>
                </a:cxn>
                <a:cxn ang="0">
                  <a:pos x="16" y="0"/>
                </a:cxn>
                <a:cxn ang="0">
                  <a:pos x="14" y="0"/>
                </a:cxn>
                <a:cxn ang="0">
                  <a:pos x="11" y="0"/>
                </a:cxn>
                <a:cxn ang="0">
                  <a:pos x="9" y="2"/>
                </a:cxn>
                <a:cxn ang="0">
                  <a:pos x="7" y="2"/>
                </a:cxn>
                <a:cxn ang="0">
                  <a:pos x="3" y="4"/>
                </a:cxn>
                <a:cxn ang="0">
                  <a:pos x="0" y="7"/>
                </a:cxn>
                <a:cxn ang="0">
                  <a:pos x="0" y="9"/>
                </a:cxn>
                <a:cxn ang="0">
                  <a:pos x="3" y="11"/>
                </a:cxn>
                <a:cxn ang="0">
                  <a:pos x="5" y="13"/>
                </a:cxn>
                <a:cxn ang="0">
                  <a:pos x="5" y="15"/>
                </a:cxn>
                <a:cxn ang="0">
                  <a:pos x="5" y="18"/>
                </a:cxn>
                <a:cxn ang="0">
                  <a:pos x="7" y="20"/>
                </a:cxn>
                <a:cxn ang="0">
                  <a:pos x="7" y="22"/>
                </a:cxn>
                <a:cxn ang="0">
                  <a:pos x="7" y="27"/>
                </a:cxn>
                <a:cxn ang="0">
                  <a:pos x="7" y="29"/>
                </a:cxn>
                <a:cxn ang="0">
                  <a:pos x="9" y="29"/>
                </a:cxn>
                <a:cxn ang="0">
                  <a:pos x="11" y="31"/>
                </a:cxn>
                <a:cxn ang="0">
                  <a:pos x="16" y="31"/>
                </a:cxn>
                <a:cxn ang="0">
                  <a:pos x="18" y="31"/>
                </a:cxn>
                <a:cxn ang="0">
                  <a:pos x="20" y="29"/>
                </a:cxn>
                <a:cxn ang="0">
                  <a:pos x="25" y="27"/>
                </a:cxn>
                <a:cxn ang="0">
                  <a:pos x="25" y="22"/>
                </a:cxn>
                <a:cxn ang="0">
                  <a:pos x="25" y="18"/>
                </a:cxn>
                <a:cxn ang="0">
                  <a:pos x="23" y="15"/>
                </a:cxn>
                <a:cxn ang="0">
                  <a:pos x="20" y="13"/>
                </a:cxn>
                <a:cxn ang="0">
                  <a:pos x="20" y="11"/>
                </a:cxn>
              </a:cxnLst>
              <a:rect l="0" t="0" r="r" b="b"/>
              <a:pathLst>
                <a:path w="25" h="31">
                  <a:moveTo>
                    <a:pt x="20" y="11"/>
                  </a:moveTo>
                  <a:lnTo>
                    <a:pt x="16" y="9"/>
                  </a:lnTo>
                  <a:lnTo>
                    <a:pt x="16" y="7"/>
                  </a:lnTo>
                  <a:lnTo>
                    <a:pt x="16" y="2"/>
                  </a:lnTo>
                  <a:lnTo>
                    <a:pt x="16" y="0"/>
                  </a:lnTo>
                  <a:lnTo>
                    <a:pt x="14" y="0"/>
                  </a:lnTo>
                  <a:lnTo>
                    <a:pt x="11" y="0"/>
                  </a:lnTo>
                  <a:lnTo>
                    <a:pt x="9" y="2"/>
                  </a:lnTo>
                  <a:lnTo>
                    <a:pt x="7" y="2"/>
                  </a:lnTo>
                  <a:lnTo>
                    <a:pt x="3" y="4"/>
                  </a:lnTo>
                  <a:lnTo>
                    <a:pt x="0" y="7"/>
                  </a:lnTo>
                  <a:lnTo>
                    <a:pt x="0" y="9"/>
                  </a:lnTo>
                  <a:lnTo>
                    <a:pt x="3" y="11"/>
                  </a:lnTo>
                  <a:lnTo>
                    <a:pt x="5" y="13"/>
                  </a:lnTo>
                  <a:lnTo>
                    <a:pt x="5" y="15"/>
                  </a:lnTo>
                  <a:lnTo>
                    <a:pt x="5" y="18"/>
                  </a:lnTo>
                  <a:lnTo>
                    <a:pt x="7" y="20"/>
                  </a:lnTo>
                  <a:lnTo>
                    <a:pt x="7" y="22"/>
                  </a:lnTo>
                  <a:lnTo>
                    <a:pt x="7" y="27"/>
                  </a:lnTo>
                  <a:lnTo>
                    <a:pt x="7" y="29"/>
                  </a:lnTo>
                  <a:lnTo>
                    <a:pt x="9" y="29"/>
                  </a:lnTo>
                  <a:lnTo>
                    <a:pt x="11" y="31"/>
                  </a:lnTo>
                  <a:lnTo>
                    <a:pt x="16" y="31"/>
                  </a:lnTo>
                  <a:lnTo>
                    <a:pt x="18" y="31"/>
                  </a:lnTo>
                  <a:lnTo>
                    <a:pt x="20" y="29"/>
                  </a:lnTo>
                  <a:lnTo>
                    <a:pt x="25" y="27"/>
                  </a:lnTo>
                  <a:lnTo>
                    <a:pt x="25" y="22"/>
                  </a:lnTo>
                  <a:lnTo>
                    <a:pt x="25" y="18"/>
                  </a:lnTo>
                  <a:lnTo>
                    <a:pt x="23" y="15"/>
                  </a:lnTo>
                  <a:lnTo>
                    <a:pt x="20" y="13"/>
                  </a:lnTo>
                  <a:lnTo>
                    <a:pt x="20" y="11"/>
                  </a:lnTo>
                  <a:close/>
                </a:path>
              </a:pathLst>
            </a:custGeom>
            <a:grpFill/>
            <a:ln w="11113">
              <a:solidFill>
                <a:schemeClr val="bg1"/>
              </a:solidFill>
              <a:prstDash val="solid"/>
              <a:round/>
              <a:headEnd/>
              <a:tailEnd/>
            </a:ln>
          </p:spPr>
          <p:txBody>
            <a:bodyPr/>
            <a:lstStyle/>
            <a:p>
              <a:endParaRPr lang="fr-CA"/>
            </a:p>
          </p:txBody>
        </p:sp>
        <p:sp>
          <p:nvSpPr>
            <p:cNvPr id="73" name="Freeform 88"/>
            <p:cNvSpPr>
              <a:spLocks/>
            </p:cNvSpPr>
            <p:nvPr/>
          </p:nvSpPr>
          <p:spPr bwMode="auto">
            <a:xfrm>
              <a:off x="2322" y="720"/>
              <a:ext cx="82" cy="62"/>
            </a:xfrm>
            <a:custGeom>
              <a:avLst/>
              <a:gdLst/>
              <a:ahLst/>
              <a:cxnLst>
                <a:cxn ang="0">
                  <a:pos x="11" y="9"/>
                </a:cxn>
                <a:cxn ang="0">
                  <a:pos x="17" y="7"/>
                </a:cxn>
                <a:cxn ang="0">
                  <a:pos x="24" y="4"/>
                </a:cxn>
                <a:cxn ang="0">
                  <a:pos x="31" y="2"/>
                </a:cxn>
                <a:cxn ang="0">
                  <a:pos x="35" y="2"/>
                </a:cxn>
                <a:cxn ang="0">
                  <a:pos x="44" y="0"/>
                </a:cxn>
                <a:cxn ang="0">
                  <a:pos x="53" y="0"/>
                </a:cxn>
                <a:cxn ang="0">
                  <a:pos x="57" y="4"/>
                </a:cxn>
                <a:cxn ang="0">
                  <a:pos x="64" y="4"/>
                </a:cxn>
                <a:cxn ang="0">
                  <a:pos x="71" y="0"/>
                </a:cxn>
                <a:cxn ang="0">
                  <a:pos x="77" y="4"/>
                </a:cxn>
                <a:cxn ang="0">
                  <a:pos x="82" y="7"/>
                </a:cxn>
                <a:cxn ang="0">
                  <a:pos x="82" y="13"/>
                </a:cxn>
                <a:cxn ang="0">
                  <a:pos x="80" y="16"/>
                </a:cxn>
                <a:cxn ang="0">
                  <a:pos x="80" y="18"/>
                </a:cxn>
                <a:cxn ang="0">
                  <a:pos x="75" y="20"/>
                </a:cxn>
                <a:cxn ang="0">
                  <a:pos x="62" y="18"/>
                </a:cxn>
                <a:cxn ang="0">
                  <a:pos x="57" y="18"/>
                </a:cxn>
                <a:cxn ang="0">
                  <a:pos x="51" y="20"/>
                </a:cxn>
                <a:cxn ang="0">
                  <a:pos x="53" y="20"/>
                </a:cxn>
                <a:cxn ang="0">
                  <a:pos x="53" y="22"/>
                </a:cxn>
                <a:cxn ang="0">
                  <a:pos x="46" y="27"/>
                </a:cxn>
                <a:cxn ang="0">
                  <a:pos x="40" y="24"/>
                </a:cxn>
                <a:cxn ang="0">
                  <a:pos x="42" y="27"/>
                </a:cxn>
                <a:cxn ang="0">
                  <a:pos x="42" y="29"/>
                </a:cxn>
                <a:cxn ang="0">
                  <a:pos x="46" y="31"/>
                </a:cxn>
                <a:cxn ang="0">
                  <a:pos x="53" y="31"/>
                </a:cxn>
                <a:cxn ang="0">
                  <a:pos x="57" y="31"/>
                </a:cxn>
                <a:cxn ang="0">
                  <a:pos x="64" y="31"/>
                </a:cxn>
                <a:cxn ang="0">
                  <a:pos x="69" y="33"/>
                </a:cxn>
                <a:cxn ang="0">
                  <a:pos x="66" y="42"/>
                </a:cxn>
                <a:cxn ang="0">
                  <a:pos x="64" y="49"/>
                </a:cxn>
                <a:cxn ang="0">
                  <a:pos x="60" y="53"/>
                </a:cxn>
                <a:cxn ang="0">
                  <a:pos x="55" y="56"/>
                </a:cxn>
                <a:cxn ang="0">
                  <a:pos x="46" y="60"/>
                </a:cxn>
                <a:cxn ang="0">
                  <a:pos x="40" y="60"/>
                </a:cxn>
                <a:cxn ang="0">
                  <a:pos x="35" y="53"/>
                </a:cxn>
                <a:cxn ang="0">
                  <a:pos x="31" y="58"/>
                </a:cxn>
                <a:cxn ang="0">
                  <a:pos x="26" y="60"/>
                </a:cxn>
                <a:cxn ang="0">
                  <a:pos x="17" y="60"/>
                </a:cxn>
                <a:cxn ang="0">
                  <a:pos x="13" y="56"/>
                </a:cxn>
                <a:cxn ang="0">
                  <a:pos x="13" y="53"/>
                </a:cxn>
                <a:cxn ang="0">
                  <a:pos x="13" y="49"/>
                </a:cxn>
                <a:cxn ang="0">
                  <a:pos x="6" y="44"/>
                </a:cxn>
                <a:cxn ang="0">
                  <a:pos x="2" y="42"/>
                </a:cxn>
                <a:cxn ang="0">
                  <a:pos x="0" y="36"/>
                </a:cxn>
                <a:cxn ang="0">
                  <a:pos x="2" y="31"/>
                </a:cxn>
                <a:cxn ang="0">
                  <a:pos x="6" y="27"/>
                </a:cxn>
                <a:cxn ang="0">
                  <a:pos x="4" y="22"/>
                </a:cxn>
                <a:cxn ang="0">
                  <a:pos x="4" y="13"/>
                </a:cxn>
              </a:cxnLst>
              <a:rect l="0" t="0" r="r" b="b"/>
              <a:pathLst>
                <a:path w="82" h="62">
                  <a:moveTo>
                    <a:pt x="4" y="13"/>
                  </a:moveTo>
                  <a:lnTo>
                    <a:pt x="11" y="9"/>
                  </a:lnTo>
                  <a:lnTo>
                    <a:pt x="13" y="7"/>
                  </a:lnTo>
                  <a:lnTo>
                    <a:pt x="17" y="7"/>
                  </a:lnTo>
                  <a:lnTo>
                    <a:pt x="22" y="7"/>
                  </a:lnTo>
                  <a:lnTo>
                    <a:pt x="24" y="4"/>
                  </a:lnTo>
                  <a:lnTo>
                    <a:pt x="29" y="2"/>
                  </a:lnTo>
                  <a:lnTo>
                    <a:pt x="31" y="2"/>
                  </a:lnTo>
                  <a:lnTo>
                    <a:pt x="33" y="2"/>
                  </a:lnTo>
                  <a:lnTo>
                    <a:pt x="35" y="2"/>
                  </a:lnTo>
                  <a:lnTo>
                    <a:pt x="42" y="2"/>
                  </a:lnTo>
                  <a:lnTo>
                    <a:pt x="44" y="0"/>
                  </a:lnTo>
                  <a:lnTo>
                    <a:pt x="49" y="0"/>
                  </a:lnTo>
                  <a:lnTo>
                    <a:pt x="53" y="0"/>
                  </a:lnTo>
                  <a:lnTo>
                    <a:pt x="57" y="2"/>
                  </a:lnTo>
                  <a:lnTo>
                    <a:pt x="57" y="4"/>
                  </a:lnTo>
                  <a:lnTo>
                    <a:pt x="62" y="7"/>
                  </a:lnTo>
                  <a:lnTo>
                    <a:pt x="64" y="4"/>
                  </a:lnTo>
                  <a:lnTo>
                    <a:pt x="66" y="2"/>
                  </a:lnTo>
                  <a:lnTo>
                    <a:pt x="71" y="0"/>
                  </a:lnTo>
                  <a:lnTo>
                    <a:pt x="75" y="2"/>
                  </a:lnTo>
                  <a:lnTo>
                    <a:pt x="77" y="4"/>
                  </a:lnTo>
                  <a:lnTo>
                    <a:pt x="80" y="7"/>
                  </a:lnTo>
                  <a:lnTo>
                    <a:pt x="82" y="7"/>
                  </a:lnTo>
                  <a:lnTo>
                    <a:pt x="82" y="11"/>
                  </a:lnTo>
                  <a:lnTo>
                    <a:pt x="82" y="13"/>
                  </a:lnTo>
                  <a:lnTo>
                    <a:pt x="80" y="16"/>
                  </a:lnTo>
                  <a:lnTo>
                    <a:pt x="80" y="16"/>
                  </a:lnTo>
                  <a:lnTo>
                    <a:pt x="80" y="18"/>
                  </a:lnTo>
                  <a:lnTo>
                    <a:pt x="80" y="18"/>
                  </a:lnTo>
                  <a:lnTo>
                    <a:pt x="77" y="20"/>
                  </a:lnTo>
                  <a:lnTo>
                    <a:pt x="75" y="20"/>
                  </a:lnTo>
                  <a:lnTo>
                    <a:pt x="69" y="20"/>
                  </a:lnTo>
                  <a:lnTo>
                    <a:pt x="62" y="18"/>
                  </a:lnTo>
                  <a:lnTo>
                    <a:pt x="60" y="18"/>
                  </a:lnTo>
                  <a:lnTo>
                    <a:pt x="57" y="18"/>
                  </a:lnTo>
                  <a:lnTo>
                    <a:pt x="55" y="20"/>
                  </a:lnTo>
                  <a:lnTo>
                    <a:pt x="51" y="20"/>
                  </a:lnTo>
                  <a:lnTo>
                    <a:pt x="51" y="20"/>
                  </a:lnTo>
                  <a:lnTo>
                    <a:pt x="53" y="20"/>
                  </a:lnTo>
                  <a:lnTo>
                    <a:pt x="53" y="22"/>
                  </a:lnTo>
                  <a:lnTo>
                    <a:pt x="53" y="22"/>
                  </a:lnTo>
                  <a:lnTo>
                    <a:pt x="51" y="27"/>
                  </a:lnTo>
                  <a:lnTo>
                    <a:pt x="46" y="27"/>
                  </a:lnTo>
                  <a:lnTo>
                    <a:pt x="44" y="24"/>
                  </a:lnTo>
                  <a:lnTo>
                    <a:pt x="40" y="24"/>
                  </a:lnTo>
                  <a:lnTo>
                    <a:pt x="40" y="24"/>
                  </a:lnTo>
                  <a:lnTo>
                    <a:pt x="42" y="27"/>
                  </a:lnTo>
                  <a:lnTo>
                    <a:pt x="42" y="27"/>
                  </a:lnTo>
                  <a:lnTo>
                    <a:pt x="42" y="29"/>
                  </a:lnTo>
                  <a:lnTo>
                    <a:pt x="44" y="29"/>
                  </a:lnTo>
                  <a:lnTo>
                    <a:pt x="46" y="31"/>
                  </a:lnTo>
                  <a:lnTo>
                    <a:pt x="49" y="31"/>
                  </a:lnTo>
                  <a:lnTo>
                    <a:pt x="53" y="31"/>
                  </a:lnTo>
                  <a:lnTo>
                    <a:pt x="53" y="31"/>
                  </a:lnTo>
                  <a:lnTo>
                    <a:pt x="57" y="31"/>
                  </a:lnTo>
                  <a:lnTo>
                    <a:pt x="62" y="31"/>
                  </a:lnTo>
                  <a:lnTo>
                    <a:pt x="64" y="31"/>
                  </a:lnTo>
                  <a:lnTo>
                    <a:pt x="66" y="31"/>
                  </a:lnTo>
                  <a:lnTo>
                    <a:pt x="69" y="33"/>
                  </a:lnTo>
                  <a:lnTo>
                    <a:pt x="69" y="38"/>
                  </a:lnTo>
                  <a:lnTo>
                    <a:pt x="66" y="42"/>
                  </a:lnTo>
                  <a:lnTo>
                    <a:pt x="64" y="44"/>
                  </a:lnTo>
                  <a:lnTo>
                    <a:pt x="64" y="49"/>
                  </a:lnTo>
                  <a:lnTo>
                    <a:pt x="62" y="51"/>
                  </a:lnTo>
                  <a:lnTo>
                    <a:pt x="60" y="53"/>
                  </a:lnTo>
                  <a:lnTo>
                    <a:pt x="60" y="56"/>
                  </a:lnTo>
                  <a:lnTo>
                    <a:pt x="55" y="56"/>
                  </a:lnTo>
                  <a:lnTo>
                    <a:pt x="51" y="58"/>
                  </a:lnTo>
                  <a:lnTo>
                    <a:pt x="46" y="60"/>
                  </a:lnTo>
                  <a:lnTo>
                    <a:pt x="44" y="58"/>
                  </a:lnTo>
                  <a:lnTo>
                    <a:pt x="40" y="60"/>
                  </a:lnTo>
                  <a:lnTo>
                    <a:pt x="40" y="56"/>
                  </a:lnTo>
                  <a:lnTo>
                    <a:pt x="35" y="53"/>
                  </a:lnTo>
                  <a:lnTo>
                    <a:pt x="31" y="56"/>
                  </a:lnTo>
                  <a:lnTo>
                    <a:pt x="31" y="58"/>
                  </a:lnTo>
                  <a:lnTo>
                    <a:pt x="29" y="58"/>
                  </a:lnTo>
                  <a:lnTo>
                    <a:pt x="26" y="60"/>
                  </a:lnTo>
                  <a:lnTo>
                    <a:pt x="22" y="62"/>
                  </a:lnTo>
                  <a:lnTo>
                    <a:pt x="17" y="60"/>
                  </a:lnTo>
                  <a:lnTo>
                    <a:pt x="15" y="58"/>
                  </a:lnTo>
                  <a:lnTo>
                    <a:pt x="13" y="56"/>
                  </a:lnTo>
                  <a:lnTo>
                    <a:pt x="13" y="56"/>
                  </a:lnTo>
                  <a:lnTo>
                    <a:pt x="13" y="53"/>
                  </a:lnTo>
                  <a:lnTo>
                    <a:pt x="13" y="53"/>
                  </a:lnTo>
                  <a:lnTo>
                    <a:pt x="13" y="49"/>
                  </a:lnTo>
                  <a:lnTo>
                    <a:pt x="11" y="44"/>
                  </a:lnTo>
                  <a:lnTo>
                    <a:pt x="6" y="44"/>
                  </a:lnTo>
                  <a:lnTo>
                    <a:pt x="4" y="42"/>
                  </a:lnTo>
                  <a:lnTo>
                    <a:pt x="2" y="42"/>
                  </a:lnTo>
                  <a:lnTo>
                    <a:pt x="0" y="40"/>
                  </a:lnTo>
                  <a:lnTo>
                    <a:pt x="0" y="36"/>
                  </a:lnTo>
                  <a:lnTo>
                    <a:pt x="0" y="33"/>
                  </a:lnTo>
                  <a:lnTo>
                    <a:pt x="2" y="31"/>
                  </a:lnTo>
                  <a:lnTo>
                    <a:pt x="4" y="29"/>
                  </a:lnTo>
                  <a:lnTo>
                    <a:pt x="6" y="27"/>
                  </a:lnTo>
                  <a:lnTo>
                    <a:pt x="6" y="24"/>
                  </a:lnTo>
                  <a:lnTo>
                    <a:pt x="4" y="22"/>
                  </a:lnTo>
                  <a:lnTo>
                    <a:pt x="4" y="18"/>
                  </a:lnTo>
                  <a:lnTo>
                    <a:pt x="4" y="13"/>
                  </a:lnTo>
                  <a:close/>
                </a:path>
              </a:pathLst>
            </a:custGeom>
            <a:grpFill/>
            <a:ln w="11113">
              <a:solidFill>
                <a:schemeClr val="bg1"/>
              </a:solidFill>
              <a:prstDash val="solid"/>
              <a:round/>
              <a:headEnd/>
              <a:tailEnd/>
            </a:ln>
          </p:spPr>
          <p:txBody>
            <a:bodyPr/>
            <a:lstStyle/>
            <a:p>
              <a:endParaRPr lang="fr-CA"/>
            </a:p>
          </p:txBody>
        </p:sp>
        <p:sp>
          <p:nvSpPr>
            <p:cNvPr id="74" name="Freeform 89"/>
            <p:cNvSpPr>
              <a:spLocks/>
            </p:cNvSpPr>
            <p:nvPr/>
          </p:nvSpPr>
          <p:spPr bwMode="auto">
            <a:xfrm>
              <a:off x="2270" y="807"/>
              <a:ext cx="29" cy="17"/>
            </a:xfrm>
            <a:custGeom>
              <a:avLst/>
              <a:gdLst/>
              <a:ahLst/>
              <a:cxnLst>
                <a:cxn ang="0">
                  <a:pos x="3" y="0"/>
                </a:cxn>
                <a:cxn ang="0">
                  <a:pos x="9" y="2"/>
                </a:cxn>
                <a:cxn ang="0">
                  <a:pos x="14" y="0"/>
                </a:cxn>
                <a:cxn ang="0">
                  <a:pos x="16" y="0"/>
                </a:cxn>
                <a:cxn ang="0">
                  <a:pos x="18" y="0"/>
                </a:cxn>
                <a:cxn ang="0">
                  <a:pos x="23" y="2"/>
                </a:cxn>
                <a:cxn ang="0">
                  <a:pos x="23" y="4"/>
                </a:cxn>
                <a:cxn ang="0">
                  <a:pos x="25" y="4"/>
                </a:cxn>
                <a:cxn ang="0">
                  <a:pos x="27" y="9"/>
                </a:cxn>
                <a:cxn ang="0">
                  <a:pos x="27" y="11"/>
                </a:cxn>
                <a:cxn ang="0">
                  <a:pos x="29" y="13"/>
                </a:cxn>
                <a:cxn ang="0">
                  <a:pos x="27" y="15"/>
                </a:cxn>
                <a:cxn ang="0">
                  <a:pos x="25" y="17"/>
                </a:cxn>
                <a:cxn ang="0">
                  <a:pos x="23" y="17"/>
                </a:cxn>
                <a:cxn ang="0">
                  <a:pos x="20" y="17"/>
                </a:cxn>
                <a:cxn ang="0">
                  <a:pos x="16" y="17"/>
                </a:cxn>
                <a:cxn ang="0">
                  <a:pos x="14" y="15"/>
                </a:cxn>
                <a:cxn ang="0">
                  <a:pos x="12" y="13"/>
                </a:cxn>
                <a:cxn ang="0">
                  <a:pos x="7" y="13"/>
                </a:cxn>
                <a:cxn ang="0">
                  <a:pos x="7" y="13"/>
                </a:cxn>
                <a:cxn ang="0">
                  <a:pos x="5" y="11"/>
                </a:cxn>
                <a:cxn ang="0">
                  <a:pos x="3" y="9"/>
                </a:cxn>
                <a:cxn ang="0">
                  <a:pos x="0" y="6"/>
                </a:cxn>
                <a:cxn ang="0">
                  <a:pos x="0" y="4"/>
                </a:cxn>
                <a:cxn ang="0">
                  <a:pos x="0" y="0"/>
                </a:cxn>
                <a:cxn ang="0">
                  <a:pos x="3" y="0"/>
                </a:cxn>
              </a:cxnLst>
              <a:rect l="0" t="0" r="r" b="b"/>
              <a:pathLst>
                <a:path w="29" h="17">
                  <a:moveTo>
                    <a:pt x="3" y="0"/>
                  </a:moveTo>
                  <a:lnTo>
                    <a:pt x="9" y="2"/>
                  </a:lnTo>
                  <a:lnTo>
                    <a:pt x="14" y="0"/>
                  </a:lnTo>
                  <a:lnTo>
                    <a:pt x="16" y="0"/>
                  </a:lnTo>
                  <a:lnTo>
                    <a:pt x="18" y="0"/>
                  </a:lnTo>
                  <a:lnTo>
                    <a:pt x="23" y="2"/>
                  </a:lnTo>
                  <a:lnTo>
                    <a:pt x="23" y="4"/>
                  </a:lnTo>
                  <a:lnTo>
                    <a:pt x="25" y="4"/>
                  </a:lnTo>
                  <a:lnTo>
                    <a:pt x="27" y="9"/>
                  </a:lnTo>
                  <a:lnTo>
                    <a:pt x="27" y="11"/>
                  </a:lnTo>
                  <a:lnTo>
                    <a:pt x="29" y="13"/>
                  </a:lnTo>
                  <a:lnTo>
                    <a:pt x="27" y="15"/>
                  </a:lnTo>
                  <a:lnTo>
                    <a:pt x="25" y="17"/>
                  </a:lnTo>
                  <a:lnTo>
                    <a:pt x="23" y="17"/>
                  </a:lnTo>
                  <a:lnTo>
                    <a:pt x="20" y="17"/>
                  </a:lnTo>
                  <a:lnTo>
                    <a:pt x="16" y="17"/>
                  </a:lnTo>
                  <a:lnTo>
                    <a:pt x="14" y="15"/>
                  </a:lnTo>
                  <a:lnTo>
                    <a:pt x="12" y="13"/>
                  </a:lnTo>
                  <a:lnTo>
                    <a:pt x="7" y="13"/>
                  </a:lnTo>
                  <a:lnTo>
                    <a:pt x="7" y="13"/>
                  </a:lnTo>
                  <a:lnTo>
                    <a:pt x="5" y="11"/>
                  </a:lnTo>
                  <a:lnTo>
                    <a:pt x="3" y="9"/>
                  </a:lnTo>
                  <a:lnTo>
                    <a:pt x="0" y="6"/>
                  </a:lnTo>
                  <a:lnTo>
                    <a:pt x="0" y="4"/>
                  </a:lnTo>
                  <a:lnTo>
                    <a:pt x="0" y="0"/>
                  </a:lnTo>
                  <a:lnTo>
                    <a:pt x="3" y="0"/>
                  </a:lnTo>
                  <a:close/>
                </a:path>
              </a:pathLst>
            </a:custGeom>
            <a:grpFill/>
            <a:ln w="11113">
              <a:solidFill>
                <a:schemeClr val="bg1"/>
              </a:solidFill>
              <a:prstDash val="solid"/>
              <a:round/>
              <a:headEnd/>
              <a:tailEnd/>
            </a:ln>
          </p:spPr>
          <p:txBody>
            <a:bodyPr/>
            <a:lstStyle/>
            <a:p>
              <a:endParaRPr lang="fr-CA"/>
            </a:p>
          </p:txBody>
        </p:sp>
        <p:sp>
          <p:nvSpPr>
            <p:cNvPr id="75" name="Freeform 90"/>
            <p:cNvSpPr>
              <a:spLocks/>
            </p:cNvSpPr>
            <p:nvPr/>
          </p:nvSpPr>
          <p:spPr bwMode="auto">
            <a:xfrm>
              <a:off x="2082" y="733"/>
              <a:ext cx="193" cy="123"/>
            </a:xfrm>
            <a:custGeom>
              <a:avLst/>
              <a:gdLst/>
              <a:ahLst/>
              <a:cxnLst>
                <a:cxn ang="0">
                  <a:pos x="13" y="65"/>
                </a:cxn>
                <a:cxn ang="0">
                  <a:pos x="28" y="54"/>
                </a:cxn>
                <a:cxn ang="0">
                  <a:pos x="37" y="63"/>
                </a:cxn>
                <a:cxn ang="0">
                  <a:pos x="48" y="51"/>
                </a:cxn>
                <a:cxn ang="0">
                  <a:pos x="60" y="45"/>
                </a:cxn>
                <a:cxn ang="0">
                  <a:pos x="73" y="40"/>
                </a:cxn>
                <a:cxn ang="0">
                  <a:pos x="84" y="34"/>
                </a:cxn>
                <a:cxn ang="0">
                  <a:pos x="97" y="23"/>
                </a:cxn>
                <a:cxn ang="0">
                  <a:pos x="111" y="18"/>
                </a:cxn>
                <a:cxn ang="0">
                  <a:pos x="124" y="7"/>
                </a:cxn>
                <a:cxn ang="0">
                  <a:pos x="142" y="9"/>
                </a:cxn>
                <a:cxn ang="0">
                  <a:pos x="148" y="16"/>
                </a:cxn>
                <a:cxn ang="0">
                  <a:pos x="157" y="20"/>
                </a:cxn>
                <a:cxn ang="0">
                  <a:pos x="164" y="18"/>
                </a:cxn>
                <a:cxn ang="0">
                  <a:pos x="168" y="5"/>
                </a:cxn>
                <a:cxn ang="0">
                  <a:pos x="180" y="7"/>
                </a:cxn>
                <a:cxn ang="0">
                  <a:pos x="188" y="23"/>
                </a:cxn>
                <a:cxn ang="0">
                  <a:pos x="186" y="36"/>
                </a:cxn>
                <a:cxn ang="0">
                  <a:pos x="166" y="38"/>
                </a:cxn>
                <a:cxn ang="0">
                  <a:pos x="171" y="54"/>
                </a:cxn>
                <a:cxn ang="0">
                  <a:pos x="162" y="63"/>
                </a:cxn>
                <a:cxn ang="0">
                  <a:pos x="164" y="78"/>
                </a:cxn>
                <a:cxn ang="0">
                  <a:pos x="157" y="85"/>
                </a:cxn>
                <a:cxn ang="0">
                  <a:pos x="144" y="87"/>
                </a:cxn>
                <a:cxn ang="0">
                  <a:pos x="135" y="87"/>
                </a:cxn>
                <a:cxn ang="0">
                  <a:pos x="131" y="98"/>
                </a:cxn>
                <a:cxn ang="0">
                  <a:pos x="126" y="107"/>
                </a:cxn>
                <a:cxn ang="0">
                  <a:pos x="111" y="96"/>
                </a:cxn>
                <a:cxn ang="0">
                  <a:pos x="117" y="80"/>
                </a:cxn>
                <a:cxn ang="0">
                  <a:pos x="124" y="69"/>
                </a:cxn>
                <a:cxn ang="0">
                  <a:pos x="124" y="56"/>
                </a:cxn>
                <a:cxn ang="0">
                  <a:pos x="117" y="58"/>
                </a:cxn>
                <a:cxn ang="0">
                  <a:pos x="113" y="65"/>
                </a:cxn>
                <a:cxn ang="0">
                  <a:pos x="111" y="76"/>
                </a:cxn>
                <a:cxn ang="0">
                  <a:pos x="104" y="78"/>
                </a:cxn>
                <a:cxn ang="0">
                  <a:pos x="97" y="71"/>
                </a:cxn>
                <a:cxn ang="0">
                  <a:pos x="95" y="74"/>
                </a:cxn>
                <a:cxn ang="0">
                  <a:pos x="100" y="85"/>
                </a:cxn>
                <a:cxn ang="0">
                  <a:pos x="95" y="91"/>
                </a:cxn>
                <a:cxn ang="0">
                  <a:pos x="86" y="100"/>
                </a:cxn>
                <a:cxn ang="0">
                  <a:pos x="82" y="105"/>
                </a:cxn>
                <a:cxn ang="0">
                  <a:pos x="77" y="100"/>
                </a:cxn>
                <a:cxn ang="0">
                  <a:pos x="77" y="89"/>
                </a:cxn>
                <a:cxn ang="0">
                  <a:pos x="75" y="85"/>
                </a:cxn>
                <a:cxn ang="0">
                  <a:pos x="71" y="94"/>
                </a:cxn>
                <a:cxn ang="0">
                  <a:pos x="64" y="105"/>
                </a:cxn>
                <a:cxn ang="0">
                  <a:pos x="64" y="116"/>
                </a:cxn>
                <a:cxn ang="0">
                  <a:pos x="57" y="120"/>
                </a:cxn>
                <a:cxn ang="0">
                  <a:pos x="51" y="123"/>
                </a:cxn>
                <a:cxn ang="0">
                  <a:pos x="40" y="118"/>
                </a:cxn>
                <a:cxn ang="0">
                  <a:pos x="44" y="107"/>
                </a:cxn>
                <a:cxn ang="0">
                  <a:pos x="44" y="103"/>
                </a:cxn>
                <a:cxn ang="0">
                  <a:pos x="44" y="91"/>
                </a:cxn>
                <a:cxn ang="0">
                  <a:pos x="42" y="89"/>
                </a:cxn>
                <a:cxn ang="0">
                  <a:pos x="33" y="100"/>
                </a:cxn>
                <a:cxn ang="0">
                  <a:pos x="24" y="98"/>
                </a:cxn>
                <a:cxn ang="0">
                  <a:pos x="20" y="89"/>
                </a:cxn>
                <a:cxn ang="0">
                  <a:pos x="17" y="85"/>
                </a:cxn>
                <a:cxn ang="0">
                  <a:pos x="8" y="94"/>
                </a:cxn>
                <a:cxn ang="0">
                  <a:pos x="2" y="94"/>
                </a:cxn>
                <a:cxn ang="0">
                  <a:pos x="0" y="87"/>
                </a:cxn>
                <a:cxn ang="0">
                  <a:pos x="8" y="80"/>
                </a:cxn>
                <a:cxn ang="0">
                  <a:pos x="4" y="78"/>
                </a:cxn>
              </a:cxnLst>
              <a:rect l="0" t="0" r="r" b="b"/>
              <a:pathLst>
                <a:path w="193" h="123">
                  <a:moveTo>
                    <a:pt x="4" y="74"/>
                  </a:moveTo>
                  <a:lnTo>
                    <a:pt x="6" y="69"/>
                  </a:lnTo>
                  <a:lnTo>
                    <a:pt x="8" y="67"/>
                  </a:lnTo>
                  <a:lnTo>
                    <a:pt x="13" y="65"/>
                  </a:lnTo>
                  <a:lnTo>
                    <a:pt x="15" y="63"/>
                  </a:lnTo>
                  <a:lnTo>
                    <a:pt x="20" y="56"/>
                  </a:lnTo>
                  <a:lnTo>
                    <a:pt x="26" y="51"/>
                  </a:lnTo>
                  <a:lnTo>
                    <a:pt x="28" y="54"/>
                  </a:lnTo>
                  <a:lnTo>
                    <a:pt x="33" y="54"/>
                  </a:lnTo>
                  <a:lnTo>
                    <a:pt x="33" y="56"/>
                  </a:lnTo>
                  <a:lnTo>
                    <a:pt x="35" y="60"/>
                  </a:lnTo>
                  <a:lnTo>
                    <a:pt x="37" y="63"/>
                  </a:lnTo>
                  <a:lnTo>
                    <a:pt x="40" y="63"/>
                  </a:lnTo>
                  <a:lnTo>
                    <a:pt x="42" y="60"/>
                  </a:lnTo>
                  <a:lnTo>
                    <a:pt x="46" y="56"/>
                  </a:lnTo>
                  <a:lnTo>
                    <a:pt x="48" y="51"/>
                  </a:lnTo>
                  <a:lnTo>
                    <a:pt x="51" y="49"/>
                  </a:lnTo>
                  <a:lnTo>
                    <a:pt x="55" y="47"/>
                  </a:lnTo>
                  <a:lnTo>
                    <a:pt x="57" y="43"/>
                  </a:lnTo>
                  <a:lnTo>
                    <a:pt x="60" y="45"/>
                  </a:lnTo>
                  <a:lnTo>
                    <a:pt x="60" y="47"/>
                  </a:lnTo>
                  <a:lnTo>
                    <a:pt x="64" y="45"/>
                  </a:lnTo>
                  <a:lnTo>
                    <a:pt x="66" y="43"/>
                  </a:lnTo>
                  <a:lnTo>
                    <a:pt x="73" y="40"/>
                  </a:lnTo>
                  <a:lnTo>
                    <a:pt x="75" y="38"/>
                  </a:lnTo>
                  <a:lnTo>
                    <a:pt x="80" y="38"/>
                  </a:lnTo>
                  <a:lnTo>
                    <a:pt x="82" y="38"/>
                  </a:lnTo>
                  <a:lnTo>
                    <a:pt x="84" y="34"/>
                  </a:lnTo>
                  <a:lnTo>
                    <a:pt x="84" y="31"/>
                  </a:lnTo>
                  <a:lnTo>
                    <a:pt x="88" y="27"/>
                  </a:lnTo>
                  <a:lnTo>
                    <a:pt x="93" y="27"/>
                  </a:lnTo>
                  <a:lnTo>
                    <a:pt x="97" y="23"/>
                  </a:lnTo>
                  <a:lnTo>
                    <a:pt x="100" y="20"/>
                  </a:lnTo>
                  <a:lnTo>
                    <a:pt x="104" y="20"/>
                  </a:lnTo>
                  <a:lnTo>
                    <a:pt x="108" y="18"/>
                  </a:lnTo>
                  <a:lnTo>
                    <a:pt x="111" y="18"/>
                  </a:lnTo>
                  <a:lnTo>
                    <a:pt x="113" y="14"/>
                  </a:lnTo>
                  <a:lnTo>
                    <a:pt x="115" y="11"/>
                  </a:lnTo>
                  <a:lnTo>
                    <a:pt x="120" y="9"/>
                  </a:lnTo>
                  <a:lnTo>
                    <a:pt x="124" y="7"/>
                  </a:lnTo>
                  <a:lnTo>
                    <a:pt x="128" y="5"/>
                  </a:lnTo>
                  <a:lnTo>
                    <a:pt x="133" y="7"/>
                  </a:lnTo>
                  <a:lnTo>
                    <a:pt x="137" y="7"/>
                  </a:lnTo>
                  <a:lnTo>
                    <a:pt x="142" y="9"/>
                  </a:lnTo>
                  <a:lnTo>
                    <a:pt x="144" y="11"/>
                  </a:lnTo>
                  <a:lnTo>
                    <a:pt x="144" y="20"/>
                  </a:lnTo>
                  <a:lnTo>
                    <a:pt x="146" y="14"/>
                  </a:lnTo>
                  <a:lnTo>
                    <a:pt x="148" y="16"/>
                  </a:lnTo>
                  <a:lnTo>
                    <a:pt x="153" y="16"/>
                  </a:lnTo>
                  <a:lnTo>
                    <a:pt x="155" y="20"/>
                  </a:lnTo>
                  <a:lnTo>
                    <a:pt x="155" y="20"/>
                  </a:lnTo>
                  <a:lnTo>
                    <a:pt x="157" y="20"/>
                  </a:lnTo>
                  <a:lnTo>
                    <a:pt x="157" y="20"/>
                  </a:lnTo>
                  <a:lnTo>
                    <a:pt x="162" y="20"/>
                  </a:lnTo>
                  <a:lnTo>
                    <a:pt x="166" y="20"/>
                  </a:lnTo>
                  <a:lnTo>
                    <a:pt x="164" y="18"/>
                  </a:lnTo>
                  <a:lnTo>
                    <a:pt x="162" y="14"/>
                  </a:lnTo>
                  <a:lnTo>
                    <a:pt x="162" y="9"/>
                  </a:lnTo>
                  <a:lnTo>
                    <a:pt x="164" y="5"/>
                  </a:lnTo>
                  <a:lnTo>
                    <a:pt x="168" y="5"/>
                  </a:lnTo>
                  <a:lnTo>
                    <a:pt x="171" y="0"/>
                  </a:lnTo>
                  <a:lnTo>
                    <a:pt x="175" y="3"/>
                  </a:lnTo>
                  <a:lnTo>
                    <a:pt x="175" y="3"/>
                  </a:lnTo>
                  <a:lnTo>
                    <a:pt x="180" y="7"/>
                  </a:lnTo>
                  <a:lnTo>
                    <a:pt x="184" y="14"/>
                  </a:lnTo>
                  <a:lnTo>
                    <a:pt x="184" y="16"/>
                  </a:lnTo>
                  <a:lnTo>
                    <a:pt x="186" y="20"/>
                  </a:lnTo>
                  <a:lnTo>
                    <a:pt x="188" y="23"/>
                  </a:lnTo>
                  <a:lnTo>
                    <a:pt x="191" y="27"/>
                  </a:lnTo>
                  <a:lnTo>
                    <a:pt x="193" y="31"/>
                  </a:lnTo>
                  <a:lnTo>
                    <a:pt x="188" y="34"/>
                  </a:lnTo>
                  <a:lnTo>
                    <a:pt x="186" y="36"/>
                  </a:lnTo>
                  <a:lnTo>
                    <a:pt x="177" y="36"/>
                  </a:lnTo>
                  <a:lnTo>
                    <a:pt x="173" y="36"/>
                  </a:lnTo>
                  <a:lnTo>
                    <a:pt x="173" y="40"/>
                  </a:lnTo>
                  <a:lnTo>
                    <a:pt x="166" y="38"/>
                  </a:lnTo>
                  <a:lnTo>
                    <a:pt x="166" y="43"/>
                  </a:lnTo>
                  <a:lnTo>
                    <a:pt x="168" y="47"/>
                  </a:lnTo>
                  <a:lnTo>
                    <a:pt x="168" y="54"/>
                  </a:lnTo>
                  <a:lnTo>
                    <a:pt x="171" y="54"/>
                  </a:lnTo>
                  <a:lnTo>
                    <a:pt x="171" y="60"/>
                  </a:lnTo>
                  <a:lnTo>
                    <a:pt x="168" y="63"/>
                  </a:lnTo>
                  <a:lnTo>
                    <a:pt x="164" y="63"/>
                  </a:lnTo>
                  <a:lnTo>
                    <a:pt x="162" y="63"/>
                  </a:lnTo>
                  <a:lnTo>
                    <a:pt x="162" y="67"/>
                  </a:lnTo>
                  <a:lnTo>
                    <a:pt x="164" y="69"/>
                  </a:lnTo>
                  <a:lnTo>
                    <a:pt x="164" y="78"/>
                  </a:lnTo>
                  <a:lnTo>
                    <a:pt x="164" y="78"/>
                  </a:lnTo>
                  <a:lnTo>
                    <a:pt x="162" y="80"/>
                  </a:lnTo>
                  <a:lnTo>
                    <a:pt x="162" y="80"/>
                  </a:lnTo>
                  <a:lnTo>
                    <a:pt x="160" y="83"/>
                  </a:lnTo>
                  <a:lnTo>
                    <a:pt x="157" y="85"/>
                  </a:lnTo>
                  <a:lnTo>
                    <a:pt x="155" y="87"/>
                  </a:lnTo>
                  <a:lnTo>
                    <a:pt x="151" y="87"/>
                  </a:lnTo>
                  <a:lnTo>
                    <a:pt x="146" y="89"/>
                  </a:lnTo>
                  <a:lnTo>
                    <a:pt x="144" y="87"/>
                  </a:lnTo>
                  <a:lnTo>
                    <a:pt x="142" y="85"/>
                  </a:lnTo>
                  <a:lnTo>
                    <a:pt x="140" y="83"/>
                  </a:lnTo>
                  <a:lnTo>
                    <a:pt x="137" y="85"/>
                  </a:lnTo>
                  <a:lnTo>
                    <a:pt x="135" y="87"/>
                  </a:lnTo>
                  <a:lnTo>
                    <a:pt x="133" y="89"/>
                  </a:lnTo>
                  <a:lnTo>
                    <a:pt x="133" y="96"/>
                  </a:lnTo>
                  <a:lnTo>
                    <a:pt x="131" y="98"/>
                  </a:lnTo>
                  <a:lnTo>
                    <a:pt x="131" y="98"/>
                  </a:lnTo>
                  <a:lnTo>
                    <a:pt x="131" y="103"/>
                  </a:lnTo>
                  <a:lnTo>
                    <a:pt x="131" y="103"/>
                  </a:lnTo>
                  <a:lnTo>
                    <a:pt x="128" y="105"/>
                  </a:lnTo>
                  <a:lnTo>
                    <a:pt x="126" y="107"/>
                  </a:lnTo>
                  <a:lnTo>
                    <a:pt x="124" y="107"/>
                  </a:lnTo>
                  <a:lnTo>
                    <a:pt x="120" y="105"/>
                  </a:lnTo>
                  <a:lnTo>
                    <a:pt x="115" y="105"/>
                  </a:lnTo>
                  <a:lnTo>
                    <a:pt x="111" y="96"/>
                  </a:lnTo>
                  <a:lnTo>
                    <a:pt x="111" y="91"/>
                  </a:lnTo>
                  <a:lnTo>
                    <a:pt x="111" y="87"/>
                  </a:lnTo>
                  <a:lnTo>
                    <a:pt x="115" y="83"/>
                  </a:lnTo>
                  <a:lnTo>
                    <a:pt x="117" y="80"/>
                  </a:lnTo>
                  <a:lnTo>
                    <a:pt x="117" y="78"/>
                  </a:lnTo>
                  <a:lnTo>
                    <a:pt x="120" y="74"/>
                  </a:lnTo>
                  <a:lnTo>
                    <a:pt x="120" y="71"/>
                  </a:lnTo>
                  <a:lnTo>
                    <a:pt x="124" y="69"/>
                  </a:lnTo>
                  <a:lnTo>
                    <a:pt x="124" y="65"/>
                  </a:lnTo>
                  <a:lnTo>
                    <a:pt x="126" y="63"/>
                  </a:lnTo>
                  <a:lnTo>
                    <a:pt x="128" y="56"/>
                  </a:lnTo>
                  <a:lnTo>
                    <a:pt x="124" y="56"/>
                  </a:lnTo>
                  <a:lnTo>
                    <a:pt x="124" y="56"/>
                  </a:lnTo>
                  <a:lnTo>
                    <a:pt x="122" y="56"/>
                  </a:lnTo>
                  <a:lnTo>
                    <a:pt x="117" y="58"/>
                  </a:lnTo>
                  <a:lnTo>
                    <a:pt x="117" y="58"/>
                  </a:lnTo>
                  <a:lnTo>
                    <a:pt x="115" y="58"/>
                  </a:lnTo>
                  <a:lnTo>
                    <a:pt x="115" y="60"/>
                  </a:lnTo>
                  <a:lnTo>
                    <a:pt x="115" y="60"/>
                  </a:lnTo>
                  <a:lnTo>
                    <a:pt x="113" y="65"/>
                  </a:lnTo>
                  <a:lnTo>
                    <a:pt x="111" y="67"/>
                  </a:lnTo>
                  <a:lnTo>
                    <a:pt x="111" y="67"/>
                  </a:lnTo>
                  <a:lnTo>
                    <a:pt x="111" y="69"/>
                  </a:lnTo>
                  <a:lnTo>
                    <a:pt x="111" y="76"/>
                  </a:lnTo>
                  <a:lnTo>
                    <a:pt x="111" y="76"/>
                  </a:lnTo>
                  <a:lnTo>
                    <a:pt x="108" y="78"/>
                  </a:lnTo>
                  <a:lnTo>
                    <a:pt x="108" y="78"/>
                  </a:lnTo>
                  <a:lnTo>
                    <a:pt x="104" y="78"/>
                  </a:lnTo>
                  <a:lnTo>
                    <a:pt x="102" y="78"/>
                  </a:lnTo>
                  <a:lnTo>
                    <a:pt x="102" y="74"/>
                  </a:lnTo>
                  <a:lnTo>
                    <a:pt x="100" y="71"/>
                  </a:lnTo>
                  <a:lnTo>
                    <a:pt x="97" y="71"/>
                  </a:lnTo>
                  <a:lnTo>
                    <a:pt x="95" y="74"/>
                  </a:lnTo>
                  <a:lnTo>
                    <a:pt x="95" y="74"/>
                  </a:lnTo>
                  <a:lnTo>
                    <a:pt x="95" y="74"/>
                  </a:lnTo>
                  <a:lnTo>
                    <a:pt x="95" y="74"/>
                  </a:lnTo>
                  <a:lnTo>
                    <a:pt x="95" y="78"/>
                  </a:lnTo>
                  <a:lnTo>
                    <a:pt x="97" y="83"/>
                  </a:lnTo>
                  <a:lnTo>
                    <a:pt x="97" y="83"/>
                  </a:lnTo>
                  <a:lnTo>
                    <a:pt x="100" y="85"/>
                  </a:lnTo>
                  <a:lnTo>
                    <a:pt x="100" y="87"/>
                  </a:lnTo>
                  <a:lnTo>
                    <a:pt x="100" y="87"/>
                  </a:lnTo>
                  <a:lnTo>
                    <a:pt x="95" y="91"/>
                  </a:lnTo>
                  <a:lnTo>
                    <a:pt x="95" y="91"/>
                  </a:lnTo>
                  <a:lnTo>
                    <a:pt x="91" y="96"/>
                  </a:lnTo>
                  <a:lnTo>
                    <a:pt x="91" y="96"/>
                  </a:lnTo>
                  <a:lnTo>
                    <a:pt x="86" y="98"/>
                  </a:lnTo>
                  <a:lnTo>
                    <a:pt x="86" y="100"/>
                  </a:lnTo>
                  <a:lnTo>
                    <a:pt x="86" y="100"/>
                  </a:lnTo>
                  <a:lnTo>
                    <a:pt x="84" y="105"/>
                  </a:lnTo>
                  <a:lnTo>
                    <a:pt x="84" y="105"/>
                  </a:lnTo>
                  <a:lnTo>
                    <a:pt x="82" y="105"/>
                  </a:lnTo>
                  <a:lnTo>
                    <a:pt x="80" y="105"/>
                  </a:lnTo>
                  <a:lnTo>
                    <a:pt x="80" y="105"/>
                  </a:lnTo>
                  <a:lnTo>
                    <a:pt x="77" y="103"/>
                  </a:lnTo>
                  <a:lnTo>
                    <a:pt x="77" y="100"/>
                  </a:lnTo>
                  <a:lnTo>
                    <a:pt x="77" y="100"/>
                  </a:lnTo>
                  <a:lnTo>
                    <a:pt x="77" y="96"/>
                  </a:lnTo>
                  <a:lnTo>
                    <a:pt x="77" y="94"/>
                  </a:lnTo>
                  <a:lnTo>
                    <a:pt x="77" y="89"/>
                  </a:lnTo>
                  <a:lnTo>
                    <a:pt x="80" y="87"/>
                  </a:lnTo>
                  <a:lnTo>
                    <a:pt x="77" y="85"/>
                  </a:lnTo>
                  <a:lnTo>
                    <a:pt x="77" y="85"/>
                  </a:lnTo>
                  <a:lnTo>
                    <a:pt x="75" y="85"/>
                  </a:lnTo>
                  <a:lnTo>
                    <a:pt x="75" y="85"/>
                  </a:lnTo>
                  <a:lnTo>
                    <a:pt x="75" y="85"/>
                  </a:lnTo>
                  <a:lnTo>
                    <a:pt x="73" y="89"/>
                  </a:lnTo>
                  <a:lnTo>
                    <a:pt x="71" y="94"/>
                  </a:lnTo>
                  <a:lnTo>
                    <a:pt x="68" y="100"/>
                  </a:lnTo>
                  <a:lnTo>
                    <a:pt x="66" y="100"/>
                  </a:lnTo>
                  <a:lnTo>
                    <a:pt x="62" y="105"/>
                  </a:lnTo>
                  <a:lnTo>
                    <a:pt x="64" y="105"/>
                  </a:lnTo>
                  <a:lnTo>
                    <a:pt x="64" y="111"/>
                  </a:lnTo>
                  <a:lnTo>
                    <a:pt x="64" y="114"/>
                  </a:lnTo>
                  <a:lnTo>
                    <a:pt x="64" y="116"/>
                  </a:lnTo>
                  <a:lnTo>
                    <a:pt x="64" y="116"/>
                  </a:lnTo>
                  <a:lnTo>
                    <a:pt x="62" y="116"/>
                  </a:lnTo>
                  <a:lnTo>
                    <a:pt x="60" y="116"/>
                  </a:lnTo>
                  <a:lnTo>
                    <a:pt x="60" y="116"/>
                  </a:lnTo>
                  <a:lnTo>
                    <a:pt x="57" y="120"/>
                  </a:lnTo>
                  <a:lnTo>
                    <a:pt x="57" y="120"/>
                  </a:lnTo>
                  <a:lnTo>
                    <a:pt x="55" y="123"/>
                  </a:lnTo>
                  <a:lnTo>
                    <a:pt x="55" y="123"/>
                  </a:lnTo>
                  <a:lnTo>
                    <a:pt x="51" y="123"/>
                  </a:lnTo>
                  <a:lnTo>
                    <a:pt x="48" y="120"/>
                  </a:lnTo>
                  <a:lnTo>
                    <a:pt x="46" y="120"/>
                  </a:lnTo>
                  <a:lnTo>
                    <a:pt x="42" y="120"/>
                  </a:lnTo>
                  <a:lnTo>
                    <a:pt x="40" y="118"/>
                  </a:lnTo>
                  <a:lnTo>
                    <a:pt x="42" y="114"/>
                  </a:lnTo>
                  <a:lnTo>
                    <a:pt x="42" y="111"/>
                  </a:lnTo>
                  <a:lnTo>
                    <a:pt x="44" y="107"/>
                  </a:lnTo>
                  <a:lnTo>
                    <a:pt x="44" y="107"/>
                  </a:lnTo>
                  <a:lnTo>
                    <a:pt x="44" y="107"/>
                  </a:lnTo>
                  <a:lnTo>
                    <a:pt x="46" y="105"/>
                  </a:lnTo>
                  <a:lnTo>
                    <a:pt x="46" y="105"/>
                  </a:lnTo>
                  <a:lnTo>
                    <a:pt x="44" y="103"/>
                  </a:lnTo>
                  <a:lnTo>
                    <a:pt x="42" y="100"/>
                  </a:lnTo>
                  <a:lnTo>
                    <a:pt x="42" y="98"/>
                  </a:lnTo>
                  <a:lnTo>
                    <a:pt x="42" y="94"/>
                  </a:lnTo>
                  <a:lnTo>
                    <a:pt x="44" y="91"/>
                  </a:lnTo>
                  <a:lnTo>
                    <a:pt x="46" y="89"/>
                  </a:lnTo>
                  <a:lnTo>
                    <a:pt x="46" y="87"/>
                  </a:lnTo>
                  <a:lnTo>
                    <a:pt x="46" y="87"/>
                  </a:lnTo>
                  <a:lnTo>
                    <a:pt x="42" y="89"/>
                  </a:lnTo>
                  <a:lnTo>
                    <a:pt x="40" y="91"/>
                  </a:lnTo>
                  <a:lnTo>
                    <a:pt x="37" y="96"/>
                  </a:lnTo>
                  <a:lnTo>
                    <a:pt x="35" y="98"/>
                  </a:lnTo>
                  <a:lnTo>
                    <a:pt x="33" y="100"/>
                  </a:lnTo>
                  <a:lnTo>
                    <a:pt x="31" y="103"/>
                  </a:lnTo>
                  <a:lnTo>
                    <a:pt x="28" y="105"/>
                  </a:lnTo>
                  <a:lnTo>
                    <a:pt x="28" y="100"/>
                  </a:lnTo>
                  <a:lnTo>
                    <a:pt x="24" y="98"/>
                  </a:lnTo>
                  <a:lnTo>
                    <a:pt x="22" y="96"/>
                  </a:lnTo>
                  <a:lnTo>
                    <a:pt x="20" y="94"/>
                  </a:lnTo>
                  <a:lnTo>
                    <a:pt x="17" y="91"/>
                  </a:lnTo>
                  <a:lnTo>
                    <a:pt x="20" y="89"/>
                  </a:lnTo>
                  <a:lnTo>
                    <a:pt x="22" y="85"/>
                  </a:lnTo>
                  <a:lnTo>
                    <a:pt x="24" y="83"/>
                  </a:lnTo>
                  <a:lnTo>
                    <a:pt x="22" y="80"/>
                  </a:lnTo>
                  <a:lnTo>
                    <a:pt x="17" y="85"/>
                  </a:lnTo>
                  <a:lnTo>
                    <a:pt x="15" y="89"/>
                  </a:lnTo>
                  <a:lnTo>
                    <a:pt x="13" y="91"/>
                  </a:lnTo>
                  <a:lnTo>
                    <a:pt x="13" y="91"/>
                  </a:lnTo>
                  <a:lnTo>
                    <a:pt x="8" y="94"/>
                  </a:lnTo>
                  <a:lnTo>
                    <a:pt x="8" y="94"/>
                  </a:lnTo>
                  <a:lnTo>
                    <a:pt x="4" y="94"/>
                  </a:lnTo>
                  <a:lnTo>
                    <a:pt x="4" y="94"/>
                  </a:lnTo>
                  <a:lnTo>
                    <a:pt x="2" y="94"/>
                  </a:lnTo>
                  <a:lnTo>
                    <a:pt x="0" y="94"/>
                  </a:lnTo>
                  <a:lnTo>
                    <a:pt x="0" y="94"/>
                  </a:lnTo>
                  <a:lnTo>
                    <a:pt x="0" y="91"/>
                  </a:lnTo>
                  <a:lnTo>
                    <a:pt x="0" y="87"/>
                  </a:lnTo>
                  <a:lnTo>
                    <a:pt x="4" y="85"/>
                  </a:lnTo>
                  <a:lnTo>
                    <a:pt x="4" y="83"/>
                  </a:lnTo>
                  <a:lnTo>
                    <a:pt x="6" y="78"/>
                  </a:lnTo>
                  <a:lnTo>
                    <a:pt x="8" y="80"/>
                  </a:lnTo>
                  <a:lnTo>
                    <a:pt x="11" y="78"/>
                  </a:lnTo>
                  <a:lnTo>
                    <a:pt x="13" y="74"/>
                  </a:lnTo>
                  <a:lnTo>
                    <a:pt x="8" y="76"/>
                  </a:lnTo>
                  <a:lnTo>
                    <a:pt x="4" y="78"/>
                  </a:lnTo>
                  <a:lnTo>
                    <a:pt x="2" y="78"/>
                  </a:lnTo>
                  <a:lnTo>
                    <a:pt x="2" y="74"/>
                  </a:lnTo>
                  <a:lnTo>
                    <a:pt x="4" y="74"/>
                  </a:lnTo>
                  <a:close/>
                </a:path>
              </a:pathLst>
            </a:custGeom>
            <a:grpFill/>
            <a:ln w="11113">
              <a:solidFill>
                <a:schemeClr val="bg1"/>
              </a:solidFill>
              <a:prstDash val="solid"/>
              <a:round/>
              <a:headEnd/>
              <a:tailEnd/>
            </a:ln>
          </p:spPr>
          <p:txBody>
            <a:bodyPr/>
            <a:lstStyle/>
            <a:p>
              <a:endParaRPr lang="fr-CA"/>
            </a:p>
          </p:txBody>
        </p:sp>
        <p:sp>
          <p:nvSpPr>
            <p:cNvPr id="76" name="Freeform 91"/>
            <p:cNvSpPr>
              <a:spLocks/>
            </p:cNvSpPr>
            <p:nvPr/>
          </p:nvSpPr>
          <p:spPr bwMode="auto">
            <a:xfrm>
              <a:off x="2137" y="849"/>
              <a:ext cx="58" cy="49"/>
            </a:xfrm>
            <a:custGeom>
              <a:avLst/>
              <a:gdLst/>
              <a:ahLst/>
              <a:cxnLst>
                <a:cxn ang="0">
                  <a:pos x="2" y="24"/>
                </a:cxn>
                <a:cxn ang="0">
                  <a:pos x="7" y="22"/>
                </a:cxn>
                <a:cxn ang="0">
                  <a:pos x="11" y="20"/>
                </a:cxn>
                <a:cxn ang="0">
                  <a:pos x="18" y="16"/>
                </a:cxn>
                <a:cxn ang="0">
                  <a:pos x="22" y="13"/>
                </a:cxn>
                <a:cxn ang="0">
                  <a:pos x="27" y="11"/>
                </a:cxn>
                <a:cxn ang="0">
                  <a:pos x="33" y="9"/>
                </a:cxn>
                <a:cxn ang="0">
                  <a:pos x="38" y="7"/>
                </a:cxn>
                <a:cxn ang="0">
                  <a:pos x="42" y="4"/>
                </a:cxn>
                <a:cxn ang="0">
                  <a:pos x="47" y="4"/>
                </a:cxn>
                <a:cxn ang="0">
                  <a:pos x="51" y="0"/>
                </a:cxn>
                <a:cxn ang="0">
                  <a:pos x="56" y="0"/>
                </a:cxn>
                <a:cxn ang="0">
                  <a:pos x="58" y="2"/>
                </a:cxn>
                <a:cxn ang="0">
                  <a:pos x="58" y="4"/>
                </a:cxn>
                <a:cxn ang="0">
                  <a:pos x="56" y="9"/>
                </a:cxn>
                <a:cxn ang="0">
                  <a:pos x="53" y="13"/>
                </a:cxn>
                <a:cxn ang="0">
                  <a:pos x="51" y="16"/>
                </a:cxn>
                <a:cxn ang="0">
                  <a:pos x="45" y="20"/>
                </a:cxn>
                <a:cxn ang="0">
                  <a:pos x="42" y="24"/>
                </a:cxn>
                <a:cxn ang="0">
                  <a:pos x="38" y="27"/>
                </a:cxn>
                <a:cxn ang="0">
                  <a:pos x="36" y="31"/>
                </a:cxn>
                <a:cxn ang="0">
                  <a:pos x="33" y="33"/>
                </a:cxn>
                <a:cxn ang="0">
                  <a:pos x="29" y="36"/>
                </a:cxn>
                <a:cxn ang="0">
                  <a:pos x="27" y="40"/>
                </a:cxn>
                <a:cxn ang="0">
                  <a:pos x="25" y="42"/>
                </a:cxn>
                <a:cxn ang="0">
                  <a:pos x="20" y="44"/>
                </a:cxn>
                <a:cxn ang="0">
                  <a:pos x="20" y="49"/>
                </a:cxn>
                <a:cxn ang="0">
                  <a:pos x="16" y="49"/>
                </a:cxn>
                <a:cxn ang="0">
                  <a:pos x="11" y="49"/>
                </a:cxn>
                <a:cxn ang="0">
                  <a:pos x="9" y="44"/>
                </a:cxn>
                <a:cxn ang="0">
                  <a:pos x="9" y="42"/>
                </a:cxn>
                <a:cxn ang="0">
                  <a:pos x="9" y="42"/>
                </a:cxn>
                <a:cxn ang="0">
                  <a:pos x="9" y="40"/>
                </a:cxn>
                <a:cxn ang="0">
                  <a:pos x="7" y="40"/>
                </a:cxn>
                <a:cxn ang="0">
                  <a:pos x="7" y="40"/>
                </a:cxn>
                <a:cxn ang="0">
                  <a:pos x="5" y="38"/>
                </a:cxn>
                <a:cxn ang="0">
                  <a:pos x="5" y="33"/>
                </a:cxn>
                <a:cxn ang="0">
                  <a:pos x="0" y="33"/>
                </a:cxn>
                <a:cxn ang="0">
                  <a:pos x="2" y="27"/>
                </a:cxn>
                <a:cxn ang="0">
                  <a:pos x="2" y="24"/>
                </a:cxn>
              </a:cxnLst>
              <a:rect l="0" t="0" r="r" b="b"/>
              <a:pathLst>
                <a:path w="58" h="49">
                  <a:moveTo>
                    <a:pt x="2" y="24"/>
                  </a:moveTo>
                  <a:lnTo>
                    <a:pt x="7" y="22"/>
                  </a:lnTo>
                  <a:lnTo>
                    <a:pt x="11" y="20"/>
                  </a:lnTo>
                  <a:lnTo>
                    <a:pt x="18" y="16"/>
                  </a:lnTo>
                  <a:lnTo>
                    <a:pt x="22" y="13"/>
                  </a:lnTo>
                  <a:lnTo>
                    <a:pt x="27" y="11"/>
                  </a:lnTo>
                  <a:lnTo>
                    <a:pt x="33" y="9"/>
                  </a:lnTo>
                  <a:lnTo>
                    <a:pt x="38" y="7"/>
                  </a:lnTo>
                  <a:lnTo>
                    <a:pt x="42" y="4"/>
                  </a:lnTo>
                  <a:lnTo>
                    <a:pt x="47" y="4"/>
                  </a:lnTo>
                  <a:lnTo>
                    <a:pt x="51" y="0"/>
                  </a:lnTo>
                  <a:lnTo>
                    <a:pt x="56" y="0"/>
                  </a:lnTo>
                  <a:lnTo>
                    <a:pt x="58" y="2"/>
                  </a:lnTo>
                  <a:lnTo>
                    <a:pt x="58" y="4"/>
                  </a:lnTo>
                  <a:lnTo>
                    <a:pt x="56" y="9"/>
                  </a:lnTo>
                  <a:lnTo>
                    <a:pt x="53" y="13"/>
                  </a:lnTo>
                  <a:lnTo>
                    <a:pt x="51" y="16"/>
                  </a:lnTo>
                  <a:lnTo>
                    <a:pt x="45" y="20"/>
                  </a:lnTo>
                  <a:lnTo>
                    <a:pt x="42" y="24"/>
                  </a:lnTo>
                  <a:lnTo>
                    <a:pt x="38" y="27"/>
                  </a:lnTo>
                  <a:lnTo>
                    <a:pt x="36" y="31"/>
                  </a:lnTo>
                  <a:lnTo>
                    <a:pt x="33" y="33"/>
                  </a:lnTo>
                  <a:lnTo>
                    <a:pt x="29" y="36"/>
                  </a:lnTo>
                  <a:lnTo>
                    <a:pt x="27" y="40"/>
                  </a:lnTo>
                  <a:lnTo>
                    <a:pt x="25" y="42"/>
                  </a:lnTo>
                  <a:lnTo>
                    <a:pt x="20" y="44"/>
                  </a:lnTo>
                  <a:lnTo>
                    <a:pt x="20" y="49"/>
                  </a:lnTo>
                  <a:lnTo>
                    <a:pt x="16" y="49"/>
                  </a:lnTo>
                  <a:lnTo>
                    <a:pt x="11" y="49"/>
                  </a:lnTo>
                  <a:lnTo>
                    <a:pt x="9" y="44"/>
                  </a:lnTo>
                  <a:lnTo>
                    <a:pt x="9" y="42"/>
                  </a:lnTo>
                  <a:lnTo>
                    <a:pt x="9" y="42"/>
                  </a:lnTo>
                  <a:lnTo>
                    <a:pt x="9" y="40"/>
                  </a:lnTo>
                  <a:lnTo>
                    <a:pt x="7" y="40"/>
                  </a:lnTo>
                  <a:lnTo>
                    <a:pt x="7" y="40"/>
                  </a:lnTo>
                  <a:lnTo>
                    <a:pt x="5" y="38"/>
                  </a:lnTo>
                  <a:lnTo>
                    <a:pt x="5" y="33"/>
                  </a:lnTo>
                  <a:lnTo>
                    <a:pt x="0" y="33"/>
                  </a:lnTo>
                  <a:lnTo>
                    <a:pt x="2" y="27"/>
                  </a:lnTo>
                  <a:lnTo>
                    <a:pt x="2" y="24"/>
                  </a:lnTo>
                  <a:close/>
                </a:path>
              </a:pathLst>
            </a:custGeom>
            <a:grpFill/>
            <a:ln w="11113">
              <a:solidFill>
                <a:schemeClr val="bg1"/>
              </a:solidFill>
              <a:prstDash val="solid"/>
              <a:round/>
              <a:headEnd/>
              <a:tailEnd/>
            </a:ln>
          </p:spPr>
          <p:txBody>
            <a:bodyPr/>
            <a:lstStyle/>
            <a:p>
              <a:endParaRPr lang="fr-CA"/>
            </a:p>
          </p:txBody>
        </p:sp>
        <p:sp>
          <p:nvSpPr>
            <p:cNvPr id="77" name="Freeform 92"/>
            <p:cNvSpPr>
              <a:spLocks/>
            </p:cNvSpPr>
            <p:nvPr/>
          </p:nvSpPr>
          <p:spPr bwMode="auto">
            <a:xfrm>
              <a:off x="2162" y="831"/>
              <a:ext cx="184" cy="200"/>
            </a:xfrm>
            <a:custGeom>
              <a:avLst/>
              <a:gdLst/>
              <a:ahLst/>
              <a:cxnLst>
                <a:cxn ang="0">
                  <a:pos x="86" y="2"/>
                </a:cxn>
                <a:cxn ang="0">
                  <a:pos x="102" y="0"/>
                </a:cxn>
                <a:cxn ang="0">
                  <a:pos x="115" y="13"/>
                </a:cxn>
                <a:cxn ang="0">
                  <a:pos x="111" y="25"/>
                </a:cxn>
                <a:cxn ang="0">
                  <a:pos x="117" y="36"/>
                </a:cxn>
                <a:cxn ang="0">
                  <a:pos x="135" y="38"/>
                </a:cxn>
                <a:cxn ang="0">
                  <a:pos x="144" y="47"/>
                </a:cxn>
                <a:cxn ang="0">
                  <a:pos x="148" y="67"/>
                </a:cxn>
                <a:cxn ang="0">
                  <a:pos x="140" y="78"/>
                </a:cxn>
                <a:cxn ang="0">
                  <a:pos x="148" y="80"/>
                </a:cxn>
                <a:cxn ang="0">
                  <a:pos x="155" y="89"/>
                </a:cxn>
                <a:cxn ang="0">
                  <a:pos x="155" y="94"/>
                </a:cxn>
                <a:cxn ang="0">
                  <a:pos x="153" y="105"/>
                </a:cxn>
                <a:cxn ang="0">
                  <a:pos x="157" y="111"/>
                </a:cxn>
                <a:cxn ang="0">
                  <a:pos x="173" y="111"/>
                </a:cxn>
                <a:cxn ang="0">
                  <a:pos x="151" y="178"/>
                </a:cxn>
                <a:cxn ang="0">
                  <a:pos x="140" y="189"/>
                </a:cxn>
                <a:cxn ang="0">
                  <a:pos x="102" y="200"/>
                </a:cxn>
                <a:cxn ang="0">
                  <a:pos x="77" y="196"/>
                </a:cxn>
                <a:cxn ang="0">
                  <a:pos x="66" y="185"/>
                </a:cxn>
                <a:cxn ang="0">
                  <a:pos x="57" y="160"/>
                </a:cxn>
                <a:cxn ang="0">
                  <a:pos x="73" y="156"/>
                </a:cxn>
                <a:cxn ang="0">
                  <a:pos x="91" y="156"/>
                </a:cxn>
                <a:cxn ang="0">
                  <a:pos x="102" y="145"/>
                </a:cxn>
                <a:cxn ang="0">
                  <a:pos x="126" y="151"/>
                </a:cxn>
                <a:cxn ang="0">
                  <a:pos x="148" y="142"/>
                </a:cxn>
                <a:cxn ang="0">
                  <a:pos x="146" y="134"/>
                </a:cxn>
                <a:cxn ang="0">
                  <a:pos x="122" y="138"/>
                </a:cxn>
                <a:cxn ang="0">
                  <a:pos x="113" y="127"/>
                </a:cxn>
                <a:cxn ang="0">
                  <a:pos x="97" y="136"/>
                </a:cxn>
                <a:cxn ang="0">
                  <a:pos x="82" y="127"/>
                </a:cxn>
                <a:cxn ang="0">
                  <a:pos x="95" y="109"/>
                </a:cxn>
                <a:cxn ang="0">
                  <a:pos x="93" y="102"/>
                </a:cxn>
                <a:cxn ang="0">
                  <a:pos x="88" y="105"/>
                </a:cxn>
                <a:cxn ang="0">
                  <a:pos x="73" y="111"/>
                </a:cxn>
                <a:cxn ang="0">
                  <a:pos x="71" y="127"/>
                </a:cxn>
                <a:cxn ang="0">
                  <a:pos x="60" y="134"/>
                </a:cxn>
                <a:cxn ang="0">
                  <a:pos x="55" y="120"/>
                </a:cxn>
                <a:cxn ang="0">
                  <a:pos x="48" y="118"/>
                </a:cxn>
                <a:cxn ang="0">
                  <a:pos x="31" y="127"/>
                </a:cxn>
                <a:cxn ang="0">
                  <a:pos x="31" y="111"/>
                </a:cxn>
                <a:cxn ang="0">
                  <a:pos x="13" y="109"/>
                </a:cxn>
                <a:cxn ang="0">
                  <a:pos x="2" y="91"/>
                </a:cxn>
                <a:cxn ang="0">
                  <a:pos x="20" y="76"/>
                </a:cxn>
                <a:cxn ang="0">
                  <a:pos x="37" y="80"/>
                </a:cxn>
                <a:cxn ang="0">
                  <a:pos x="53" y="80"/>
                </a:cxn>
                <a:cxn ang="0">
                  <a:pos x="71" y="69"/>
                </a:cxn>
                <a:cxn ang="0">
                  <a:pos x="57" y="74"/>
                </a:cxn>
                <a:cxn ang="0">
                  <a:pos x="35" y="76"/>
                </a:cxn>
                <a:cxn ang="0">
                  <a:pos x="22" y="65"/>
                </a:cxn>
                <a:cxn ang="0">
                  <a:pos x="37" y="54"/>
                </a:cxn>
                <a:cxn ang="0">
                  <a:pos x="62" y="54"/>
                </a:cxn>
                <a:cxn ang="0">
                  <a:pos x="82" y="56"/>
                </a:cxn>
                <a:cxn ang="0">
                  <a:pos x="51" y="51"/>
                </a:cxn>
                <a:cxn ang="0">
                  <a:pos x="42" y="47"/>
                </a:cxn>
                <a:cxn ang="0">
                  <a:pos x="44" y="36"/>
                </a:cxn>
                <a:cxn ang="0">
                  <a:pos x="60" y="18"/>
                </a:cxn>
                <a:cxn ang="0">
                  <a:pos x="86" y="31"/>
                </a:cxn>
              </a:cxnLst>
              <a:rect l="0" t="0" r="r" b="b"/>
              <a:pathLst>
                <a:path w="184" h="200">
                  <a:moveTo>
                    <a:pt x="73" y="20"/>
                  </a:moveTo>
                  <a:lnTo>
                    <a:pt x="73" y="13"/>
                  </a:lnTo>
                  <a:lnTo>
                    <a:pt x="75" y="11"/>
                  </a:lnTo>
                  <a:lnTo>
                    <a:pt x="77" y="9"/>
                  </a:lnTo>
                  <a:lnTo>
                    <a:pt x="80" y="7"/>
                  </a:lnTo>
                  <a:lnTo>
                    <a:pt x="84" y="2"/>
                  </a:lnTo>
                  <a:lnTo>
                    <a:pt x="86" y="2"/>
                  </a:lnTo>
                  <a:lnTo>
                    <a:pt x="88" y="7"/>
                  </a:lnTo>
                  <a:lnTo>
                    <a:pt x="91" y="7"/>
                  </a:lnTo>
                  <a:lnTo>
                    <a:pt x="93" y="9"/>
                  </a:lnTo>
                  <a:lnTo>
                    <a:pt x="95" y="7"/>
                  </a:lnTo>
                  <a:lnTo>
                    <a:pt x="97" y="5"/>
                  </a:lnTo>
                  <a:lnTo>
                    <a:pt x="97" y="0"/>
                  </a:lnTo>
                  <a:lnTo>
                    <a:pt x="102" y="0"/>
                  </a:lnTo>
                  <a:lnTo>
                    <a:pt x="102" y="2"/>
                  </a:lnTo>
                  <a:lnTo>
                    <a:pt x="106" y="2"/>
                  </a:lnTo>
                  <a:lnTo>
                    <a:pt x="108" y="7"/>
                  </a:lnTo>
                  <a:lnTo>
                    <a:pt x="108" y="7"/>
                  </a:lnTo>
                  <a:lnTo>
                    <a:pt x="113" y="9"/>
                  </a:lnTo>
                  <a:lnTo>
                    <a:pt x="113" y="11"/>
                  </a:lnTo>
                  <a:lnTo>
                    <a:pt x="115" y="13"/>
                  </a:lnTo>
                  <a:lnTo>
                    <a:pt x="115" y="13"/>
                  </a:lnTo>
                  <a:lnTo>
                    <a:pt x="115" y="18"/>
                  </a:lnTo>
                  <a:lnTo>
                    <a:pt x="115" y="18"/>
                  </a:lnTo>
                  <a:lnTo>
                    <a:pt x="115" y="18"/>
                  </a:lnTo>
                  <a:lnTo>
                    <a:pt x="115" y="18"/>
                  </a:lnTo>
                  <a:lnTo>
                    <a:pt x="115" y="18"/>
                  </a:lnTo>
                  <a:lnTo>
                    <a:pt x="111" y="25"/>
                  </a:lnTo>
                  <a:lnTo>
                    <a:pt x="108" y="25"/>
                  </a:lnTo>
                  <a:lnTo>
                    <a:pt x="108" y="27"/>
                  </a:lnTo>
                  <a:lnTo>
                    <a:pt x="108" y="31"/>
                  </a:lnTo>
                  <a:lnTo>
                    <a:pt x="108" y="34"/>
                  </a:lnTo>
                  <a:lnTo>
                    <a:pt x="111" y="36"/>
                  </a:lnTo>
                  <a:lnTo>
                    <a:pt x="113" y="38"/>
                  </a:lnTo>
                  <a:lnTo>
                    <a:pt x="117" y="36"/>
                  </a:lnTo>
                  <a:lnTo>
                    <a:pt x="120" y="40"/>
                  </a:lnTo>
                  <a:lnTo>
                    <a:pt x="124" y="36"/>
                  </a:lnTo>
                  <a:lnTo>
                    <a:pt x="124" y="34"/>
                  </a:lnTo>
                  <a:lnTo>
                    <a:pt x="128" y="34"/>
                  </a:lnTo>
                  <a:lnTo>
                    <a:pt x="131" y="36"/>
                  </a:lnTo>
                  <a:lnTo>
                    <a:pt x="135" y="38"/>
                  </a:lnTo>
                  <a:lnTo>
                    <a:pt x="135" y="38"/>
                  </a:lnTo>
                  <a:lnTo>
                    <a:pt x="135" y="40"/>
                  </a:lnTo>
                  <a:lnTo>
                    <a:pt x="135" y="42"/>
                  </a:lnTo>
                  <a:lnTo>
                    <a:pt x="135" y="42"/>
                  </a:lnTo>
                  <a:lnTo>
                    <a:pt x="137" y="45"/>
                  </a:lnTo>
                  <a:lnTo>
                    <a:pt x="137" y="45"/>
                  </a:lnTo>
                  <a:lnTo>
                    <a:pt x="140" y="45"/>
                  </a:lnTo>
                  <a:lnTo>
                    <a:pt x="144" y="47"/>
                  </a:lnTo>
                  <a:lnTo>
                    <a:pt x="144" y="49"/>
                  </a:lnTo>
                  <a:lnTo>
                    <a:pt x="140" y="51"/>
                  </a:lnTo>
                  <a:lnTo>
                    <a:pt x="140" y="56"/>
                  </a:lnTo>
                  <a:lnTo>
                    <a:pt x="140" y="60"/>
                  </a:lnTo>
                  <a:lnTo>
                    <a:pt x="142" y="62"/>
                  </a:lnTo>
                  <a:lnTo>
                    <a:pt x="144" y="65"/>
                  </a:lnTo>
                  <a:lnTo>
                    <a:pt x="148" y="67"/>
                  </a:lnTo>
                  <a:lnTo>
                    <a:pt x="151" y="69"/>
                  </a:lnTo>
                  <a:lnTo>
                    <a:pt x="151" y="71"/>
                  </a:lnTo>
                  <a:lnTo>
                    <a:pt x="148" y="74"/>
                  </a:lnTo>
                  <a:lnTo>
                    <a:pt x="144" y="74"/>
                  </a:lnTo>
                  <a:lnTo>
                    <a:pt x="142" y="76"/>
                  </a:lnTo>
                  <a:lnTo>
                    <a:pt x="142" y="76"/>
                  </a:lnTo>
                  <a:lnTo>
                    <a:pt x="140" y="78"/>
                  </a:lnTo>
                  <a:lnTo>
                    <a:pt x="137" y="80"/>
                  </a:lnTo>
                  <a:lnTo>
                    <a:pt x="140" y="82"/>
                  </a:lnTo>
                  <a:lnTo>
                    <a:pt x="142" y="85"/>
                  </a:lnTo>
                  <a:lnTo>
                    <a:pt x="146" y="82"/>
                  </a:lnTo>
                  <a:lnTo>
                    <a:pt x="146" y="82"/>
                  </a:lnTo>
                  <a:lnTo>
                    <a:pt x="146" y="82"/>
                  </a:lnTo>
                  <a:lnTo>
                    <a:pt x="148" y="80"/>
                  </a:lnTo>
                  <a:lnTo>
                    <a:pt x="148" y="80"/>
                  </a:lnTo>
                  <a:lnTo>
                    <a:pt x="153" y="80"/>
                  </a:lnTo>
                  <a:lnTo>
                    <a:pt x="155" y="80"/>
                  </a:lnTo>
                  <a:lnTo>
                    <a:pt x="157" y="85"/>
                  </a:lnTo>
                  <a:lnTo>
                    <a:pt x="157" y="85"/>
                  </a:lnTo>
                  <a:lnTo>
                    <a:pt x="155" y="89"/>
                  </a:lnTo>
                  <a:lnTo>
                    <a:pt x="155" y="89"/>
                  </a:lnTo>
                  <a:lnTo>
                    <a:pt x="153" y="91"/>
                  </a:lnTo>
                  <a:lnTo>
                    <a:pt x="153" y="91"/>
                  </a:lnTo>
                  <a:lnTo>
                    <a:pt x="153" y="91"/>
                  </a:lnTo>
                  <a:lnTo>
                    <a:pt x="151" y="91"/>
                  </a:lnTo>
                  <a:lnTo>
                    <a:pt x="151" y="91"/>
                  </a:lnTo>
                  <a:lnTo>
                    <a:pt x="153" y="91"/>
                  </a:lnTo>
                  <a:lnTo>
                    <a:pt x="155" y="94"/>
                  </a:lnTo>
                  <a:lnTo>
                    <a:pt x="155" y="94"/>
                  </a:lnTo>
                  <a:lnTo>
                    <a:pt x="155" y="96"/>
                  </a:lnTo>
                  <a:lnTo>
                    <a:pt x="155" y="100"/>
                  </a:lnTo>
                  <a:lnTo>
                    <a:pt x="155" y="100"/>
                  </a:lnTo>
                  <a:lnTo>
                    <a:pt x="155" y="102"/>
                  </a:lnTo>
                  <a:lnTo>
                    <a:pt x="155" y="102"/>
                  </a:lnTo>
                  <a:lnTo>
                    <a:pt x="153" y="105"/>
                  </a:lnTo>
                  <a:lnTo>
                    <a:pt x="153" y="105"/>
                  </a:lnTo>
                  <a:lnTo>
                    <a:pt x="151" y="107"/>
                  </a:lnTo>
                  <a:lnTo>
                    <a:pt x="153" y="107"/>
                  </a:lnTo>
                  <a:lnTo>
                    <a:pt x="153" y="107"/>
                  </a:lnTo>
                  <a:lnTo>
                    <a:pt x="155" y="109"/>
                  </a:lnTo>
                  <a:lnTo>
                    <a:pt x="155" y="109"/>
                  </a:lnTo>
                  <a:lnTo>
                    <a:pt x="157" y="111"/>
                  </a:lnTo>
                  <a:lnTo>
                    <a:pt x="157" y="111"/>
                  </a:lnTo>
                  <a:lnTo>
                    <a:pt x="162" y="111"/>
                  </a:lnTo>
                  <a:lnTo>
                    <a:pt x="162" y="111"/>
                  </a:lnTo>
                  <a:lnTo>
                    <a:pt x="166" y="111"/>
                  </a:lnTo>
                  <a:lnTo>
                    <a:pt x="166" y="111"/>
                  </a:lnTo>
                  <a:lnTo>
                    <a:pt x="171" y="111"/>
                  </a:lnTo>
                  <a:lnTo>
                    <a:pt x="173" y="111"/>
                  </a:lnTo>
                  <a:lnTo>
                    <a:pt x="177" y="114"/>
                  </a:lnTo>
                  <a:lnTo>
                    <a:pt x="180" y="116"/>
                  </a:lnTo>
                  <a:lnTo>
                    <a:pt x="184" y="118"/>
                  </a:lnTo>
                  <a:lnTo>
                    <a:pt x="166" y="174"/>
                  </a:lnTo>
                  <a:lnTo>
                    <a:pt x="160" y="176"/>
                  </a:lnTo>
                  <a:lnTo>
                    <a:pt x="155" y="178"/>
                  </a:lnTo>
                  <a:lnTo>
                    <a:pt x="151" y="178"/>
                  </a:lnTo>
                  <a:lnTo>
                    <a:pt x="151" y="178"/>
                  </a:lnTo>
                  <a:lnTo>
                    <a:pt x="148" y="182"/>
                  </a:lnTo>
                  <a:lnTo>
                    <a:pt x="148" y="182"/>
                  </a:lnTo>
                  <a:lnTo>
                    <a:pt x="148" y="185"/>
                  </a:lnTo>
                  <a:lnTo>
                    <a:pt x="146" y="187"/>
                  </a:lnTo>
                  <a:lnTo>
                    <a:pt x="144" y="189"/>
                  </a:lnTo>
                  <a:lnTo>
                    <a:pt x="140" y="189"/>
                  </a:lnTo>
                  <a:lnTo>
                    <a:pt x="133" y="191"/>
                  </a:lnTo>
                  <a:lnTo>
                    <a:pt x="128" y="191"/>
                  </a:lnTo>
                  <a:lnTo>
                    <a:pt x="124" y="194"/>
                  </a:lnTo>
                  <a:lnTo>
                    <a:pt x="115" y="194"/>
                  </a:lnTo>
                  <a:lnTo>
                    <a:pt x="111" y="198"/>
                  </a:lnTo>
                  <a:lnTo>
                    <a:pt x="106" y="198"/>
                  </a:lnTo>
                  <a:lnTo>
                    <a:pt x="102" y="200"/>
                  </a:lnTo>
                  <a:lnTo>
                    <a:pt x="97" y="200"/>
                  </a:lnTo>
                  <a:lnTo>
                    <a:pt x="97" y="200"/>
                  </a:lnTo>
                  <a:lnTo>
                    <a:pt x="95" y="200"/>
                  </a:lnTo>
                  <a:lnTo>
                    <a:pt x="95" y="200"/>
                  </a:lnTo>
                  <a:lnTo>
                    <a:pt x="91" y="198"/>
                  </a:lnTo>
                  <a:lnTo>
                    <a:pt x="84" y="196"/>
                  </a:lnTo>
                  <a:lnTo>
                    <a:pt x="77" y="196"/>
                  </a:lnTo>
                  <a:lnTo>
                    <a:pt x="77" y="196"/>
                  </a:lnTo>
                  <a:lnTo>
                    <a:pt x="75" y="194"/>
                  </a:lnTo>
                  <a:lnTo>
                    <a:pt x="75" y="194"/>
                  </a:lnTo>
                  <a:lnTo>
                    <a:pt x="73" y="191"/>
                  </a:lnTo>
                  <a:lnTo>
                    <a:pt x="71" y="189"/>
                  </a:lnTo>
                  <a:lnTo>
                    <a:pt x="71" y="189"/>
                  </a:lnTo>
                  <a:lnTo>
                    <a:pt x="66" y="185"/>
                  </a:lnTo>
                  <a:lnTo>
                    <a:pt x="62" y="180"/>
                  </a:lnTo>
                  <a:lnTo>
                    <a:pt x="60" y="178"/>
                  </a:lnTo>
                  <a:lnTo>
                    <a:pt x="60" y="171"/>
                  </a:lnTo>
                  <a:lnTo>
                    <a:pt x="55" y="169"/>
                  </a:lnTo>
                  <a:lnTo>
                    <a:pt x="55" y="167"/>
                  </a:lnTo>
                  <a:lnTo>
                    <a:pt x="55" y="162"/>
                  </a:lnTo>
                  <a:lnTo>
                    <a:pt x="57" y="160"/>
                  </a:lnTo>
                  <a:lnTo>
                    <a:pt x="62" y="160"/>
                  </a:lnTo>
                  <a:lnTo>
                    <a:pt x="64" y="158"/>
                  </a:lnTo>
                  <a:lnTo>
                    <a:pt x="66" y="156"/>
                  </a:lnTo>
                  <a:lnTo>
                    <a:pt x="66" y="156"/>
                  </a:lnTo>
                  <a:lnTo>
                    <a:pt x="68" y="156"/>
                  </a:lnTo>
                  <a:lnTo>
                    <a:pt x="73" y="156"/>
                  </a:lnTo>
                  <a:lnTo>
                    <a:pt x="73" y="156"/>
                  </a:lnTo>
                  <a:lnTo>
                    <a:pt x="75" y="154"/>
                  </a:lnTo>
                  <a:lnTo>
                    <a:pt x="77" y="151"/>
                  </a:lnTo>
                  <a:lnTo>
                    <a:pt x="80" y="151"/>
                  </a:lnTo>
                  <a:lnTo>
                    <a:pt x="82" y="154"/>
                  </a:lnTo>
                  <a:lnTo>
                    <a:pt x="84" y="156"/>
                  </a:lnTo>
                  <a:lnTo>
                    <a:pt x="86" y="158"/>
                  </a:lnTo>
                  <a:lnTo>
                    <a:pt x="91" y="156"/>
                  </a:lnTo>
                  <a:lnTo>
                    <a:pt x="91" y="154"/>
                  </a:lnTo>
                  <a:lnTo>
                    <a:pt x="91" y="154"/>
                  </a:lnTo>
                  <a:lnTo>
                    <a:pt x="93" y="151"/>
                  </a:lnTo>
                  <a:lnTo>
                    <a:pt x="93" y="151"/>
                  </a:lnTo>
                  <a:lnTo>
                    <a:pt x="95" y="147"/>
                  </a:lnTo>
                  <a:lnTo>
                    <a:pt x="97" y="145"/>
                  </a:lnTo>
                  <a:lnTo>
                    <a:pt x="102" y="145"/>
                  </a:lnTo>
                  <a:lnTo>
                    <a:pt x="104" y="147"/>
                  </a:lnTo>
                  <a:lnTo>
                    <a:pt x="106" y="149"/>
                  </a:lnTo>
                  <a:lnTo>
                    <a:pt x="111" y="147"/>
                  </a:lnTo>
                  <a:lnTo>
                    <a:pt x="113" y="149"/>
                  </a:lnTo>
                  <a:lnTo>
                    <a:pt x="117" y="149"/>
                  </a:lnTo>
                  <a:lnTo>
                    <a:pt x="124" y="149"/>
                  </a:lnTo>
                  <a:lnTo>
                    <a:pt x="126" y="151"/>
                  </a:lnTo>
                  <a:lnTo>
                    <a:pt x="126" y="156"/>
                  </a:lnTo>
                  <a:lnTo>
                    <a:pt x="131" y="156"/>
                  </a:lnTo>
                  <a:lnTo>
                    <a:pt x="133" y="154"/>
                  </a:lnTo>
                  <a:lnTo>
                    <a:pt x="137" y="151"/>
                  </a:lnTo>
                  <a:lnTo>
                    <a:pt x="142" y="147"/>
                  </a:lnTo>
                  <a:lnTo>
                    <a:pt x="144" y="145"/>
                  </a:lnTo>
                  <a:lnTo>
                    <a:pt x="148" y="142"/>
                  </a:lnTo>
                  <a:lnTo>
                    <a:pt x="153" y="138"/>
                  </a:lnTo>
                  <a:lnTo>
                    <a:pt x="155" y="136"/>
                  </a:lnTo>
                  <a:lnTo>
                    <a:pt x="153" y="134"/>
                  </a:lnTo>
                  <a:lnTo>
                    <a:pt x="151" y="131"/>
                  </a:lnTo>
                  <a:lnTo>
                    <a:pt x="148" y="131"/>
                  </a:lnTo>
                  <a:lnTo>
                    <a:pt x="148" y="131"/>
                  </a:lnTo>
                  <a:lnTo>
                    <a:pt x="146" y="134"/>
                  </a:lnTo>
                  <a:lnTo>
                    <a:pt x="146" y="134"/>
                  </a:lnTo>
                  <a:lnTo>
                    <a:pt x="146" y="136"/>
                  </a:lnTo>
                  <a:lnTo>
                    <a:pt x="144" y="136"/>
                  </a:lnTo>
                  <a:lnTo>
                    <a:pt x="140" y="136"/>
                  </a:lnTo>
                  <a:lnTo>
                    <a:pt x="131" y="138"/>
                  </a:lnTo>
                  <a:lnTo>
                    <a:pt x="126" y="138"/>
                  </a:lnTo>
                  <a:lnTo>
                    <a:pt x="122" y="138"/>
                  </a:lnTo>
                  <a:lnTo>
                    <a:pt x="120" y="136"/>
                  </a:lnTo>
                  <a:lnTo>
                    <a:pt x="120" y="134"/>
                  </a:lnTo>
                  <a:lnTo>
                    <a:pt x="122" y="129"/>
                  </a:lnTo>
                  <a:lnTo>
                    <a:pt x="115" y="127"/>
                  </a:lnTo>
                  <a:lnTo>
                    <a:pt x="115" y="125"/>
                  </a:lnTo>
                  <a:lnTo>
                    <a:pt x="113" y="125"/>
                  </a:lnTo>
                  <a:lnTo>
                    <a:pt x="113" y="127"/>
                  </a:lnTo>
                  <a:lnTo>
                    <a:pt x="113" y="129"/>
                  </a:lnTo>
                  <a:lnTo>
                    <a:pt x="111" y="134"/>
                  </a:lnTo>
                  <a:lnTo>
                    <a:pt x="108" y="136"/>
                  </a:lnTo>
                  <a:lnTo>
                    <a:pt x="104" y="136"/>
                  </a:lnTo>
                  <a:lnTo>
                    <a:pt x="102" y="136"/>
                  </a:lnTo>
                  <a:lnTo>
                    <a:pt x="100" y="131"/>
                  </a:lnTo>
                  <a:lnTo>
                    <a:pt x="97" y="136"/>
                  </a:lnTo>
                  <a:lnTo>
                    <a:pt x="93" y="136"/>
                  </a:lnTo>
                  <a:lnTo>
                    <a:pt x="88" y="136"/>
                  </a:lnTo>
                  <a:lnTo>
                    <a:pt x="84" y="136"/>
                  </a:lnTo>
                  <a:lnTo>
                    <a:pt x="80" y="136"/>
                  </a:lnTo>
                  <a:lnTo>
                    <a:pt x="77" y="134"/>
                  </a:lnTo>
                  <a:lnTo>
                    <a:pt x="80" y="129"/>
                  </a:lnTo>
                  <a:lnTo>
                    <a:pt x="82" y="127"/>
                  </a:lnTo>
                  <a:lnTo>
                    <a:pt x="86" y="127"/>
                  </a:lnTo>
                  <a:lnTo>
                    <a:pt x="86" y="125"/>
                  </a:lnTo>
                  <a:lnTo>
                    <a:pt x="88" y="120"/>
                  </a:lnTo>
                  <a:lnTo>
                    <a:pt x="88" y="118"/>
                  </a:lnTo>
                  <a:lnTo>
                    <a:pt x="88" y="111"/>
                  </a:lnTo>
                  <a:lnTo>
                    <a:pt x="93" y="109"/>
                  </a:lnTo>
                  <a:lnTo>
                    <a:pt x="95" y="109"/>
                  </a:lnTo>
                  <a:lnTo>
                    <a:pt x="97" y="107"/>
                  </a:lnTo>
                  <a:lnTo>
                    <a:pt x="102" y="105"/>
                  </a:lnTo>
                  <a:lnTo>
                    <a:pt x="102" y="105"/>
                  </a:lnTo>
                  <a:lnTo>
                    <a:pt x="95" y="105"/>
                  </a:lnTo>
                  <a:lnTo>
                    <a:pt x="93" y="105"/>
                  </a:lnTo>
                  <a:lnTo>
                    <a:pt x="93" y="105"/>
                  </a:lnTo>
                  <a:lnTo>
                    <a:pt x="93" y="102"/>
                  </a:lnTo>
                  <a:lnTo>
                    <a:pt x="91" y="102"/>
                  </a:lnTo>
                  <a:lnTo>
                    <a:pt x="91" y="102"/>
                  </a:lnTo>
                  <a:lnTo>
                    <a:pt x="88" y="102"/>
                  </a:lnTo>
                  <a:lnTo>
                    <a:pt x="88" y="102"/>
                  </a:lnTo>
                  <a:lnTo>
                    <a:pt x="88" y="102"/>
                  </a:lnTo>
                  <a:lnTo>
                    <a:pt x="88" y="105"/>
                  </a:lnTo>
                  <a:lnTo>
                    <a:pt x="88" y="105"/>
                  </a:lnTo>
                  <a:lnTo>
                    <a:pt x="86" y="109"/>
                  </a:lnTo>
                  <a:lnTo>
                    <a:pt x="84" y="109"/>
                  </a:lnTo>
                  <a:lnTo>
                    <a:pt x="84" y="114"/>
                  </a:lnTo>
                  <a:lnTo>
                    <a:pt x="80" y="116"/>
                  </a:lnTo>
                  <a:lnTo>
                    <a:pt x="77" y="116"/>
                  </a:lnTo>
                  <a:lnTo>
                    <a:pt x="75" y="116"/>
                  </a:lnTo>
                  <a:lnTo>
                    <a:pt x="73" y="111"/>
                  </a:lnTo>
                  <a:lnTo>
                    <a:pt x="73" y="109"/>
                  </a:lnTo>
                  <a:lnTo>
                    <a:pt x="73" y="114"/>
                  </a:lnTo>
                  <a:lnTo>
                    <a:pt x="73" y="116"/>
                  </a:lnTo>
                  <a:lnTo>
                    <a:pt x="73" y="120"/>
                  </a:lnTo>
                  <a:lnTo>
                    <a:pt x="73" y="122"/>
                  </a:lnTo>
                  <a:lnTo>
                    <a:pt x="71" y="127"/>
                  </a:lnTo>
                  <a:lnTo>
                    <a:pt x="71" y="127"/>
                  </a:lnTo>
                  <a:lnTo>
                    <a:pt x="68" y="127"/>
                  </a:lnTo>
                  <a:lnTo>
                    <a:pt x="68" y="127"/>
                  </a:lnTo>
                  <a:lnTo>
                    <a:pt x="66" y="129"/>
                  </a:lnTo>
                  <a:lnTo>
                    <a:pt x="64" y="129"/>
                  </a:lnTo>
                  <a:lnTo>
                    <a:pt x="64" y="134"/>
                  </a:lnTo>
                  <a:lnTo>
                    <a:pt x="60" y="134"/>
                  </a:lnTo>
                  <a:lnTo>
                    <a:pt x="60" y="134"/>
                  </a:lnTo>
                  <a:lnTo>
                    <a:pt x="55" y="136"/>
                  </a:lnTo>
                  <a:lnTo>
                    <a:pt x="53" y="134"/>
                  </a:lnTo>
                  <a:lnTo>
                    <a:pt x="53" y="131"/>
                  </a:lnTo>
                  <a:lnTo>
                    <a:pt x="51" y="129"/>
                  </a:lnTo>
                  <a:lnTo>
                    <a:pt x="51" y="125"/>
                  </a:lnTo>
                  <a:lnTo>
                    <a:pt x="53" y="122"/>
                  </a:lnTo>
                  <a:lnTo>
                    <a:pt x="55" y="120"/>
                  </a:lnTo>
                  <a:lnTo>
                    <a:pt x="55" y="118"/>
                  </a:lnTo>
                  <a:lnTo>
                    <a:pt x="53" y="116"/>
                  </a:lnTo>
                  <a:lnTo>
                    <a:pt x="51" y="120"/>
                  </a:lnTo>
                  <a:lnTo>
                    <a:pt x="51" y="120"/>
                  </a:lnTo>
                  <a:lnTo>
                    <a:pt x="51" y="118"/>
                  </a:lnTo>
                  <a:lnTo>
                    <a:pt x="51" y="118"/>
                  </a:lnTo>
                  <a:lnTo>
                    <a:pt x="48" y="118"/>
                  </a:lnTo>
                  <a:lnTo>
                    <a:pt x="44" y="120"/>
                  </a:lnTo>
                  <a:lnTo>
                    <a:pt x="44" y="125"/>
                  </a:lnTo>
                  <a:lnTo>
                    <a:pt x="42" y="125"/>
                  </a:lnTo>
                  <a:lnTo>
                    <a:pt x="42" y="127"/>
                  </a:lnTo>
                  <a:lnTo>
                    <a:pt x="40" y="129"/>
                  </a:lnTo>
                  <a:lnTo>
                    <a:pt x="35" y="129"/>
                  </a:lnTo>
                  <a:lnTo>
                    <a:pt x="31" y="127"/>
                  </a:lnTo>
                  <a:lnTo>
                    <a:pt x="31" y="127"/>
                  </a:lnTo>
                  <a:lnTo>
                    <a:pt x="28" y="125"/>
                  </a:lnTo>
                  <a:lnTo>
                    <a:pt x="26" y="120"/>
                  </a:lnTo>
                  <a:lnTo>
                    <a:pt x="26" y="118"/>
                  </a:lnTo>
                  <a:lnTo>
                    <a:pt x="28" y="118"/>
                  </a:lnTo>
                  <a:lnTo>
                    <a:pt x="31" y="114"/>
                  </a:lnTo>
                  <a:lnTo>
                    <a:pt x="31" y="111"/>
                  </a:lnTo>
                  <a:lnTo>
                    <a:pt x="31" y="107"/>
                  </a:lnTo>
                  <a:lnTo>
                    <a:pt x="28" y="107"/>
                  </a:lnTo>
                  <a:lnTo>
                    <a:pt x="26" y="107"/>
                  </a:lnTo>
                  <a:lnTo>
                    <a:pt x="22" y="109"/>
                  </a:lnTo>
                  <a:lnTo>
                    <a:pt x="22" y="114"/>
                  </a:lnTo>
                  <a:lnTo>
                    <a:pt x="17" y="111"/>
                  </a:lnTo>
                  <a:lnTo>
                    <a:pt x="13" y="109"/>
                  </a:lnTo>
                  <a:lnTo>
                    <a:pt x="11" y="107"/>
                  </a:lnTo>
                  <a:lnTo>
                    <a:pt x="8" y="105"/>
                  </a:lnTo>
                  <a:lnTo>
                    <a:pt x="4" y="100"/>
                  </a:lnTo>
                  <a:lnTo>
                    <a:pt x="2" y="100"/>
                  </a:lnTo>
                  <a:lnTo>
                    <a:pt x="2" y="98"/>
                  </a:lnTo>
                  <a:lnTo>
                    <a:pt x="0" y="94"/>
                  </a:lnTo>
                  <a:lnTo>
                    <a:pt x="2" y="91"/>
                  </a:lnTo>
                  <a:lnTo>
                    <a:pt x="4" y="89"/>
                  </a:lnTo>
                  <a:lnTo>
                    <a:pt x="6" y="85"/>
                  </a:lnTo>
                  <a:lnTo>
                    <a:pt x="8" y="82"/>
                  </a:lnTo>
                  <a:lnTo>
                    <a:pt x="11" y="78"/>
                  </a:lnTo>
                  <a:lnTo>
                    <a:pt x="15" y="76"/>
                  </a:lnTo>
                  <a:lnTo>
                    <a:pt x="15" y="76"/>
                  </a:lnTo>
                  <a:lnTo>
                    <a:pt x="20" y="76"/>
                  </a:lnTo>
                  <a:lnTo>
                    <a:pt x="20" y="76"/>
                  </a:lnTo>
                  <a:lnTo>
                    <a:pt x="22" y="76"/>
                  </a:lnTo>
                  <a:lnTo>
                    <a:pt x="26" y="78"/>
                  </a:lnTo>
                  <a:lnTo>
                    <a:pt x="28" y="78"/>
                  </a:lnTo>
                  <a:lnTo>
                    <a:pt x="31" y="78"/>
                  </a:lnTo>
                  <a:lnTo>
                    <a:pt x="35" y="80"/>
                  </a:lnTo>
                  <a:lnTo>
                    <a:pt x="37" y="80"/>
                  </a:lnTo>
                  <a:lnTo>
                    <a:pt x="40" y="82"/>
                  </a:lnTo>
                  <a:lnTo>
                    <a:pt x="42" y="85"/>
                  </a:lnTo>
                  <a:lnTo>
                    <a:pt x="44" y="85"/>
                  </a:lnTo>
                  <a:lnTo>
                    <a:pt x="46" y="85"/>
                  </a:lnTo>
                  <a:lnTo>
                    <a:pt x="51" y="82"/>
                  </a:lnTo>
                  <a:lnTo>
                    <a:pt x="51" y="78"/>
                  </a:lnTo>
                  <a:lnTo>
                    <a:pt x="53" y="80"/>
                  </a:lnTo>
                  <a:lnTo>
                    <a:pt x="57" y="78"/>
                  </a:lnTo>
                  <a:lnTo>
                    <a:pt x="60" y="78"/>
                  </a:lnTo>
                  <a:lnTo>
                    <a:pt x="64" y="78"/>
                  </a:lnTo>
                  <a:lnTo>
                    <a:pt x="66" y="76"/>
                  </a:lnTo>
                  <a:lnTo>
                    <a:pt x="68" y="74"/>
                  </a:lnTo>
                  <a:lnTo>
                    <a:pt x="71" y="71"/>
                  </a:lnTo>
                  <a:lnTo>
                    <a:pt x="71" y="69"/>
                  </a:lnTo>
                  <a:lnTo>
                    <a:pt x="68" y="69"/>
                  </a:lnTo>
                  <a:lnTo>
                    <a:pt x="68" y="71"/>
                  </a:lnTo>
                  <a:lnTo>
                    <a:pt x="64" y="74"/>
                  </a:lnTo>
                  <a:lnTo>
                    <a:pt x="60" y="74"/>
                  </a:lnTo>
                  <a:lnTo>
                    <a:pt x="60" y="74"/>
                  </a:lnTo>
                  <a:lnTo>
                    <a:pt x="60" y="74"/>
                  </a:lnTo>
                  <a:lnTo>
                    <a:pt x="57" y="74"/>
                  </a:lnTo>
                  <a:lnTo>
                    <a:pt x="57" y="74"/>
                  </a:lnTo>
                  <a:lnTo>
                    <a:pt x="55" y="74"/>
                  </a:lnTo>
                  <a:lnTo>
                    <a:pt x="53" y="76"/>
                  </a:lnTo>
                  <a:lnTo>
                    <a:pt x="48" y="76"/>
                  </a:lnTo>
                  <a:lnTo>
                    <a:pt x="44" y="76"/>
                  </a:lnTo>
                  <a:lnTo>
                    <a:pt x="42" y="76"/>
                  </a:lnTo>
                  <a:lnTo>
                    <a:pt x="35" y="76"/>
                  </a:lnTo>
                  <a:lnTo>
                    <a:pt x="33" y="76"/>
                  </a:lnTo>
                  <a:lnTo>
                    <a:pt x="31" y="74"/>
                  </a:lnTo>
                  <a:lnTo>
                    <a:pt x="26" y="74"/>
                  </a:lnTo>
                  <a:lnTo>
                    <a:pt x="24" y="71"/>
                  </a:lnTo>
                  <a:lnTo>
                    <a:pt x="20" y="69"/>
                  </a:lnTo>
                  <a:lnTo>
                    <a:pt x="20" y="67"/>
                  </a:lnTo>
                  <a:lnTo>
                    <a:pt x="22" y="65"/>
                  </a:lnTo>
                  <a:lnTo>
                    <a:pt x="22" y="62"/>
                  </a:lnTo>
                  <a:lnTo>
                    <a:pt x="24" y="60"/>
                  </a:lnTo>
                  <a:lnTo>
                    <a:pt x="28" y="56"/>
                  </a:lnTo>
                  <a:lnTo>
                    <a:pt x="28" y="54"/>
                  </a:lnTo>
                  <a:lnTo>
                    <a:pt x="31" y="51"/>
                  </a:lnTo>
                  <a:lnTo>
                    <a:pt x="33" y="51"/>
                  </a:lnTo>
                  <a:lnTo>
                    <a:pt x="37" y="54"/>
                  </a:lnTo>
                  <a:lnTo>
                    <a:pt x="42" y="51"/>
                  </a:lnTo>
                  <a:lnTo>
                    <a:pt x="42" y="56"/>
                  </a:lnTo>
                  <a:lnTo>
                    <a:pt x="46" y="56"/>
                  </a:lnTo>
                  <a:lnTo>
                    <a:pt x="51" y="54"/>
                  </a:lnTo>
                  <a:lnTo>
                    <a:pt x="53" y="54"/>
                  </a:lnTo>
                  <a:lnTo>
                    <a:pt x="57" y="54"/>
                  </a:lnTo>
                  <a:lnTo>
                    <a:pt x="62" y="54"/>
                  </a:lnTo>
                  <a:lnTo>
                    <a:pt x="62" y="54"/>
                  </a:lnTo>
                  <a:lnTo>
                    <a:pt x="68" y="56"/>
                  </a:lnTo>
                  <a:lnTo>
                    <a:pt x="71" y="58"/>
                  </a:lnTo>
                  <a:lnTo>
                    <a:pt x="75" y="58"/>
                  </a:lnTo>
                  <a:lnTo>
                    <a:pt x="77" y="60"/>
                  </a:lnTo>
                  <a:lnTo>
                    <a:pt x="80" y="58"/>
                  </a:lnTo>
                  <a:lnTo>
                    <a:pt x="82" y="56"/>
                  </a:lnTo>
                  <a:lnTo>
                    <a:pt x="84" y="54"/>
                  </a:lnTo>
                  <a:lnTo>
                    <a:pt x="80" y="54"/>
                  </a:lnTo>
                  <a:lnTo>
                    <a:pt x="75" y="54"/>
                  </a:lnTo>
                  <a:lnTo>
                    <a:pt x="73" y="54"/>
                  </a:lnTo>
                  <a:lnTo>
                    <a:pt x="66" y="54"/>
                  </a:lnTo>
                  <a:lnTo>
                    <a:pt x="57" y="51"/>
                  </a:lnTo>
                  <a:lnTo>
                    <a:pt x="51" y="51"/>
                  </a:lnTo>
                  <a:lnTo>
                    <a:pt x="51" y="51"/>
                  </a:lnTo>
                  <a:lnTo>
                    <a:pt x="48" y="51"/>
                  </a:lnTo>
                  <a:lnTo>
                    <a:pt x="46" y="51"/>
                  </a:lnTo>
                  <a:lnTo>
                    <a:pt x="46" y="51"/>
                  </a:lnTo>
                  <a:lnTo>
                    <a:pt x="44" y="49"/>
                  </a:lnTo>
                  <a:lnTo>
                    <a:pt x="44" y="49"/>
                  </a:lnTo>
                  <a:lnTo>
                    <a:pt x="42" y="47"/>
                  </a:lnTo>
                  <a:lnTo>
                    <a:pt x="40" y="45"/>
                  </a:lnTo>
                  <a:lnTo>
                    <a:pt x="40" y="45"/>
                  </a:lnTo>
                  <a:lnTo>
                    <a:pt x="40" y="47"/>
                  </a:lnTo>
                  <a:lnTo>
                    <a:pt x="40" y="45"/>
                  </a:lnTo>
                  <a:lnTo>
                    <a:pt x="40" y="45"/>
                  </a:lnTo>
                  <a:lnTo>
                    <a:pt x="42" y="38"/>
                  </a:lnTo>
                  <a:lnTo>
                    <a:pt x="44" y="36"/>
                  </a:lnTo>
                  <a:lnTo>
                    <a:pt x="48" y="34"/>
                  </a:lnTo>
                  <a:lnTo>
                    <a:pt x="48" y="34"/>
                  </a:lnTo>
                  <a:lnTo>
                    <a:pt x="48" y="31"/>
                  </a:lnTo>
                  <a:lnTo>
                    <a:pt x="48" y="27"/>
                  </a:lnTo>
                  <a:lnTo>
                    <a:pt x="53" y="22"/>
                  </a:lnTo>
                  <a:lnTo>
                    <a:pt x="57" y="20"/>
                  </a:lnTo>
                  <a:lnTo>
                    <a:pt x="60" y="18"/>
                  </a:lnTo>
                  <a:lnTo>
                    <a:pt x="62" y="20"/>
                  </a:lnTo>
                  <a:lnTo>
                    <a:pt x="64" y="22"/>
                  </a:lnTo>
                  <a:lnTo>
                    <a:pt x="68" y="22"/>
                  </a:lnTo>
                  <a:lnTo>
                    <a:pt x="73" y="25"/>
                  </a:lnTo>
                  <a:lnTo>
                    <a:pt x="77" y="27"/>
                  </a:lnTo>
                  <a:lnTo>
                    <a:pt x="82" y="27"/>
                  </a:lnTo>
                  <a:lnTo>
                    <a:pt x="86" y="31"/>
                  </a:lnTo>
                  <a:lnTo>
                    <a:pt x="91" y="31"/>
                  </a:lnTo>
                  <a:lnTo>
                    <a:pt x="91" y="29"/>
                  </a:lnTo>
                  <a:lnTo>
                    <a:pt x="84" y="27"/>
                  </a:lnTo>
                  <a:lnTo>
                    <a:pt x="80" y="22"/>
                  </a:lnTo>
                  <a:lnTo>
                    <a:pt x="73" y="20"/>
                  </a:lnTo>
                  <a:close/>
                </a:path>
              </a:pathLst>
            </a:custGeom>
            <a:grpFill/>
            <a:ln w="11113">
              <a:solidFill>
                <a:schemeClr val="bg1"/>
              </a:solidFill>
              <a:prstDash val="solid"/>
              <a:round/>
              <a:headEnd/>
              <a:tailEnd/>
            </a:ln>
          </p:spPr>
          <p:txBody>
            <a:bodyPr/>
            <a:lstStyle/>
            <a:p>
              <a:endParaRPr lang="fr-CA"/>
            </a:p>
          </p:txBody>
        </p:sp>
        <p:sp>
          <p:nvSpPr>
            <p:cNvPr id="78" name="Freeform 93"/>
            <p:cNvSpPr>
              <a:spLocks/>
            </p:cNvSpPr>
            <p:nvPr/>
          </p:nvSpPr>
          <p:spPr bwMode="auto">
            <a:xfrm>
              <a:off x="2353" y="865"/>
              <a:ext cx="9" cy="15"/>
            </a:xfrm>
            <a:custGeom>
              <a:avLst/>
              <a:gdLst/>
              <a:ahLst/>
              <a:cxnLst>
                <a:cxn ang="0">
                  <a:pos x="6" y="13"/>
                </a:cxn>
                <a:cxn ang="0">
                  <a:pos x="9" y="11"/>
                </a:cxn>
                <a:cxn ang="0">
                  <a:pos x="9" y="8"/>
                </a:cxn>
                <a:cxn ang="0">
                  <a:pos x="9" y="6"/>
                </a:cxn>
                <a:cxn ang="0">
                  <a:pos x="9" y="2"/>
                </a:cxn>
                <a:cxn ang="0">
                  <a:pos x="9" y="2"/>
                </a:cxn>
                <a:cxn ang="0">
                  <a:pos x="6" y="2"/>
                </a:cxn>
                <a:cxn ang="0">
                  <a:pos x="4" y="0"/>
                </a:cxn>
                <a:cxn ang="0">
                  <a:pos x="2" y="2"/>
                </a:cxn>
                <a:cxn ang="0">
                  <a:pos x="0" y="4"/>
                </a:cxn>
                <a:cxn ang="0">
                  <a:pos x="0" y="8"/>
                </a:cxn>
                <a:cxn ang="0">
                  <a:pos x="0" y="11"/>
                </a:cxn>
                <a:cxn ang="0">
                  <a:pos x="2" y="13"/>
                </a:cxn>
                <a:cxn ang="0">
                  <a:pos x="2" y="15"/>
                </a:cxn>
                <a:cxn ang="0">
                  <a:pos x="4" y="15"/>
                </a:cxn>
                <a:cxn ang="0">
                  <a:pos x="6" y="15"/>
                </a:cxn>
                <a:cxn ang="0">
                  <a:pos x="6" y="13"/>
                </a:cxn>
              </a:cxnLst>
              <a:rect l="0" t="0" r="r" b="b"/>
              <a:pathLst>
                <a:path w="9" h="15">
                  <a:moveTo>
                    <a:pt x="6" y="13"/>
                  </a:moveTo>
                  <a:lnTo>
                    <a:pt x="9" y="11"/>
                  </a:lnTo>
                  <a:lnTo>
                    <a:pt x="9" y="8"/>
                  </a:lnTo>
                  <a:lnTo>
                    <a:pt x="9" y="6"/>
                  </a:lnTo>
                  <a:lnTo>
                    <a:pt x="9" y="2"/>
                  </a:lnTo>
                  <a:lnTo>
                    <a:pt x="9" y="2"/>
                  </a:lnTo>
                  <a:lnTo>
                    <a:pt x="6" y="2"/>
                  </a:lnTo>
                  <a:lnTo>
                    <a:pt x="4" y="0"/>
                  </a:lnTo>
                  <a:lnTo>
                    <a:pt x="2" y="2"/>
                  </a:lnTo>
                  <a:lnTo>
                    <a:pt x="0" y="4"/>
                  </a:lnTo>
                  <a:lnTo>
                    <a:pt x="0" y="8"/>
                  </a:lnTo>
                  <a:lnTo>
                    <a:pt x="0" y="11"/>
                  </a:lnTo>
                  <a:lnTo>
                    <a:pt x="2" y="13"/>
                  </a:lnTo>
                  <a:lnTo>
                    <a:pt x="2" y="15"/>
                  </a:lnTo>
                  <a:lnTo>
                    <a:pt x="4" y="15"/>
                  </a:lnTo>
                  <a:lnTo>
                    <a:pt x="6" y="15"/>
                  </a:lnTo>
                  <a:lnTo>
                    <a:pt x="6" y="13"/>
                  </a:lnTo>
                  <a:close/>
                </a:path>
              </a:pathLst>
            </a:custGeom>
            <a:grpFill/>
            <a:ln w="9525">
              <a:solidFill>
                <a:schemeClr val="bg1"/>
              </a:solidFill>
              <a:round/>
              <a:headEnd/>
              <a:tailEnd/>
            </a:ln>
          </p:spPr>
          <p:txBody>
            <a:bodyPr/>
            <a:lstStyle/>
            <a:p>
              <a:endParaRPr lang="fr-CA"/>
            </a:p>
          </p:txBody>
        </p:sp>
        <p:sp>
          <p:nvSpPr>
            <p:cNvPr id="79" name="Freeform 94"/>
            <p:cNvSpPr>
              <a:spLocks/>
            </p:cNvSpPr>
            <p:nvPr/>
          </p:nvSpPr>
          <p:spPr bwMode="auto">
            <a:xfrm>
              <a:off x="2353" y="865"/>
              <a:ext cx="9" cy="15"/>
            </a:xfrm>
            <a:custGeom>
              <a:avLst/>
              <a:gdLst/>
              <a:ahLst/>
              <a:cxnLst>
                <a:cxn ang="0">
                  <a:pos x="6" y="13"/>
                </a:cxn>
                <a:cxn ang="0">
                  <a:pos x="9" y="11"/>
                </a:cxn>
                <a:cxn ang="0">
                  <a:pos x="9" y="8"/>
                </a:cxn>
                <a:cxn ang="0">
                  <a:pos x="9" y="6"/>
                </a:cxn>
                <a:cxn ang="0">
                  <a:pos x="9" y="2"/>
                </a:cxn>
                <a:cxn ang="0">
                  <a:pos x="9" y="2"/>
                </a:cxn>
                <a:cxn ang="0">
                  <a:pos x="6" y="2"/>
                </a:cxn>
                <a:cxn ang="0">
                  <a:pos x="4" y="0"/>
                </a:cxn>
                <a:cxn ang="0">
                  <a:pos x="2" y="2"/>
                </a:cxn>
                <a:cxn ang="0">
                  <a:pos x="0" y="4"/>
                </a:cxn>
                <a:cxn ang="0">
                  <a:pos x="0" y="8"/>
                </a:cxn>
                <a:cxn ang="0">
                  <a:pos x="0" y="11"/>
                </a:cxn>
                <a:cxn ang="0">
                  <a:pos x="2" y="13"/>
                </a:cxn>
                <a:cxn ang="0">
                  <a:pos x="2" y="15"/>
                </a:cxn>
                <a:cxn ang="0">
                  <a:pos x="4" y="15"/>
                </a:cxn>
                <a:cxn ang="0">
                  <a:pos x="6" y="15"/>
                </a:cxn>
              </a:cxnLst>
              <a:rect l="0" t="0" r="r" b="b"/>
              <a:pathLst>
                <a:path w="9" h="15">
                  <a:moveTo>
                    <a:pt x="6" y="13"/>
                  </a:moveTo>
                  <a:lnTo>
                    <a:pt x="9" y="11"/>
                  </a:lnTo>
                  <a:lnTo>
                    <a:pt x="9" y="8"/>
                  </a:lnTo>
                  <a:lnTo>
                    <a:pt x="9" y="6"/>
                  </a:lnTo>
                  <a:lnTo>
                    <a:pt x="9" y="2"/>
                  </a:lnTo>
                  <a:lnTo>
                    <a:pt x="9" y="2"/>
                  </a:lnTo>
                  <a:lnTo>
                    <a:pt x="6" y="2"/>
                  </a:lnTo>
                  <a:lnTo>
                    <a:pt x="4" y="0"/>
                  </a:lnTo>
                  <a:lnTo>
                    <a:pt x="2" y="2"/>
                  </a:lnTo>
                  <a:lnTo>
                    <a:pt x="0" y="4"/>
                  </a:lnTo>
                  <a:lnTo>
                    <a:pt x="0" y="8"/>
                  </a:lnTo>
                  <a:lnTo>
                    <a:pt x="0" y="11"/>
                  </a:lnTo>
                  <a:lnTo>
                    <a:pt x="2" y="13"/>
                  </a:lnTo>
                  <a:lnTo>
                    <a:pt x="2" y="15"/>
                  </a:lnTo>
                  <a:lnTo>
                    <a:pt x="4" y="15"/>
                  </a:lnTo>
                  <a:lnTo>
                    <a:pt x="6" y="15"/>
                  </a:lnTo>
                </a:path>
              </a:pathLst>
            </a:custGeom>
            <a:grpFill/>
            <a:ln w="11113">
              <a:solidFill>
                <a:schemeClr val="bg1"/>
              </a:solidFill>
              <a:prstDash val="solid"/>
              <a:round/>
              <a:headEnd/>
              <a:tailEnd/>
            </a:ln>
          </p:spPr>
          <p:txBody>
            <a:bodyPr/>
            <a:lstStyle/>
            <a:p>
              <a:endParaRPr lang="fr-CA"/>
            </a:p>
          </p:txBody>
        </p:sp>
        <p:sp>
          <p:nvSpPr>
            <p:cNvPr id="80" name="Freeform 95"/>
            <p:cNvSpPr>
              <a:spLocks/>
            </p:cNvSpPr>
            <p:nvPr/>
          </p:nvSpPr>
          <p:spPr bwMode="auto">
            <a:xfrm>
              <a:off x="2328" y="836"/>
              <a:ext cx="127" cy="180"/>
            </a:xfrm>
            <a:custGeom>
              <a:avLst/>
              <a:gdLst/>
              <a:ahLst/>
              <a:cxnLst>
                <a:cxn ang="0">
                  <a:pos x="43" y="26"/>
                </a:cxn>
                <a:cxn ang="0">
                  <a:pos x="49" y="17"/>
                </a:cxn>
                <a:cxn ang="0">
                  <a:pos x="51" y="11"/>
                </a:cxn>
                <a:cxn ang="0">
                  <a:pos x="58" y="4"/>
                </a:cxn>
                <a:cxn ang="0">
                  <a:pos x="65" y="2"/>
                </a:cxn>
                <a:cxn ang="0">
                  <a:pos x="71" y="4"/>
                </a:cxn>
                <a:cxn ang="0">
                  <a:pos x="76" y="15"/>
                </a:cxn>
                <a:cxn ang="0">
                  <a:pos x="71" y="24"/>
                </a:cxn>
                <a:cxn ang="0">
                  <a:pos x="67" y="40"/>
                </a:cxn>
                <a:cxn ang="0">
                  <a:pos x="74" y="44"/>
                </a:cxn>
                <a:cxn ang="0">
                  <a:pos x="76" y="57"/>
                </a:cxn>
                <a:cxn ang="0">
                  <a:pos x="69" y="64"/>
                </a:cxn>
                <a:cxn ang="0">
                  <a:pos x="58" y="71"/>
                </a:cxn>
                <a:cxn ang="0">
                  <a:pos x="76" y="73"/>
                </a:cxn>
                <a:cxn ang="0">
                  <a:pos x="78" y="75"/>
                </a:cxn>
                <a:cxn ang="0">
                  <a:pos x="76" y="89"/>
                </a:cxn>
                <a:cxn ang="0">
                  <a:pos x="67" y="97"/>
                </a:cxn>
                <a:cxn ang="0">
                  <a:pos x="78" y="91"/>
                </a:cxn>
                <a:cxn ang="0">
                  <a:pos x="89" y="97"/>
                </a:cxn>
                <a:cxn ang="0">
                  <a:pos x="94" y="109"/>
                </a:cxn>
                <a:cxn ang="0">
                  <a:pos x="98" y="104"/>
                </a:cxn>
                <a:cxn ang="0">
                  <a:pos x="100" y="104"/>
                </a:cxn>
                <a:cxn ang="0">
                  <a:pos x="98" y="95"/>
                </a:cxn>
                <a:cxn ang="0">
                  <a:pos x="98" y="86"/>
                </a:cxn>
                <a:cxn ang="0">
                  <a:pos x="111" y="86"/>
                </a:cxn>
                <a:cxn ang="0">
                  <a:pos x="120" y="93"/>
                </a:cxn>
                <a:cxn ang="0">
                  <a:pos x="125" y="104"/>
                </a:cxn>
                <a:cxn ang="0">
                  <a:pos x="125" y="120"/>
                </a:cxn>
                <a:cxn ang="0">
                  <a:pos x="120" y="133"/>
                </a:cxn>
                <a:cxn ang="0">
                  <a:pos x="114" y="140"/>
                </a:cxn>
                <a:cxn ang="0">
                  <a:pos x="107" y="155"/>
                </a:cxn>
                <a:cxn ang="0">
                  <a:pos x="98" y="171"/>
                </a:cxn>
                <a:cxn ang="0">
                  <a:pos x="85" y="177"/>
                </a:cxn>
                <a:cxn ang="0">
                  <a:pos x="65" y="177"/>
                </a:cxn>
                <a:cxn ang="0">
                  <a:pos x="60" y="166"/>
                </a:cxn>
                <a:cxn ang="0">
                  <a:pos x="56" y="166"/>
                </a:cxn>
                <a:cxn ang="0">
                  <a:pos x="40" y="173"/>
                </a:cxn>
                <a:cxn ang="0">
                  <a:pos x="36" y="162"/>
                </a:cxn>
                <a:cxn ang="0">
                  <a:pos x="31" y="157"/>
                </a:cxn>
                <a:cxn ang="0">
                  <a:pos x="20" y="166"/>
                </a:cxn>
                <a:cxn ang="0">
                  <a:pos x="0" y="171"/>
                </a:cxn>
                <a:cxn ang="0">
                  <a:pos x="29" y="115"/>
                </a:cxn>
                <a:cxn ang="0">
                  <a:pos x="40" y="115"/>
                </a:cxn>
                <a:cxn ang="0">
                  <a:pos x="45" y="104"/>
                </a:cxn>
                <a:cxn ang="0">
                  <a:pos x="40" y="93"/>
                </a:cxn>
                <a:cxn ang="0">
                  <a:pos x="27" y="82"/>
                </a:cxn>
                <a:cxn ang="0">
                  <a:pos x="40" y="73"/>
                </a:cxn>
                <a:cxn ang="0">
                  <a:pos x="47" y="66"/>
                </a:cxn>
                <a:cxn ang="0">
                  <a:pos x="40" y="55"/>
                </a:cxn>
                <a:cxn ang="0">
                  <a:pos x="31" y="44"/>
                </a:cxn>
                <a:cxn ang="0">
                  <a:pos x="34" y="35"/>
                </a:cxn>
              </a:cxnLst>
              <a:rect l="0" t="0" r="r" b="b"/>
              <a:pathLst>
                <a:path w="127" h="180">
                  <a:moveTo>
                    <a:pt x="34" y="31"/>
                  </a:moveTo>
                  <a:lnTo>
                    <a:pt x="38" y="31"/>
                  </a:lnTo>
                  <a:lnTo>
                    <a:pt x="40" y="29"/>
                  </a:lnTo>
                  <a:lnTo>
                    <a:pt x="43" y="26"/>
                  </a:lnTo>
                  <a:lnTo>
                    <a:pt x="45" y="24"/>
                  </a:lnTo>
                  <a:lnTo>
                    <a:pt x="47" y="22"/>
                  </a:lnTo>
                  <a:lnTo>
                    <a:pt x="47" y="20"/>
                  </a:lnTo>
                  <a:lnTo>
                    <a:pt x="49" y="17"/>
                  </a:lnTo>
                  <a:lnTo>
                    <a:pt x="51" y="17"/>
                  </a:lnTo>
                  <a:lnTo>
                    <a:pt x="51" y="13"/>
                  </a:lnTo>
                  <a:lnTo>
                    <a:pt x="51" y="11"/>
                  </a:lnTo>
                  <a:lnTo>
                    <a:pt x="51" y="11"/>
                  </a:lnTo>
                  <a:lnTo>
                    <a:pt x="54" y="8"/>
                  </a:lnTo>
                  <a:lnTo>
                    <a:pt x="54" y="8"/>
                  </a:lnTo>
                  <a:lnTo>
                    <a:pt x="56" y="8"/>
                  </a:lnTo>
                  <a:lnTo>
                    <a:pt x="58" y="4"/>
                  </a:lnTo>
                  <a:lnTo>
                    <a:pt x="58" y="4"/>
                  </a:lnTo>
                  <a:lnTo>
                    <a:pt x="63" y="2"/>
                  </a:lnTo>
                  <a:lnTo>
                    <a:pt x="63" y="0"/>
                  </a:lnTo>
                  <a:lnTo>
                    <a:pt x="65" y="2"/>
                  </a:lnTo>
                  <a:lnTo>
                    <a:pt x="67" y="4"/>
                  </a:lnTo>
                  <a:lnTo>
                    <a:pt x="69" y="2"/>
                  </a:lnTo>
                  <a:lnTo>
                    <a:pt x="69" y="2"/>
                  </a:lnTo>
                  <a:lnTo>
                    <a:pt x="71" y="4"/>
                  </a:lnTo>
                  <a:lnTo>
                    <a:pt x="74" y="4"/>
                  </a:lnTo>
                  <a:lnTo>
                    <a:pt x="74" y="11"/>
                  </a:lnTo>
                  <a:lnTo>
                    <a:pt x="76" y="13"/>
                  </a:lnTo>
                  <a:lnTo>
                    <a:pt x="76" y="15"/>
                  </a:lnTo>
                  <a:lnTo>
                    <a:pt x="76" y="17"/>
                  </a:lnTo>
                  <a:lnTo>
                    <a:pt x="74" y="20"/>
                  </a:lnTo>
                  <a:lnTo>
                    <a:pt x="71" y="20"/>
                  </a:lnTo>
                  <a:lnTo>
                    <a:pt x="71" y="24"/>
                  </a:lnTo>
                  <a:lnTo>
                    <a:pt x="69" y="29"/>
                  </a:lnTo>
                  <a:lnTo>
                    <a:pt x="69" y="33"/>
                  </a:lnTo>
                  <a:lnTo>
                    <a:pt x="69" y="35"/>
                  </a:lnTo>
                  <a:lnTo>
                    <a:pt x="67" y="40"/>
                  </a:lnTo>
                  <a:lnTo>
                    <a:pt x="67" y="42"/>
                  </a:lnTo>
                  <a:lnTo>
                    <a:pt x="71" y="44"/>
                  </a:lnTo>
                  <a:lnTo>
                    <a:pt x="74" y="44"/>
                  </a:lnTo>
                  <a:lnTo>
                    <a:pt x="74" y="44"/>
                  </a:lnTo>
                  <a:lnTo>
                    <a:pt x="76" y="49"/>
                  </a:lnTo>
                  <a:lnTo>
                    <a:pt x="78" y="51"/>
                  </a:lnTo>
                  <a:lnTo>
                    <a:pt x="78" y="53"/>
                  </a:lnTo>
                  <a:lnTo>
                    <a:pt x="76" y="57"/>
                  </a:lnTo>
                  <a:lnTo>
                    <a:pt x="76" y="60"/>
                  </a:lnTo>
                  <a:lnTo>
                    <a:pt x="74" y="62"/>
                  </a:lnTo>
                  <a:lnTo>
                    <a:pt x="71" y="64"/>
                  </a:lnTo>
                  <a:lnTo>
                    <a:pt x="69" y="64"/>
                  </a:lnTo>
                  <a:lnTo>
                    <a:pt x="67" y="66"/>
                  </a:lnTo>
                  <a:lnTo>
                    <a:pt x="65" y="69"/>
                  </a:lnTo>
                  <a:lnTo>
                    <a:pt x="65" y="71"/>
                  </a:lnTo>
                  <a:lnTo>
                    <a:pt x="58" y="71"/>
                  </a:lnTo>
                  <a:lnTo>
                    <a:pt x="63" y="73"/>
                  </a:lnTo>
                  <a:lnTo>
                    <a:pt x="67" y="75"/>
                  </a:lnTo>
                  <a:lnTo>
                    <a:pt x="71" y="73"/>
                  </a:lnTo>
                  <a:lnTo>
                    <a:pt x="76" y="73"/>
                  </a:lnTo>
                  <a:lnTo>
                    <a:pt x="76" y="73"/>
                  </a:lnTo>
                  <a:lnTo>
                    <a:pt x="76" y="73"/>
                  </a:lnTo>
                  <a:lnTo>
                    <a:pt x="78" y="75"/>
                  </a:lnTo>
                  <a:lnTo>
                    <a:pt x="78" y="75"/>
                  </a:lnTo>
                  <a:lnTo>
                    <a:pt x="80" y="80"/>
                  </a:lnTo>
                  <a:lnTo>
                    <a:pt x="80" y="82"/>
                  </a:lnTo>
                  <a:lnTo>
                    <a:pt x="78" y="86"/>
                  </a:lnTo>
                  <a:lnTo>
                    <a:pt x="76" y="89"/>
                  </a:lnTo>
                  <a:lnTo>
                    <a:pt x="74" y="89"/>
                  </a:lnTo>
                  <a:lnTo>
                    <a:pt x="71" y="93"/>
                  </a:lnTo>
                  <a:lnTo>
                    <a:pt x="69" y="95"/>
                  </a:lnTo>
                  <a:lnTo>
                    <a:pt x="67" y="97"/>
                  </a:lnTo>
                  <a:lnTo>
                    <a:pt x="69" y="97"/>
                  </a:lnTo>
                  <a:lnTo>
                    <a:pt x="71" y="95"/>
                  </a:lnTo>
                  <a:lnTo>
                    <a:pt x="76" y="93"/>
                  </a:lnTo>
                  <a:lnTo>
                    <a:pt x="78" y="91"/>
                  </a:lnTo>
                  <a:lnTo>
                    <a:pt x="83" y="91"/>
                  </a:lnTo>
                  <a:lnTo>
                    <a:pt x="87" y="91"/>
                  </a:lnTo>
                  <a:lnTo>
                    <a:pt x="89" y="93"/>
                  </a:lnTo>
                  <a:lnTo>
                    <a:pt x="89" y="97"/>
                  </a:lnTo>
                  <a:lnTo>
                    <a:pt x="89" y="97"/>
                  </a:lnTo>
                  <a:lnTo>
                    <a:pt x="91" y="100"/>
                  </a:lnTo>
                  <a:lnTo>
                    <a:pt x="91" y="104"/>
                  </a:lnTo>
                  <a:lnTo>
                    <a:pt x="94" y="109"/>
                  </a:lnTo>
                  <a:lnTo>
                    <a:pt x="91" y="113"/>
                  </a:lnTo>
                  <a:lnTo>
                    <a:pt x="94" y="111"/>
                  </a:lnTo>
                  <a:lnTo>
                    <a:pt x="96" y="106"/>
                  </a:lnTo>
                  <a:lnTo>
                    <a:pt x="98" y="104"/>
                  </a:lnTo>
                  <a:lnTo>
                    <a:pt x="98" y="104"/>
                  </a:lnTo>
                  <a:lnTo>
                    <a:pt x="100" y="104"/>
                  </a:lnTo>
                  <a:lnTo>
                    <a:pt x="100" y="104"/>
                  </a:lnTo>
                  <a:lnTo>
                    <a:pt x="100" y="104"/>
                  </a:lnTo>
                  <a:lnTo>
                    <a:pt x="100" y="104"/>
                  </a:lnTo>
                  <a:lnTo>
                    <a:pt x="98" y="97"/>
                  </a:lnTo>
                  <a:lnTo>
                    <a:pt x="98" y="95"/>
                  </a:lnTo>
                  <a:lnTo>
                    <a:pt x="98" y="95"/>
                  </a:lnTo>
                  <a:lnTo>
                    <a:pt x="98" y="93"/>
                  </a:lnTo>
                  <a:lnTo>
                    <a:pt x="98" y="91"/>
                  </a:lnTo>
                  <a:lnTo>
                    <a:pt x="98" y="91"/>
                  </a:lnTo>
                  <a:lnTo>
                    <a:pt x="98" y="86"/>
                  </a:lnTo>
                  <a:lnTo>
                    <a:pt x="103" y="82"/>
                  </a:lnTo>
                  <a:lnTo>
                    <a:pt x="105" y="82"/>
                  </a:lnTo>
                  <a:lnTo>
                    <a:pt x="109" y="84"/>
                  </a:lnTo>
                  <a:lnTo>
                    <a:pt x="111" y="86"/>
                  </a:lnTo>
                  <a:lnTo>
                    <a:pt x="116" y="86"/>
                  </a:lnTo>
                  <a:lnTo>
                    <a:pt x="116" y="89"/>
                  </a:lnTo>
                  <a:lnTo>
                    <a:pt x="118" y="91"/>
                  </a:lnTo>
                  <a:lnTo>
                    <a:pt x="120" y="93"/>
                  </a:lnTo>
                  <a:lnTo>
                    <a:pt x="120" y="97"/>
                  </a:lnTo>
                  <a:lnTo>
                    <a:pt x="123" y="97"/>
                  </a:lnTo>
                  <a:lnTo>
                    <a:pt x="125" y="102"/>
                  </a:lnTo>
                  <a:lnTo>
                    <a:pt x="125" y="104"/>
                  </a:lnTo>
                  <a:lnTo>
                    <a:pt x="127" y="106"/>
                  </a:lnTo>
                  <a:lnTo>
                    <a:pt x="127" y="111"/>
                  </a:lnTo>
                  <a:lnTo>
                    <a:pt x="127" y="115"/>
                  </a:lnTo>
                  <a:lnTo>
                    <a:pt x="125" y="120"/>
                  </a:lnTo>
                  <a:lnTo>
                    <a:pt x="125" y="122"/>
                  </a:lnTo>
                  <a:lnTo>
                    <a:pt x="123" y="126"/>
                  </a:lnTo>
                  <a:lnTo>
                    <a:pt x="120" y="133"/>
                  </a:lnTo>
                  <a:lnTo>
                    <a:pt x="120" y="133"/>
                  </a:lnTo>
                  <a:lnTo>
                    <a:pt x="118" y="133"/>
                  </a:lnTo>
                  <a:lnTo>
                    <a:pt x="116" y="133"/>
                  </a:lnTo>
                  <a:lnTo>
                    <a:pt x="116" y="133"/>
                  </a:lnTo>
                  <a:lnTo>
                    <a:pt x="114" y="140"/>
                  </a:lnTo>
                  <a:lnTo>
                    <a:pt x="114" y="140"/>
                  </a:lnTo>
                  <a:lnTo>
                    <a:pt x="111" y="144"/>
                  </a:lnTo>
                  <a:lnTo>
                    <a:pt x="109" y="149"/>
                  </a:lnTo>
                  <a:lnTo>
                    <a:pt x="107" y="155"/>
                  </a:lnTo>
                  <a:lnTo>
                    <a:pt x="105" y="160"/>
                  </a:lnTo>
                  <a:lnTo>
                    <a:pt x="103" y="164"/>
                  </a:lnTo>
                  <a:lnTo>
                    <a:pt x="103" y="169"/>
                  </a:lnTo>
                  <a:lnTo>
                    <a:pt x="98" y="171"/>
                  </a:lnTo>
                  <a:lnTo>
                    <a:pt x="94" y="171"/>
                  </a:lnTo>
                  <a:lnTo>
                    <a:pt x="91" y="171"/>
                  </a:lnTo>
                  <a:lnTo>
                    <a:pt x="87" y="173"/>
                  </a:lnTo>
                  <a:lnTo>
                    <a:pt x="85" y="177"/>
                  </a:lnTo>
                  <a:lnTo>
                    <a:pt x="80" y="180"/>
                  </a:lnTo>
                  <a:lnTo>
                    <a:pt x="74" y="180"/>
                  </a:lnTo>
                  <a:lnTo>
                    <a:pt x="69" y="180"/>
                  </a:lnTo>
                  <a:lnTo>
                    <a:pt x="65" y="177"/>
                  </a:lnTo>
                  <a:lnTo>
                    <a:pt x="65" y="175"/>
                  </a:lnTo>
                  <a:lnTo>
                    <a:pt x="63" y="173"/>
                  </a:lnTo>
                  <a:lnTo>
                    <a:pt x="60" y="169"/>
                  </a:lnTo>
                  <a:lnTo>
                    <a:pt x="60" y="166"/>
                  </a:lnTo>
                  <a:lnTo>
                    <a:pt x="63" y="164"/>
                  </a:lnTo>
                  <a:lnTo>
                    <a:pt x="60" y="162"/>
                  </a:lnTo>
                  <a:lnTo>
                    <a:pt x="58" y="164"/>
                  </a:lnTo>
                  <a:lnTo>
                    <a:pt x="56" y="166"/>
                  </a:lnTo>
                  <a:lnTo>
                    <a:pt x="51" y="169"/>
                  </a:lnTo>
                  <a:lnTo>
                    <a:pt x="49" y="173"/>
                  </a:lnTo>
                  <a:lnTo>
                    <a:pt x="45" y="173"/>
                  </a:lnTo>
                  <a:lnTo>
                    <a:pt x="40" y="173"/>
                  </a:lnTo>
                  <a:lnTo>
                    <a:pt x="36" y="171"/>
                  </a:lnTo>
                  <a:lnTo>
                    <a:pt x="36" y="166"/>
                  </a:lnTo>
                  <a:lnTo>
                    <a:pt x="38" y="164"/>
                  </a:lnTo>
                  <a:lnTo>
                    <a:pt x="36" y="162"/>
                  </a:lnTo>
                  <a:lnTo>
                    <a:pt x="36" y="157"/>
                  </a:lnTo>
                  <a:lnTo>
                    <a:pt x="31" y="157"/>
                  </a:lnTo>
                  <a:lnTo>
                    <a:pt x="31" y="157"/>
                  </a:lnTo>
                  <a:lnTo>
                    <a:pt x="31" y="157"/>
                  </a:lnTo>
                  <a:lnTo>
                    <a:pt x="29" y="162"/>
                  </a:lnTo>
                  <a:lnTo>
                    <a:pt x="29" y="162"/>
                  </a:lnTo>
                  <a:lnTo>
                    <a:pt x="25" y="164"/>
                  </a:lnTo>
                  <a:lnTo>
                    <a:pt x="20" y="166"/>
                  </a:lnTo>
                  <a:lnTo>
                    <a:pt x="16" y="171"/>
                  </a:lnTo>
                  <a:lnTo>
                    <a:pt x="9" y="171"/>
                  </a:lnTo>
                  <a:lnTo>
                    <a:pt x="5" y="171"/>
                  </a:lnTo>
                  <a:lnTo>
                    <a:pt x="0" y="171"/>
                  </a:lnTo>
                  <a:lnTo>
                    <a:pt x="18" y="113"/>
                  </a:lnTo>
                  <a:lnTo>
                    <a:pt x="23" y="111"/>
                  </a:lnTo>
                  <a:lnTo>
                    <a:pt x="25" y="113"/>
                  </a:lnTo>
                  <a:lnTo>
                    <a:pt x="29" y="115"/>
                  </a:lnTo>
                  <a:lnTo>
                    <a:pt x="31" y="117"/>
                  </a:lnTo>
                  <a:lnTo>
                    <a:pt x="36" y="117"/>
                  </a:lnTo>
                  <a:lnTo>
                    <a:pt x="38" y="117"/>
                  </a:lnTo>
                  <a:lnTo>
                    <a:pt x="40" y="115"/>
                  </a:lnTo>
                  <a:lnTo>
                    <a:pt x="43" y="113"/>
                  </a:lnTo>
                  <a:lnTo>
                    <a:pt x="43" y="111"/>
                  </a:lnTo>
                  <a:lnTo>
                    <a:pt x="45" y="109"/>
                  </a:lnTo>
                  <a:lnTo>
                    <a:pt x="45" y="104"/>
                  </a:lnTo>
                  <a:lnTo>
                    <a:pt x="45" y="100"/>
                  </a:lnTo>
                  <a:lnTo>
                    <a:pt x="43" y="97"/>
                  </a:lnTo>
                  <a:lnTo>
                    <a:pt x="43" y="95"/>
                  </a:lnTo>
                  <a:lnTo>
                    <a:pt x="40" y="93"/>
                  </a:lnTo>
                  <a:lnTo>
                    <a:pt x="36" y="89"/>
                  </a:lnTo>
                  <a:lnTo>
                    <a:pt x="31" y="89"/>
                  </a:lnTo>
                  <a:lnTo>
                    <a:pt x="29" y="86"/>
                  </a:lnTo>
                  <a:lnTo>
                    <a:pt x="27" y="82"/>
                  </a:lnTo>
                  <a:lnTo>
                    <a:pt x="29" y="80"/>
                  </a:lnTo>
                  <a:lnTo>
                    <a:pt x="34" y="77"/>
                  </a:lnTo>
                  <a:lnTo>
                    <a:pt x="38" y="77"/>
                  </a:lnTo>
                  <a:lnTo>
                    <a:pt x="40" y="73"/>
                  </a:lnTo>
                  <a:lnTo>
                    <a:pt x="43" y="73"/>
                  </a:lnTo>
                  <a:lnTo>
                    <a:pt x="45" y="73"/>
                  </a:lnTo>
                  <a:lnTo>
                    <a:pt x="47" y="71"/>
                  </a:lnTo>
                  <a:lnTo>
                    <a:pt x="47" y="66"/>
                  </a:lnTo>
                  <a:lnTo>
                    <a:pt x="47" y="64"/>
                  </a:lnTo>
                  <a:lnTo>
                    <a:pt x="45" y="62"/>
                  </a:lnTo>
                  <a:lnTo>
                    <a:pt x="45" y="60"/>
                  </a:lnTo>
                  <a:lnTo>
                    <a:pt x="40" y="55"/>
                  </a:lnTo>
                  <a:lnTo>
                    <a:pt x="38" y="53"/>
                  </a:lnTo>
                  <a:lnTo>
                    <a:pt x="36" y="49"/>
                  </a:lnTo>
                  <a:lnTo>
                    <a:pt x="34" y="46"/>
                  </a:lnTo>
                  <a:lnTo>
                    <a:pt x="31" y="44"/>
                  </a:lnTo>
                  <a:lnTo>
                    <a:pt x="34" y="42"/>
                  </a:lnTo>
                  <a:lnTo>
                    <a:pt x="36" y="40"/>
                  </a:lnTo>
                  <a:lnTo>
                    <a:pt x="34" y="37"/>
                  </a:lnTo>
                  <a:lnTo>
                    <a:pt x="34" y="35"/>
                  </a:lnTo>
                  <a:lnTo>
                    <a:pt x="34" y="31"/>
                  </a:lnTo>
                  <a:close/>
                </a:path>
              </a:pathLst>
            </a:custGeom>
            <a:grpFill/>
            <a:ln w="11113">
              <a:solidFill>
                <a:schemeClr val="bg1"/>
              </a:solidFill>
              <a:prstDash val="solid"/>
              <a:round/>
              <a:headEnd/>
              <a:tailEnd/>
            </a:ln>
          </p:spPr>
          <p:txBody>
            <a:bodyPr/>
            <a:lstStyle/>
            <a:p>
              <a:endParaRPr lang="fr-CA"/>
            </a:p>
          </p:txBody>
        </p:sp>
        <p:sp>
          <p:nvSpPr>
            <p:cNvPr id="81" name="Freeform 96"/>
            <p:cNvSpPr>
              <a:spLocks/>
            </p:cNvSpPr>
            <p:nvPr/>
          </p:nvSpPr>
          <p:spPr bwMode="auto">
            <a:xfrm>
              <a:off x="2473" y="769"/>
              <a:ext cx="29" cy="62"/>
            </a:xfrm>
            <a:custGeom>
              <a:avLst/>
              <a:gdLst/>
              <a:ahLst/>
              <a:cxnLst>
                <a:cxn ang="0">
                  <a:pos x="2" y="0"/>
                </a:cxn>
                <a:cxn ang="0">
                  <a:pos x="0" y="2"/>
                </a:cxn>
                <a:cxn ang="0">
                  <a:pos x="0" y="4"/>
                </a:cxn>
                <a:cxn ang="0">
                  <a:pos x="0" y="9"/>
                </a:cxn>
                <a:cxn ang="0">
                  <a:pos x="0" y="13"/>
                </a:cxn>
                <a:cxn ang="0">
                  <a:pos x="4" y="18"/>
                </a:cxn>
                <a:cxn ang="0">
                  <a:pos x="4" y="24"/>
                </a:cxn>
                <a:cxn ang="0">
                  <a:pos x="4" y="29"/>
                </a:cxn>
                <a:cxn ang="0">
                  <a:pos x="4" y="33"/>
                </a:cxn>
                <a:cxn ang="0">
                  <a:pos x="4" y="40"/>
                </a:cxn>
                <a:cxn ang="0">
                  <a:pos x="6" y="42"/>
                </a:cxn>
                <a:cxn ang="0">
                  <a:pos x="6" y="47"/>
                </a:cxn>
                <a:cxn ang="0">
                  <a:pos x="6" y="49"/>
                </a:cxn>
                <a:cxn ang="0">
                  <a:pos x="9" y="53"/>
                </a:cxn>
                <a:cxn ang="0">
                  <a:pos x="11" y="58"/>
                </a:cxn>
                <a:cxn ang="0">
                  <a:pos x="13" y="58"/>
                </a:cxn>
                <a:cxn ang="0">
                  <a:pos x="15" y="60"/>
                </a:cxn>
                <a:cxn ang="0">
                  <a:pos x="18" y="62"/>
                </a:cxn>
                <a:cxn ang="0">
                  <a:pos x="20" y="62"/>
                </a:cxn>
                <a:cxn ang="0">
                  <a:pos x="22" y="62"/>
                </a:cxn>
                <a:cxn ang="0">
                  <a:pos x="24" y="60"/>
                </a:cxn>
                <a:cxn ang="0">
                  <a:pos x="26" y="58"/>
                </a:cxn>
                <a:cxn ang="0">
                  <a:pos x="29" y="55"/>
                </a:cxn>
                <a:cxn ang="0">
                  <a:pos x="29" y="53"/>
                </a:cxn>
                <a:cxn ang="0">
                  <a:pos x="26" y="49"/>
                </a:cxn>
                <a:cxn ang="0">
                  <a:pos x="26" y="47"/>
                </a:cxn>
                <a:cxn ang="0">
                  <a:pos x="26" y="44"/>
                </a:cxn>
                <a:cxn ang="0">
                  <a:pos x="24" y="42"/>
                </a:cxn>
                <a:cxn ang="0">
                  <a:pos x="24" y="40"/>
                </a:cxn>
                <a:cxn ang="0">
                  <a:pos x="22" y="35"/>
                </a:cxn>
                <a:cxn ang="0">
                  <a:pos x="20" y="29"/>
                </a:cxn>
                <a:cxn ang="0">
                  <a:pos x="18" y="22"/>
                </a:cxn>
                <a:cxn ang="0">
                  <a:pos x="18" y="18"/>
                </a:cxn>
                <a:cxn ang="0">
                  <a:pos x="13" y="11"/>
                </a:cxn>
                <a:cxn ang="0">
                  <a:pos x="13" y="9"/>
                </a:cxn>
                <a:cxn ang="0">
                  <a:pos x="11" y="4"/>
                </a:cxn>
                <a:cxn ang="0">
                  <a:pos x="6" y="2"/>
                </a:cxn>
                <a:cxn ang="0">
                  <a:pos x="4" y="0"/>
                </a:cxn>
                <a:cxn ang="0">
                  <a:pos x="2" y="0"/>
                </a:cxn>
              </a:cxnLst>
              <a:rect l="0" t="0" r="r" b="b"/>
              <a:pathLst>
                <a:path w="29" h="62">
                  <a:moveTo>
                    <a:pt x="2" y="0"/>
                  </a:moveTo>
                  <a:lnTo>
                    <a:pt x="0" y="2"/>
                  </a:lnTo>
                  <a:lnTo>
                    <a:pt x="0" y="4"/>
                  </a:lnTo>
                  <a:lnTo>
                    <a:pt x="0" y="9"/>
                  </a:lnTo>
                  <a:lnTo>
                    <a:pt x="0" y="13"/>
                  </a:lnTo>
                  <a:lnTo>
                    <a:pt x="4" y="18"/>
                  </a:lnTo>
                  <a:lnTo>
                    <a:pt x="4" y="24"/>
                  </a:lnTo>
                  <a:lnTo>
                    <a:pt x="4" y="29"/>
                  </a:lnTo>
                  <a:lnTo>
                    <a:pt x="4" y="33"/>
                  </a:lnTo>
                  <a:lnTo>
                    <a:pt x="4" y="40"/>
                  </a:lnTo>
                  <a:lnTo>
                    <a:pt x="6" y="42"/>
                  </a:lnTo>
                  <a:lnTo>
                    <a:pt x="6" y="47"/>
                  </a:lnTo>
                  <a:lnTo>
                    <a:pt x="6" y="49"/>
                  </a:lnTo>
                  <a:lnTo>
                    <a:pt x="9" y="53"/>
                  </a:lnTo>
                  <a:lnTo>
                    <a:pt x="11" y="58"/>
                  </a:lnTo>
                  <a:lnTo>
                    <a:pt x="13" y="58"/>
                  </a:lnTo>
                  <a:lnTo>
                    <a:pt x="15" y="60"/>
                  </a:lnTo>
                  <a:lnTo>
                    <a:pt x="18" y="62"/>
                  </a:lnTo>
                  <a:lnTo>
                    <a:pt x="20" y="62"/>
                  </a:lnTo>
                  <a:lnTo>
                    <a:pt x="22" y="62"/>
                  </a:lnTo>
                  <a:lnTo>
                    <a:pt x="24" y="60"/>
                  </a:lnTo>
                  <a:lnTo>
                    <a:pt x="26" y="58"/>
                  </a:lnTo>
                  <a:lnTo>
                    <a:pt x="29" y="55"/>
                  </a:lnTo>
                  <a:lnTo>
                    <a:pt x="29" y="53"/>
                  </a:lnTo>
                  <a:lnTo>
                    <a:pt x="26" y="49"/>
                  </a:lnTo>
                  <a:lnTo>
                    <a:pt x="26" y="47"/>
                  </a:lnTo>
                  <a:lnTo>
                    <a:pt x="26" y="44"/>
                  </a:lnTo>
                  <a:lnTo>
                    <a:pt x="24" y="42"/>
                  </a:lnTo>
                  <a:lnTo>
                    <a:pt x="24" y="40"/>
                  </a:lnTo>
                  <a:lnTo>
                    <a:pt x="22" y="35"/>
                  </a:lnTo>
                  <a:lnTo>
                    <a:pt x="20" y="29"/>
                  </a:lnTo>
                  <a:lnTo>
                    <a:pt x="18" y="22"/>
                  </a:lnTo>
                  <a:lnTo>
                    <a:pt x="18" y="18"/>
                  </a:lnTo>
                  <a:lnTo>
                    <a:pt x="13" y="11"/>
                  </a:lnTo>
                  <a:lnTo>
                    <a:pt x="13" y="9"/>
                  </a:lnTo>
                  <a:lnTo>
                    <a:pt x="11" y="4"/>
                  </a:lnTo>
                  <a:lnTo>
                    <a:pt x="6" y="2"/>
                  </a:lnTo>
                  <a:lnTo>
                    <a:pt x="4" y="0"/>
                  </a:lnTo>
                  <a:lnTo>
                    <a:pt x="2" y="0"/>
                  </a:lnTo>
                  <a:close/>
                </a:path>
              </a:pathLst>
            </a:custGeom>
            <a:grpFill/>
            <a:ln w="11113">
              <a:solidFill>
                <a:schemeClr val="bg1"/>
              </a:solidFill>
              <a:prstDash val="solid"/>
              <a:round/>
              <a:headEnd/>
              <a:tailEnd/>
            </a:ln>
          </p:spPr>
          <p:txBody>
            <a:bodyPr/>
            <a:lstStyle/>
            <a:p>
              <a:endParaRPr lang="fr-CA"/>
            </a:p>
          </p:txBody>
        </p:sp>
        <p:sp>
          <p:nvSpPr>
            <p:cNvPr id="82" name="Freeform 97"/>
            <p:cNvSpPr>
              <a:spLocks/>
            </p:cNvSpPr>
            <p:nvPr/>
          </p:nvSpPr>
          <p:spPr bwMode="auto">
            <a:xfrm>
              <a:off x="2482" y="869"/>
              <a:ext cx="35" cy="36"/>
            </a:xfrm>
            <a:custGeom>
              <a:avLst/>
              <a:gdLst/>
              <a:ahLst/>
              <a:cxnLst>
                <a:cxn ang="0">
                  <a:pos x="6" y="4"/>
                </a:cxn>
                <a:cxn ang="0">
                  <a:pos x="4" y="4"/>
                </a:cxn>
                <a:cxn ang="0">
                  <a:pos x="0" y="9"/>
                </a:cxn>
                <a:cxn ang="0">
                  <a:pos x="0" y="11"/>
                </a:cxn>
                <a:cxn ang="0">
                  <a:pos x="2" y="16"/>
                </a:cxn>
                <a:cxn ang="0">
                  <a:pos x="4" y="16"/>
                </a:cxn>
                <a:cxn ang="0">
                  <a:pos x="6" y="18"/>
                </a:cxn>
                <a:cxn ang="0">
                  <a:pos x="4" y="22"/>
                </a:cxn>
                <a:cxn ang="0">
                  <a:pos x="4" y="24"/>
                </a:cxn>
                <a:cxn ang="0">
                  <a:pos x="4" y="29"/>
                </a:cxn>
                <a:cxn ang="0">
                  <a:pos x="6" y="31"/>
                </a:cxn>
                <a:cxn ang="0">
                  <a:pos x="9" y="33"/>
                </a:cxn>
                <a:cxn ang="0">
                  <a:pos x="13" y="33"/>
                </a:cxn>
                <a:cxn ang="0">
                  <a:pos x="13" y="33"/>
                </a:cxn>
                <a:cxn ang="0">
                  <a:pos x="13" y="36"/>
                </a:cxn>
                <a:cxn ang="0">
                  <a:pos x="15" y="36"/>
                </a:cxn>
                <a:cxn ang="0">
                  <a:pos x="15" y="36"/>
                </a:cxn>
                <a:cxn ang="0">
                  <a:pos x="20" y="36"/>
                </a:cxn>
                <a:cxn ang="0">
                  <a:pos x="24" y="36"/>
                </a:cxn>
                <a:cxn ang="0">
                  <a:pos x="29" y="36"/>
                </a:cxn>
                <a:cxn ang="0">
                  <a:pos x="33" y="33"/>
                </a:cxn>
                <a:cxn ang="0">
                  <a:pos x="35" y="29"/>
                </a:cxn>
                <a:cxn ang="0">
                  <a:pos x="33" y="24"/>
                </a:cxn>
                <a:cxn ang="0">
                  <a:pos x="29" y="20"/>
                </a:cxn>
                <a:cxn ang="0">
                  <a:pos x="26" y="18"/>
                </a:cxn>
                <a:cxn ang="0">
                  <a:pos x="24" y="13"/>
                </a:cxn>
                <a:cxn ang="0">
                  <a:pos x="22" y="11"/>
                </a:cxn>
                <a:cxn ang="0">
                  <a:pos x="17" y="9"/>
                </a:cxn>
                <a:cxn ang="0">
                  <a:pos x="17" y="7"/>
                </a:cxn>
                <a:cxn ang="0">
                  <a:pos x="15" y="2"/>
                </a:cxn>
                <a:cxn ang="0">
                  <a:pos x="11" y="0"/>
                </a:cxn>
                <a:cxn ang="0">
                  <a:pos x="9" y="0"/>
                </a:cxn>
                <a:cxn ang="0">
                  <a:pos x="6" y="4"/>
                </a:cxn>
              </a:cxnLst>
              <a:rect l="0" t="0" r="r" b="b"/>
              <a:pathLst>
                <a:path w="35" h="36">
                  <a:moveTo>
                    <a:pt x="6" y="4"/>
                  </a:moveTo>
                  <a:lnTo>
                    <a:pt x="4" y="4"/>
                  </a:lnTo>
                  <a:lnTo>
                    <a:pt x="0" y="9"/>
                  </a:lnTo>
                  <a:lnTo>
                    <a:pt x="0" y="11"/>
                  </a:lnTo>
                  <a:lnTo>
                    <a:pt x="2" y="16"/>
                  </a:lnTo>
                  <a:lnTo>
                    <a:pt x="4" y="16"/>
                  </a:lnTo>
                  <a:lnTo>
                    <a:pt x="6" y="18"/>
                  </a:lnTo>
                  <a:lnTo>
                    <a:pt x="4" y="22"/>
                  </a:lnTo>
                  <a:lnTo>
                    <a:pt x="4" y="24"/>
                  </a:lnTo>
                  <a:lnTo>
                    <a:pt x="4" y="29"/>
                  </a:lnTo>
                  <a:lnTo>
                    <a:pt x="6" y="31"/>
                  </a:lnTo>
                  <a:lnTo>
                    <a:pt x="9" y="33"/>
                  </a:lnTo>
                  <a:lnTo>
                    <a:pt x="13" y="33"/>
                  </a:lnTo>
                  <a:lnTo>
                    <a:pt x="13" y="33"/>
                  </a:lnTo>
                  <a:lnTo>
                    <a:pt x="13" y="36"/>
                  </a:lnTo>
                  <a:lnTo>
                    <a:pt x="15" y="36"/>
                  </a:lnTo>
                  <a:lnTo>
                    <a:pt x="15" y="36"/>
                  </a:lnTo>
                  <a:lnTo>
                    <a:pt x="20" y="36"/>
                  </a:lnTo>
                  <a:lnTo>
                    <a:pt x="24" y="36"/>
                  </a:lnTo>
                  <a:lnTo>
                    <a:pt x="29" y="36"/>
                  </a:lnTo>
                  <a:lnTo>
                    <a:pt x="33" y="33"/>
                  </a:lnTo>
                  <a:lnTo>
                    <a:pt x="35" y="29"/>
                  </a:lnTo>
                  <a:lnTo>
                    <a:pt x="33" y="24"/>
                  </a:lnTo>
                  <a:lnTo>
                    <a:pt x="29" y="20"/>
                  </a:lnTo>
                  <a:lnTo>
                    <a:pt x="26" y="18"/>
                  </a:lnTo>
                  <a:lnTo>
                    <a:pt x="24" y="13"/>
                  </a:lnTo>
                  <a:lnTo>
                    <a:pt x="22" y="11"/>
                  </a:lnTo>
                  <a:lnTo>
                    <a:pt x="17" y="9"/>
                  </a:lnTo>
                  <a:lnTo>
                    <a:pt x="17" y="7"/>
                  </a:lnTo>
                  <a:lnTo>
                    <a:pt x="15" y="2"/>
                  </a:lnTo>
                  <a:lnTo>
                    <a:pt x="11" y="0"/>
                  </a:lnTo>
                  <a:lnTo>
                    <a:pt x="9" y="0"/>
                  </a:lnTo>
                  <a:lnTo>
                    <a:pt x="6" y="4"/>
                  </a:lnTo>
                  <a:close/>
                </a:path>
              </a:pathLst>
            </a:custGeom>
            <a:grpFill/>
            <a:ln w="11113">
              <a:solidFill>
                <a:schemeClr val="bg1"/>
              </a:solidFill>
              <a:prstDash val="solid"/>
              <a:round/>
              <a:headEnd/>
              <a:tailEnd/>
            </a:ln>
          </p:spPr>
          <p:txBody>
            <a:bodyPr/>
            <a:lstStyle/>
            <a:p>
              <a:endParaRPr lang="fr-CA"/>
            </a:p>
          </p:txBody>
        </p:sp>
        <p:sp>
          <p:nvSpPr>
            <p:cNvPr id="83" name="Freeform 98"/>
            <p:cNvSpPr>
              <a:spLocks/>
            </p:cNvSpPr>
            <p:nvPr/>
          </p:nvSpPr>
          <p:spPr bwMode="auto">
            <a:xfrm>
              <a:off x="2482" y="907"/>
              <a:ext cx="42" cy="24"/>
            </a:xfrm>
            <a:custGeom>
              <a:avLst/>
              <a:gdLst/>
              <a:ahLst/>
              <a:cxnLst>
                <a:cxn ang="0">
                  <a:pos x="17" y="2"/>
                </a:cxn>
                <a:cxn ang="0">
                  <a:pos x="17" y="2"/>
                </a:cxn>
                <a:cxn ang="0">
                  <a:pos x="13" y="4"/>
                </a:cxn>
                <a:cxn ang="0">
                  <a:pos x="9" y="4"/>
                </a:cxn>
                <a:cxn ang="0">
                  <a:pos x="6" y="6"/>
                </a:cxn>
                <a:cxn ang="0">
                  <a:pos x="2" y="4"/>
                </a:cxn>
                <a:cxn ang="0">
                  <a:pos x="0" y="13"/>
                </a:cxn>
                <a:cxn ang="0">
                  <a:pos x="0" y="15"/>
                </a:cxn>
                <a:cxn ang="0">
                  <a:pos x="4" y="18"/>
                </a:cxn>
                <a:cxn ang="0">
                  <a:pos x="6" y="18"/>
                </a:cxn>
                <a:cxn ang="0">
                  <a:pos x="9" y="20"/>
                </a:cxn>
                <a:cxn ang="0">
                  <a:pos x="11" y="22"/>
                </a:cxn>
                <a:cxn ang="0">
                  <a:pos x="13" y="24"/>
                </a:cxn>
                <a:cxn ang="0">
                  <a:pos x="20" y="24"/>
                </a:cxn>
                <a:cxn ang="0">
                  <a:pos x="24" y="22"/>
                </a:cxn>
                <a:cxn ang="0">
                  <a:pos x="31" y="20"/>
                </a:cxn>
                <a:cxn ang="0">
                  <a:pos x="35" y="18"/>
                </a:cxn>
                <a:cxn ang="0">
                  <a:pos x="37" y="15"/>
                </a:cxn>
                <a:cxn ang="0">
                  <a:pos x="40" y="13"/>
                </a:cxn>
                <a:cxn ang="0">
                  <a:pos x="40" y="9"/>
                </a:cxn>
                <a:cxn ang="0">
                  <a:pos x="42" y="6"/>
                </a:cxn>
                <a:cxn ang="0">
                  <a:pos x="40" y="2"/>
                </a:cxn>
                <a:cxn ang="0">
                  <a:pos x="37" y="0"/>
                </a:cxn>
                <a:cxn ang="0">
                  <a:pos x="31" y="0"/>
                </a:cxn>
                <a:cxn ang="0">
                  <a:pos x="24" y="0"/>
                </a:cxn>
                <a:cxn ang="0">
                  <a:pos x="17" y="2"/>
                </a:cxn>
              </a:cxnLst>
              <a:rect l="0" t="0" r="r" b="b"/>
              <a:pathLst>
                <a:path w="42" h="24">
                  <a:moveTo>
                    <a:pt x="17" y="2"/>
                  </a:moveTo>
                  <a:lnTo>
                    <a:pt x="17" y="2"/>
                  </a:lnTo>
                  <a:lnTo>
                    <a:pt x="13" y="4"/>
                  </a:lnTo>
                  <a:lnTo>
                    <a:pt x="9" y="4"/>
                  </a:lnTo>
                  <a:lnTo>
                    <a:pt x="6" y="6"/>
                  </a:lnTo>
                  <a:lnTo>
                    <a:pt x="2" y="4"/>
                  </a:lnTo>
                  <a:lnTo>
                    <a:pt x="0" y="13"/>
                  </a:lnTo>
                  <a:lnTo>
                    <a:pt x="0" y="15"/>
                  </a:lnTo>
                  <a:lnTo>
                    <a:pt x="4" y="18"/>
                  </a:lnTo>
                  <a:lnTo>
                    <a:pt x="6" y="18"/>
                  </a:lnTo>
                  <a:lnTo>
                    <a:pt x="9" y="20"/>
                  </a:lnTo>
                  <a:lnTo>
                    <a:pt x="11" y="22"/>
                  </a:lnTo>
                  <a:lnTo>
                    <a:pt x="13" y="24"/>
                  </a:lnTo>
                  <a:lnTo>
                    <a:pt x="20" y="24"/>
                  </a:lnTo>
                  <a:lnTo>
                    <a:pt x="24" y="22"/>
                  </a:lnTo>
                  <a:lnTo>
                    <a:pt x="31" y="20"/>
                  </a:lnTo>
                  <a:lnTo>
                    <a:pt x="35" y="18"/>
                  </a:lnTo>
                  <a:lnTo>
                    <a:pt x="37" y="15"/>
                  </a:lnTo>
                  <a:lnTo>
                    <a:pt x="40" y="13"/>
                  </a:lnTo>
                  <a:lnTo>
                    <a:pt x="40" y="9"/>
                  </a:lnTo>
                  <a:lnTo>
                    <a:pt x="42" y="6"/>
                  </a:lnTo>
                  <a:lnTo>
                    <a:pt x="40" y="2"/>
                  </a:lnTo>
                  <a:lnTo>
                    <a:pt x="37" y="0"/>
                  </a:lnTo>
                  <a:lnTo>
                    <a:pt x="31" y="0"/>
                  </a:lnTo>
                  <a:lnTo>
                    <a:pt x="24" y="0"/>
                  </a:lnTo>
                  <a:lnTo>
                    <a:pt x="17" y="2"/>
                  </a:lnTo>
                  <a:close/>
                </a:path>
              </a:pathLst>
            </a:custGeom>
            <a:grpFill/>
            <a:ln w="11113">
              <a:solidFill>
                <a:schemeClr val="bg1"/>
              </a:solidFill>
              <a:prstDash val="solid"/>
              <a:round/>
              <a:headEnd/>
              <a:tailEnd/>
            </a:ln>
          </p:spPr>
          <p:txBody>
            <a:bodyPr/>
            <a:lstStyle/>
            <a:p>
              <a:endParaRPr lang="fr-CA"/>
            </a:p>
          </p:txBody>
        </p:sp>
        <p:sp>
          <p:nvSpPr>
            <p:cNvPr id="84" name="Freeform 99"/>
            <p:cNvSpPr>
              <a:spLocks/>
            </p:cNvSpPr>
            <p:nvPr/>
          </p:nvSpPr>
          <p:spPr bwMode="auto">
            <a:xfrm>
              <a:off x="2495" y="925"/>
              <a:ext cx="31" cy="17"/>
            </a:xfrm>
            <a:custGeom>
              <a:avLst/>
              <a:gdLst/>
              <a:ahLst/>
              <a:cxnLst>
                <a:cxn ang="0">
                  <a:pos x="11" y="13"/>
                </a:cxn>
                <a:cxn ang="0">
                  <a:pos x="2" y="17"/>
                </a:cxn>
                <a:cxn ang="0">
                  <a:pos x="0" y="15"/>
                </a:cxn>
                <a:cxn ang="0">
                  <a:pos x="7" y="8"/>
                </a:cxn>
                <a:cxn ang="0">
                  <a:pos x="16" y="4"/>
                </a:cxn>
                <a:cxn ang="0">
                  <a:pos x="24" y="0"/>
                </a:cxn>
                <a:cxn ang="0">
                  <a:pos x="31" y="4"/>
                </a:cxn>
                <a:cxn ang="0">
                  <a:pos x="29" y="11"/>
                </a:cxn>
                <a:cxn ang="0">
                  <a:pos x="24" y="13"/>
                </a:cxn>
                <a:cxn ang="0">
                  <a:pos x="16" y="17"/>
                </a:cxn>
                <a:cxn ang="0">
                  <a:pos x="11" y="13"/>
                </a:cxn>
              </a:cxnLst>
              <a:rect l="0" t="0" r="r" b="b"/>
              <a:pathLst>
                <a:path w="31" h="17">
                  <a:moveTo>
                    <a:pt x="11" y="13"/>
                  </a:moveTo>
                  <a:lnTo>
                    <a:pt x="2" y="17"/>
                  </a:lnTo>
                  <a:lnTo>
                    <a:pt x="0" y="15"/>
                  </a:lnTo>
                  <a:lnTo>
                    <a:pt x="7" y="8"/>
                  </a:lnTo>
                  <a:lnTo>
                    <a:pt x="16" y="4"/>
                  </a:lnTo>
                  <a:lnTo>
                    <a:pt x="24" y="0"/>
                  </a:lnTo>
                  <a:lnTo>
                    <a:pt x="31" y="4"/>
                  </a:lnTo>
                  <a:lnTo>
                    <a:pt x="29" y="11"/>
                  </a:lnTo>
                  <a:lnTo>
                    <a:pt x="24" y="13"/>
                  </a:lnTo>
                  <a:lnTo>
                    <a:pt x="16" y="17"/>
                  </a:lnTo>
                  <a:lnTo>
                    <a:pt x="11" y="13"/>
                  </a:lnTo>
                  <a:close/>
                </a:path>
              </a:pathLst>
            </a:custGeom>
            <a:grpFill/>
            <a:ln w="11113">
              <a:solidFill>
                <a:schemeClr val="bg1"/>
              </a:solidFill>
              <a:prstDash val="solid"/>
              <a:round/>
              <a:headEnd/>
              <a:tailEnd/>
            </a:ln>
          </p:spPr>
          <p:txBody>
            <a:bodyPr/>
            <a:lstStyle/>
            <a:p>
              <a:endParaRPr lang="fr-CA"/>
            </a:p>
          </p:txBody>
        </p:sp>
        <p:sp>
          <p:nvSpPr>
            <p:cNvPr id="85" name="Freeform 100"/>
            <p:cNvSpPr>
              <a:spLocks/>
            </p:cNvSpPr>
            <p:nvPr/>
          </p:nvSpPr>
          <p:spPr bwMode="auto">
            <a:xfrm>
              <a:off x="2502" y="938"/>
              <a:ext cx="24" cy="20"/>
            </a:xfrm>
            <a:custGeom>
              <a:avLst/>
              <a:gdLst/>
              <a:ahLst/>
              <a:cxnLst>
                <a:cxn ang="0">
                  <a:pos x="17" y="15"/>
                </a:cxn>
                <a:cxn ang="0">
                  <a:pos x="20" y="11"/>
                </a:cxn>
                <a:cxn ang="0">
                  <a:pos x="22" y="9"/>
                </a:cxn>
                <a:cxn ang="0">
                  <a:pos x="24" y="7"/>
                </a:cxn>
                <a:cxn ang="0">
                  <a:pos x="24" y="4"/>
                </a:cxn>
                <a:cxn ang="0">
                  <a:pos x="24" y="0"/>
                </a:cxn>
                <a:cxn ang="0">
                  <a:pos x="22" y="0"/>
                </a:cxn>
                <a:cxn ang="0">
                  <a:pos x="17" y="2"/>
                </a:cxn>
                <a:cxn ang="0">
                  <a:pos x="6" y="7"/>
                </a:cxn>
                <a:cxn ang="0">
                  <a:pos x="2" y="9"/>
                </a:cxn>
                <a:cxn ang="0">
                  <a:pos x="0" y="15"/>
                </a:cxn>
                <a:cxn ang="0">
                  <a:pos x="0" y="18"/>
                </a:cxn>
                <a:cxn ang="0">
                  <a:pos x="2" y="20"/>
                </a:cxn>
                <a:cxn ang="0">
                  <a:pos x="4" y="20"/>
                </a:cxn>
                <a:cxn ang="0">
                  <a:pos x="9" y="20"/>
                </a:cxn>
                <a:cxn ang="0">
                  <a:pos x="13" y="18"/>
                </a:cxn>
                <a:cxn ang="0">
                  <a:pos x="15" y="15"/>
                </a:cxn>
                <a:cxn ang="0">
                  <a:pos x="17" y="15"/>
                </a:cxn>
              </a:cxnLst>
              <a:rect l="0" t="0" r="r" b="b"/>
              <a:pathLst>
                <a:path w="24" h="20">
                  <a:moveTo>
                    <a:pt x="17" y="15"/>
                  </a:moveTo>
                  <a:lnTo>
                    <a:pt x="20" y="11"/>
                  </a:lnTo>
                  <a:lnTo>
                    <a:pt x="22" y="9"/>
                  </a:lnTo>
                  <a:lnTo>
                    <a:pt x="24" y="7"/>
                  </a:lnTo>
                  <a:lnTo>
                    <a:pt x="24" y="4"/>
                  </a:lnTo>
                  <a:lnTo>
                    <a:pt x="24" y="0"/>
                  </a:lnTo>
                  <a:lnTo>
                    <a:pt x="22" y="0"/>
                  </a:lnTo>
                  <a:lnTo>
                    <a:pt x="17" y="2"/>
                  </a:lnTo>
                  <a:lnTo>
                    <a:pt x="6" y="7"/>
                  </a:lnTo>
                  <a:lnTo>
                    <a:pt x="2" y="9"/>
                  </a:lnTo>
                  <a:lnTo>
                    <a:pt x="0" y="15"/>
                  </a:lnTo>
                  <a:lnTo>
                    <a:pt x="0" y="18"/>
                  </a:lnTo>
                  <a:lnTo>
                    <a:pt x="2" y="20"/>
                  </a:lnTo>
                  <a:lnTo>
                    <a:pt x="4" y="20"/>
                  </a:lnTo>
                  <a:lnTo>
                    <a:pt x="9" y="20"/>
                  </a:lnTo>
                  <a:lnTo>
                    <a:pt x="13" y="18"/>
                  </a:lnTo>
                  <a:lnTo>
                    <a:pt x="15" y="15"/>
                  </a:lnTo>
                  <a:lnTo>
                    <a:pt x="17" y="15"/>
                  </a:lnTo>
                  <a:close/>
                </a:path>
              </a:pathLst>
            </a:custGeom>
            <a:grpFill/>
            <a:ln w="9525">
              <a:solidFill>
                <a:schemeClr val="bg1"/>
              </a:solidFill>
              <a:round/>
              <a:headEnd/>
              <a:tailEnd/>
            </a:ln>
          </p:spPr>
          <p:txBody>
            <a:bodyPr/>
            <a:lstStyle/>
            <a:p>
              <a:endParaRPr lang="fr-CA"/>
            </a:p>
          </p:txBody>
        </p:sp>
        <p:sp>
          <p:nvSpPr>
            <p:cNvPr id="86" name="Freeform 101"/>
            <p:cNvSpPr>
              <a:spLocks/>
            </p:cNvSpPr>
            <p:nvPr/>
          </p:nvSpPr>
          <p:spPr bwMode="auto">
            <a:xfrm>
              <a:off x="2502" y="938"/>
              <a:ext cx="24" cy="20"/>
            </a:xfrm>
            <a:custGeom>
              <a:avLst/>
              <a:gdLst/>
              <a:ahLst/>
              <a:cxnLst>
                <a:cxn ang="0">
                  <a:pos x="17" y="15"/>
                </a:cxn>
                <a:cxn ang="0">
                  <a:pos x="20" y="11"/>
                </a:cxn>
                <a:cxn ang="0">
                  <a:pos x="22" y="9"/>
                </a:cxn>
                <a:cxn ang="0">
                  <a:pos x="24" y="7"/>
                </a:cxn>
                <a:cxn ang="0">
                  <a:pos x="24" y="4"/>
                </a:cxn>
                <a:cxn ang="0">
                  <a:pos x="24" y="0"/>
                </a:cxn>
                <a:cxn ang="0">
                  <a:pos x="22" y="0"/>
                </a:cxn>
                <a:cxn ang="0">
                  <a:pos x="17" y="2"/>
                </a:cxn>
                <a:cxn ang="0">
                  <a:pos x="6" y="7"/>
                </a:cxn>
                <a:cxn ang="0">
                  <a:pos x="2" y="9"/>
                </a:cxn>
                <a:cxn ang="0">
                  <a:pos x="0" y="15"/>
                </a:cxn>
                <a:cxn ang="0">
                  <a:pos x="0" y="18"/>
                </a:cxn>
                <a:cxn ang="0">
                  <a:pos x="2" y="20"/>
                </a:cxn>
                <a:cxn ang="0">
                  <a:pos x="4" y="20"/>
                </a:cxn>
                <a:cxn ang="0">
                  <a:pos x="9" y="20"/>
                </a:cxn>
                <a:cxn ang="0">
                  <a:pos x="13" y="18"/>
                </a:cxn>
                <a:cxn ang="0">
                  <a:pos x="15" y="15"/>
                </a:cxn>
              </a:cxnLst>
              <a:rect l="0" t="0" r="r" b="b"/>
              <a:pathLst>
                <a:path w="24" h="20">
                  <a:moveTo>
                    <a:pt x="17" y="15"/>
                  </a:moveTo>
                  <a:lnTo>
                    <a:pt x="20" y="11"/>
                  </a:lnTo>
                  <a:lnTo>
                    <a:pt x="22" y="9"/>
                  </a:lnTo>
                  <a:lnTo>
                    <a:pt x="24" y="7"/>
                  </a:lnTo>
                  <a:lnTo>
                    <a:pt x="24" y="4"/>
                  </a:lnTo>
                  <a:lnTo>
                    <a:pt x="24" y="0"/>
                  </a:lnTo>
                  <a:lnTo>
                    <a:pt x="22" y="0"/>
                  </a:lnTo>
                  <a:lnTo>
                    <a:pt x="17" y="2"/>
                  </a:lnTo>
                  <a:lnTo>
                    <a:pt x="6" y="7"/>
                  </a:lnTo>
                  <a:lnTo>
                    <a:pt x="2" y="9"/>
                  </a:lnTo>
                  <a:lnTo>
                    <a:pt x="0" y="15"/>
                  </a:lnTo>
                  <a:lnTo>
                    <a:pt x="0" y="18"/>
                  </a:lnTo>
                  <a:lnTo>
                    <a:pt x="2" y="20"/>
                  </a:lnTo>
                  <a:lnTo>
                    <a:pt x="4" y="20"/>
                  </a:lnTo>
                  <a:lnTo>
                    <a:pt x="9" y="20"/>
                  </a:lnTo>
                  <a:lnTo>
                    <a:pt x="13" y="18"/>
                  </a:lnTo>
                  <a:lnTo>
                    <a:pt x="15" y="15"/>
                  </a:lnTo>
                </a:path>
              </a:pathLst>
            </a:custGeom>
            <a:grpFill/>
            <a:ln w="11113">
              <a:solidFill>
                <a:schemeClr val="bg1"/>
              </a:solidFill>
              <a:prstDash val="solid"/>
              <a:round/>
              <a:headEnd/>
              <a:tailEnd/>
            </a:ln>
          </p:spPr>
          <p:txBody>
            <a:bodyPr/>
            <a:lstStyle/>
            <a:p>
              <a:endParaRPr lang="fr-CA"/>
            </a:p>
          </p:txBody>
        </p:sp>
        <p:sp>
          <p:nvSpPr>
            <p:cNvPr id="87" name="Freeform 102"/>
            <p:cNvSpPr>
              <a:spLocks/>
            </p:cNvSpPr>
            <p:nvPr/>
          </p:nvSpPr>
          <p:spPr bwMode="auto">
            <a:xfrm>
              <a:off x="2513" y="882"/>
              <a:ext cx="122" cy="149"/>
            </a:xfrm>
            <a:custGeom>
              <a:avLst/>
              <a:gdLst/>
              <a:ahLst/>
              <a:cxnLst>
                <a:cxn ang="0">
                  <a:pos x="35" y="74"/>
                </a:cxn>
                <a:cxn ang="0">
                  <a:pos x="18" y="67"/>
                </a:cxn>
                <a:cxn ang="0">
                  <a:pos x="15" y="83"/>
                </a:cxn>
                <a:cxn ang="0">
                  <a:pos x="6" y="78"/>
                </a:cxn>
                <a:cxn ang="0">
                  <a:pos x="0" y="87"/>
                </a:cxn>
                <a:cxn ang="0">
                  <a:pos x="18" y="91"/>
                </a:cxn>
                <a:cxn ang="0">
                  <a:pos x="44" y="89"/>
                </a:cxn>
                <a:cxn ang="0">
                  <a:pos x="66" y="83"/>
                </a:cxn>
                <a:cxn ang="0">
                  <a:pos x="84" y="83"/>
                </a:cxn>
                <a:cxn ang="0">
                  <a:pos x="78" y="85"/>
                </a:cxn>
                <a:cxn ang="0">
                  <a:pos x="64" y="98"/>
                </a:cxn>
                <a:cxn ang="0">
                  <a:pos x="55" y="103"/>
                </a:cxn>
                <a:cxn ang="0">
                  <a:pos x="49" y="109"/>
                </a:cxn>
                <a:cxn ang="0">
                  <a:pos x="46" y="114"/>
                </a:cxn>
                <a:cxn ang="0">
                  <a:pos x="58" y="127"/>
                </a:cxn>
                <a:cxn ang="0">
                  <a:pos x="44" y="131"/>
                </a:cxn>
                <a:cxn ang="0">
                  <a:pos x="55" y="149"/>
                </a:cxn>
                <a:cxn ang="0">
                  <a:pos x="71" y="138"/>
                </a:cxn>
                <a:cxn ang="0">
                  <a:pos x="84" y="147"/>
                </a:cxn>
                <a:cxn ang="0">
                  <a:pos x="95" y="149"/>
                </a:cxn>
                <a:cxn ang="0">
                  <a:pos x="102" y="147"/>
                </a:cxn>
                <a:cxn ang="0">
                  <a:pos x="106" y="138"/>
                </a:cxn>
                <a:cxn ang="0">
                  <a:pos x="111" y="138"/>
                </a:cxn>
                <a:cxn ang="0">
                  <a:pos x="102" y="120"/>
                </a:cxn>
                <a:cxn ang="0">
                  <a:pos x="122" y="107"/>
                </a:cxn>
                <a:cxn ang="0">
                  <a:pos x="122" y="87"/>
                </a:cxn>
                <a:cxn ang="0">
                  <a:pos x="118" y="76"/>
                </a:cxn>
                <a:cxn ang="0">
                  <a:pos x="120" y="67"/>
                </a:cxn>
                <a:cxn ang="0">
                  <a:pos x="122" y="49"/>
                </a:cxn>
                <a:cxn ang="0">
                  <a:pos x="120" y="40"/>
                </a:cxn>
                <a:cxn ang="0">
                  <a:pos x="120" y="27"/>
                </a:cxn>
                <a:cxn ang="0">
                  <a:pos x="115" y="14"/>
                </a:cxn>
                <a:cxn ang="0">
                  <a:pos x="111" y="7"/>
                </a:cxn>
                <a:cxn ang="0">
                  <a:pos x="95" y="7"/>
                </a:cxn>
                <a:cxn ang="0">
                  <a:pos x="91" y="14"/>
                </a:cxn>
                <a:cxn ang="0">
                  <a:pos x="78" y="3"/>
                </a:cxn>
                <a:cxn ang="0">
                  <a:pos x="62" y="3"/>
                </a:cxn>
                <a:cxn ang="0">
                  <a:pos x="51" y="14"/>
                </a:cxn>
                <a:cxn ang="0">
                  <a:pos x="53" y="20"/>
                </a:cxn>
                <a:cxn ang="0">
                  <a:pos x="66" y="34"/>
                </a:cxn>
                <a:cxn ang="0">
                  <a:pos x="69" y="51"/>
                </a:cxn>
                <a:cxn ang="0">
                  <a:pos x="71" y="58"/>
                </a:cxn>
                <a:cxn ang="0">
                  <a:pos x="66" y="58"/>
                </a:cxn>
                <a:cxn ang="0">
                  <a:pos x="55" y="47"/>
                </a:cxn>
                <a:cxn ang="0">
                  <a:pos x="44" y="34"/>
                </a:cxn>
                <a:cxn ang="0">
                  <a:pos x="31" y="14"/>
                </a:cxn>
                <a:cxn ang="0">
                  <a:pos x="20" y="27"/>
                </a:cxn>
                <a:cxn ang="0">
                  <a:pos x="18" y="34"/>
                </a:cxn>
                <a:cxn ang="0">
                  <a:pos x="24" y="40"/>
                </a:cxn>
                <a:cxn ang="0">
                  <a:pos x="24" y="51"/>
                </a:cxn>
                <a:cxn ang="0">
                  <a:pos x="38" y="56"/>
                </a:cxn>
                <a:cxn ang="0">
                  <a:pos x="33" y="60"/>
                </a:cxn>
              </a:cxnLst>
              <a:rect l="0" t="0" r="r" b="b"/>
              <a:pathLst>
                <a:path w="122" h="149">
                  <a:moveTo>
                    <a:pt x="33" y="60"/>
                  </a:moveTo>
                  <a:lnTo>
                    <a:pt x="33" y="63"/>
                  </a:lnTo>
                  <a:lnTo>
                    <a:pt x="35" y="69"/>
                  </a:lnTo>
                  <a:lnTo>
                    <a:pt x="35" y="74"/>
                  </a:lnTo>
                  <a:lnTo>
                    <a:pt x="26" y="71"/>
                  </a:lnTo>
                  <a:lnTo>
                    <a:pt x="24" y="65"/>
                  </a:lnTo>
                  <a:lnTo>
                    <a:pt x="20" y="65"/>
                  </a:lnTo>
                  <a:lnTo>
                    <a:pt x="18" y="67"/>
                  </a:lnTo>
                  <a:lnTo>
                    <a:pt x="13" y="71"/>
                  </a:lnTo>
                  <a:lnTo>
                    <a:pt x="13" y="74"/>
                  </a:lnTo>
                  <a:lnTo>
                    <a:pt x="15" y="78"/>
                  </a:lnTo>
                  <a:lnTo>
                    <a:pt x="15" y="83"/>
                  </a:lnTo>
                  <a:lnTo>
                    <a:pt x="18" y="83"/>
                  </a:lnTo>
                  <a:lnTo>
                    <a:pt x="13" y="80"/>
                  </a:lnTo>
                  <a:lnTo>
                    <a:pt x="11" y="78"/>
                  </a:lnTo>
                  <a:lnTo>
                    <a:pt x="6" y="78"/>
                  </a:lnTo>
                  <a:lnTo>
                    <a:pt x="4" y="80"/>
                  </a:lnTo>
                  <a:lnTo>
                    <a:pt x="2" y="83"/>
                  </a:lnTo>
                  <a:lnTo>
                    <a:pt x="0" y="85"/>
                  </a:lnTo>
                  <a:lnTo>
                    <a:pt x="0" y="87"/>
                  </a:lnTo>
                  <a:lnTo>
                    <a:pt x="4" y="96"/>
                  </a:lnTo>
                  <a:lnTo>
                    <a:pt x="6" y="96"/>
                  </a:lnTo>
                  <a:lnTo>
                    <a:pt x="9" y="96"/>
                  </a:lnTo>
                  <a:lnTo>
                    <a:pt x="18" y="91"/>
                  </a:lnTo>
                  <a:lnTo>
                    <a:pt x="22" y="89"/>
                  </a:lnTo>
                  <a:lnTo>
                    <a:pt x="31" y="91"/>
                  </a:lnTo>
                  <a:lnTo>
                    <a:pt x="35" y="91"/>
                  </a:lnTo>
                  <a:lnTo>
                    <a:pt x="44" y="89"/>
                  </a:lnTo>
                  <a:lnTo>
                    <a:pt x="46" y="87"/>
                  </a:lnTo>
                  <a:lnTo>
                    <a:pt x="53" y="85"/>
                  </a:lnTo>
                  <a:lnTo>
                    <a:pt x="60" y="83"/>
                  </a:lnTo>
                  <a:lnTo>
                    <a:pt x="66" y="83"/>
                  </a:lnTo>
                  <a:lnTo>
                    <a:pt x="71" y="83"/>
                  </a:lnTo>
                  <a:lnTo>
                    <a:pt x="75" y="83"/>
                  </a:lnTo>
                  <a:lnTo>
                    <a:pt x="80" y="83"/>
                  </a:lnTo>
                  <a:lnTo>
                    <a:pt x="84" y="83"/>
                  </a:lnTo>
                  <a:lnTo>
                    <a:pt x="89" y="80"/>
                  </a:lnTo>
                  <a:lnTo>
                    <a:pt x="89" y="80"/>
                  </a:lnTo>
                  <a:lnTo>
                    <a:pt x="91" y="83"/>
                  </a:lnTo>
                  <a:lnTo>
                    <a:pt x="78" y="85"/>
                  </a:lnTo>
                  <a:lnTo>
                    <a:pt x="73" y="87"/>
                  </a:lnTo>
                  <a:lnTo>
                    <a:pt x="69" y="89"/>
                  </a:lnTo>
                  <a:lnTo>
                    <a:pt x="66" y="94"/>
                  </a:lnTo>
                  <a:lnTo>
                    <a:pt x="64" y="98"/>
                  </a:lnTo>
                  <a:lnTo>
                    <a:pt x="64" y="98"/>
                  </a:lnTo>
                  <a:lnTo>
                    <a:pt x="62" y="100"/>
                  </a:lnTo>
                  <a:lnTo>
                    <a:pt x="62" y="100"/>
                  </a:lnTo>
                  <a:lnTo>
                    <a:pt x="55" y="103"/>
                  </a:lnTo>
                  <a:lnTo>
                    <a:pt x="55" y="103"/>
                  </a:lnTo>
                  <a:lnTo>
                    <a:pt x="53" y="105"/>
                  </a:lnTo>
                  <a:lnTo>
                    <a:pt x="53" y="105"/>
                  </a:lnTo>
                  <a:lnTo>
                    <a:pt x="49" y="109"/>
                  </a:lnTo>
                  <a:lnTo>
                    <a:pt x="49" y="109"/>
                  </a:lnTo>
                  <a:lnTo>
                    <a:pt x="46" y="109"/>
                  </a:lnTo>
                  <a:lnTo>
                    <a:pt x="46" y="114"/>
                  </a:lnTo>
                  <a:lnTo>
                    <a:pt x="46" y="114"/>
                  </a:lnTo>
                  <a:lnTo>
                    <a:pt x="51" y="118"/>
                  </a:lnTo>
                  <a:lnTo>
                    <a:pt x="53" y="120"/>
                  </a:lnTo>
                  <a:lnTo>
                    <a:pt x="58" y="123"/>
                  </a:lnTo>
                  <a:lnTo>
                    <a:pt x="58" y="127"/>
                  </a:lnTo>
                  <a:lnTo>
                    <a:pt x="53" y="127"/>
                  </a:lnTo>
                  <a:lnTo>
                    <a:pt x="51" y="127"/>
                  </a:lnTo>
                  <a:lnTo>
                    <a:pt x="49" y="127"/>
                  </a:lnTo>
                  <a:lnTo>
                    <a:pt x="44" y="131"/>
                  </a:lnTo>
                  <a:lnTo>
                    <a:pt x="44" y="138"/>
                  </a:lnTo>
                  <a:lnTo>
                    <a:pt x="44" y="140"/>
                  </a:lnTo>
                  <a:lnTo>
                    <a:pt x="51" y="149"/>
                  </a:lnTo>
                  <a:lnTo>
                    <a:pt x="55" y="149"/>
                  </a:lnTo>
                  <a:lnTo>
                    <a:pt x="58" y="149"/>
                  </a:lnTo>
                  <a:lnTo>
                    <a:pt x="62" y="147"/>
                  </a:lnTo>
                  <a:lnTo>
                    <a:pt x="66" y="145"/>
                  </a:lnTo>
                  <a:lnTo>
                    <a:pt x="71" y="138"/>
                  </a:lnTo>
                  <a:lnTo>
                    <a:pt x="75" y="140"/>
                  </a:lnTo>
                  <a:lnTo>
                    <a:pt x="78" y="143"/>
                  </a:lnTo>
                  <a:lnTo>
                    <a:pt x="84" y="147"/>
                  </a:lnTo>
                  <a:lnTo>
                    <a:pt x="84" y="147"/>
                  </a:lnTo>
                  <a:lnTo>
                    <a:pt x="84" y="147"/>
                  </a:lnTo>
                  <a:lnTo>
                    <a:pt x="89" y="147"/>
                  </a:lnTo>
                  <a:lnTo>
                    <a:pt x="89" y="147"/>
                  </a:lnTo>
                  <a:lnTo>
                    <a:pt x="95" y="149"/>
                  </a:lnTo>
                  <a:lnTo>
                    <a:pt x="95" y="149"/>
                  </a:lnTo>
                  <a:lnTo>
                    <a:pt x="100" y="149"/>
                  </a:lnTo>
                  <a:lnTo>
                    <a:pt x="100" y="149"/>
                  </a:lnTo>
                  <a:lnTo>
                    <a:pt x="102" y="147"/>
                  </a:lnTo>
                  <a:lnTo>
                    <a:pt x="104" y="145"/>
                  </a:lnTo>
                  <a:lnTo>
                    <a:pt x="104" y="145"/>
                  </a:lnTo>
                  <a:lnTo>
                    <a:pt x="102" y="138"/>
                  </a:lnTo>
                  <a:lnTo>
                    <a:pt x="106" y="138"/>
                  </a:lnTo>
                  <a:lnTo>
                    <a:pt x="106" y="138"/>
                  </a:lnTo>
                  <a:lnTo>
                    <a:pt x="109" y="138"/>
                  </a:lnTo>
                  <a:lnTo>
                    <a:pt x="109" y="138"/>
                  </a:lnTo>
                  <a:lnTo>
                    <a:pt x="111" y="138"/>
                  </a:lnTo>
                  <a:lnTo>
                    <a:pt x="109" y="134"/>
                  </a:lnTo>
                  <a:lnTo>
                    <a:pt x="106" y="129"/>
                  </a:lnTo>
                  <a:lnTo>
                    <a:pt x="104" y="125"/>
                  </a:lnTo>
                  <a:lnTo>
                    <a:pt x="102" y="120"/>
                  </a:lnTo>
                  <a:lnTo>
                    <a:pt x="102" y="116"/>
                  </a:lnTo>
                  <a:lnTo>
                    <a:pt x="109" y="107"/>
                  </a:lnTo>
                  <a:lnTo>
                    <a:pt x="113" y="100"/>
                  </a:lnTo>
                  <a:lnTo>
                    <a:pt x="122" y="107"/>
                  </a:lnTo>
                  <a:lnTo>
                    <a:pt x="122" y="107"/>
                  </a:lnTo>
                  <a:lnTo>
                    <a:pt x="122" y="109"/>
                  </a:lnTo>
                  <a:lnTo>
                    <a:pt x="122" y="94"/>
                  </a:lnTo>
                  <a:lnTo>
                    <a:pt x="122" y="87"/>
                  </a:lnTo>
                  <a:lnTo>
                    <a:pt x="122" y="80"/>
                  </a:lnTo>
                  <a:lnTo>
                    <a:pt x="115" y="78"/>
                  </a:lnTo>
                  <a:lnTo>
                    <a:pt x="113" y="76"/>
                  </a:lnTo>
                  <a:lnTo>
                    <a:pt x="118" y="76"/>
                  </a:lnTo>
                  <a:lnTo>
                    <a:pt x="120" y="74"/>
                  </a:lnTo>
                  <a:lnTo>
                    <a:pt x="122" y="71"/>
                  </a:lnTo>
                  <a:lnTo>
                    <a:pt x="120" y="67"/>
                  </a:lnTo>
                  <a:lnTo>
                    <a:pt x="120" y="67"/>
                  </a:lnTo>
                  <a:lnTo>
                    <a:pt x="120" y="58"/>
                  </a:lnTo>
                  <a:lnTo>
                    <a:pt x="120" y="58"/>
                  </a:lnTo>
                  <a:lnTo>
                    <a:pt x="120" y="54"/>
                  </a:lnTo>
                  <a:lnTo>
                    <a:pt x="122" y="49"/>
                  </a:lnTo>
                  <a:lnTo>
                    <a:pt x="122" y="45"/>
                  </a:lnTo>
                  <a:lnTo>
                    <a:pt x="122" y="45"/>
                  </a:lnTo>
                  <a:lnTo>
                    <a:pt x="120" y="43"/>
                  </a:lnTo>
                  <a:lnTo>
                    <a:pt x="120" y="40"/>
                  </a:lnTo>
                  <a:lnTo>
                    <a:pt x="120" y="40"/>
                  </a:lnTo>
                  <a:lnTo>
                    <a:pt x="118" y="36"/>
                  </a:lnTo>
                  <a:lnTo>
                    <a:pt x="118" y="36"/>
                  </a:lnTo>
                  <a:lnTo>
                    <a:pt x="120" y="27"/>
                  </a:lnTo>
                  <a:lnTo>
                    <a:pt x="118" y="20"/>
                  </a:lnTo>
                  <a:lnTo>
                    <a:pt x="118" y="20"/>
                  </a:lnTo>
                  <a:lnTo>
                    <a:pt x="118" y="16"/>
                  </a:lnTo>
                  <a:lnTo>
                    <a:pt x="115" y="14"/>
                  </a:lnTo>
                  <a:lnTo>
                    <a:pt x="115" y="11"/>
                  </a:lnTo>
                  <a:lnTo>
                    <a:pt x="115" y="11"/>
                  </a:lnTo>
                  <a:lnTo>
                    <a:pt x="111" y="9"/>
                  </a:lnTo>
                  <a:lnTo>
                    <a:pt x="111" y="7"/>
                  </a:lnTo>
                  <a:lnTo>
                    <a:pt x="106" y="3"/>
                  </a:lnTo>
                  <a:lnTo>
                    <a:pt x="102" y="0"/>
                  </a:lnTo>
                  <a:lnTo>
                    <a:pt x="98" y="3"/>
                  </a:lnTo>
                  <a:lnTo>
                    <a:pt x="95" y="7"/>
                  </a:lnTo>
                  <a:lnTo>
                    <a:pt x="93" y="16"/>
                  </a:lnTo>
                  <a:lnTo>
                    <a:pt x="93" y="16"/>
                  </a:lnTo>
                  <a:lnTo>
                    <a:pt x="91" y="14"/>
                  </a:lnTo>
                  <a:lnTo>
                    <a:pt x="91" y="14"/>
                  </a:lnTo>
                  <a:lnTo>
                    <a:pt x="89" y="9"/>
                  </a:lnTo>
                  <a:lnTo>
                    <a:pt x="84" y="7"/>
                  </a:lnTo>
                  <a:lnTo>
                    <a:pt x="84" y="7"/>
                  </a:lnTo>
                  <a:lnTo>
                    <a:pt x="78" y="3"/>
                  </a:lnTo>
                  <a:lnTo>
                    <a:pt x="78" y="3"/>
                  </a:lnTo>
                  <a:lnTo>
                    <a:pt x="73" y="0"/>
                  </a:lnTo>
                  <a:lnTo>
                    <a:pt x="69" y="0"/>
                  </a:lnTo>
                  <a:lnTo>
                    <a:pt x="62" y="3"/>
                  </a:lnTo>
                  <a:lnTo>
                    <a:pt x="55" y="7"/>
                  </a:lnTo>
                  <a:lnTo>
                    <a:pt x="51" y="11"/>
                  </a:lnTo>
                  <a:lnTo>
                    <a:pt x="51" y="11"/>
                  </a:lnTo>
                  <a:lnTo>
                    <a:pt x="51" y="14"/>
                  </a:lnTo>
                  <a:lnTo>
                    <a:pt x="51" y="14"/>
                  </a:lnTo>
                  <a:lnTo>
                    <a:pt x="51" y="18"/>
                  </a:lnTo>
                  <a:lnTo>
                    <a:pt x="53" y="20"/>
                  </a:lnTo>
                  <a:lnTo>
                    <a:pt x="53" y="20"/>
                  </a:lnTo>
                  <a:lnTo>
                    <a:pt x="60" y="25"/>
                  </a:lnTo>
                  <a:lnTo>
                    <a:pt x="62" y="27"/>
                  </a:lnTo>
                  <a:lnTo>
                    <a:pt x="64" y="31"/>
                  </a:lnTo>
                  <a:lnTo>
                    <a:pt x="66" y="34"/>
                  </a:lnTo>
                  <a:lnTo>
                    <a:pt x="66" y="38"/>
                  </a:lnTo>
                  <a:lnTo>
                    <a:pt x="66" y="47"/>
                  </a:lnTo>
                  <a:lnTo>
                    <a:pt x="69" y="51"/>
                  </a:lnTo>
                  <a:lnTo>
                    <a:pt x="69" y="51"/>
                  </a:lnTo>
                  <a:lnTo>
                    <a:pt x="71" y="54"/>
                  </a:lnTo>
                  <a:lnTo>
                    <a:pt x="71" y="58"/>
                  </a:lnTo>
                  <a:lnTo>
                    <a:pt x="71" y="58"/>
                  </a:lnTo>
                  <a:lnTo>
                    <a:pt x="71" y="58"/>
                  </a:lnTo>
                  <a:lnTo>
                    <a:pt x="73" y="58"/>
                  </a:lnTo>
                  <a:lnTo>
                    <a:pt x="71" y="60"/>
                  </a:lnTo>
                  <a:lnTo>
                    <a:pt x="71" y="60"/>
                  </a:lnTo>
                  <a:lnTo>
                    <a:pt x="66" y="58"/>
                  </a:lnTo>
                  <a:lnTo>
                    <a:pt x="64" y="56"/>
                  </a:lnTo>
                  <a:lnTo>
                    <a:pt x="60" y="54"/>
                  </a:lnTo>
                  <a:lnTo>
                    <a:pt x="55" y="47"/>
                  </a:lnTo>
                  <a:lnTo>
                    <a:pt x="55" y="47"/>
                  </a:lnTo>
                  <a:lnTo>
                    <a:pt x="51" y="47"/>
                  </a:lnTo>
                  <a:lnTo>
                    <a:pt x="49" y="43"/>
                  </a:lnTo>
                  <a:lnTo>
                    <a:pt x="49" y="43"/>
                  </a:lnTo>
                  <a:lnTo>
                    <a:pt x="44" y="34"/>
                  </a:lnTo>
                  <a:lnTo>
                    <a:pt x="42" y="27"/>
                  </a:lnTo>
                  <a:lnTo>
                    <a:pt x="40" y="18"/>
                  </a:lnTo>
                  <a:lnTo>
                    <a:pt x="35" y="14"/>
                  </a:lnTo>
                  <a:lnTo>
                    <a:pt x="31" y="14"/>
                  </a:lnTo>
                  <a:lnTo>
                    <a:pt x="26" y="16"/>
                  </a:lnTo>
                  <a:lnTo>
                    <a:pt x="22" y="23"/>
                  </a:lnTo>
                  <a:lnTo>
                    <a:pt x="20" y="27"/>
                  </a:lnTo>
                  <a:lnTo>
                    <a:pt x="20" y="27"/>
                  </a:lnTo>
                  <a:lnTo>
                    <a:pt x="18" y="27"/>
                  </a:lnTo>
                  <a:lnTo>
                    <a:pt x="18" y="29"/>
                  </a:lnTo>
                  <a:lnTo>
                    <a:pt x="18" y="29"/>
                  </a:lnTo>
                  <a:lnTo>
                    <a:pt x="18" y="34"/>
                  </a:lnTo>
                  <a:lnTo>
                    <a:pt x="20" y="36"/>
                  </a:lnTo>
                  <a:lnTo>
                    <a:pt x="20" y="36"/>
                  </a:lnTo>
                  <a:lnTo>
                    <a:pt x="24" y="40"/>
                  </a:lnTo>
                  <a:lnTo>
                    <a:pt x="24" y="40"/>
                  </a:lnTo>
                  <a:lnTo>
                    <a:pt x="26" y="36"/>
                  </a:lnTo>
                  <a:lnTo>
                    <a:pt x="24" y="43"/>
                  </a:lnTo>
                  <a:lnTo>
                    <a:pt x="24" y="47"/>
                  </a:lnTo>
                  <a:lnTo>
                    <a:pt x="24" y="51"/>
                  </a:lnTo>
                  <a:lnTo>
                    <a:pt x="29" y="54"/>
                  </a:lnTo>
                  <a:lnTo>
                    <a:pt x="33" y="54"/>
                  </a:lnTo>
                  <a:lnTo>
                    <a:pt x="35" y="51"/>
                  </a:lnTo>
                  <a:lnTo>
                    <a:pt x="38" y="56"/>
                  </a:lnTo>
                  <a:lnTo>
                    <a:pt x="35" y="58"/>
                  </a:lnTo>
                  <a:lnTo>
                    <a:pt x="31" y="58"/>
                  </a:lnTo>
                  <a:lnTo>
                    <a:pt x="31" y="60"/>
                  </a:lnTo>
                  <a:lnTo>
                    <a:pt x="33" y="60"/>
                  </a:lnTo>
                  <a:close/>
                </a:path>
              </a:pathLst>
            </a:custGeom>
            <a:grpFill/>
            <a:ln w="9525">
              <a:solidFill>
                <a:schemeClr val="bg1"/>
              </a:solidFill>
              <a:round/>
              <a:headEnd/>
              <a:tailEnd/>
            </a:ln>
          </p:spPr>
          <p:txBody>
            <a:bodyPr/>
            <a:lstStyle/>
            <a:p>
              <a:endParaRPr lang="fr-CA"/>
            </a:p>
          </p:txBody>
        </p:sp>
        <p:sp>
          <p:nvSpPr>
            <p:cNvPr id="88" name="Freeform 103"/>
            <p:cNvSpPr>
              <a:spLocks/>
            </p:cNvSpPr>
            <p:nvPr/>
          </p:nvSpPr>
          <p:spPr bwMode="auto">
            <a:xfrm>
              <a:off x="2513" y="882"/>
              <a:ext cx="122" cy="149"/>
            </a:xfrm>
            <a:custGeom>
              <a:avLst/>
              <a:gdLst/>
              <a:ahLst/>
              <a:cxnLst>
                <a:cxn ang="0">
                  <a:pos x="35" y="74"/>
                </a:cxn>
                <a:cxn ang="0">
                  <a:pos x="18" y="67"/>
                </a:cxn>
                <a:cxn ang="0">
                  <a:pos x="15" y="83"/>
                </a:cxn>
                <a:cxn ang="0">
                  <a:pos x="6" y="78"/>
                </a:cxn>
                <a:cxn ang="0">
                  <a:pos x="0" y="87"/>
                </a:cxn>
                <a:cxn ang="0">
                  <a:pos x="18" y="91"/>
                </a:cxn>
                <a:cxn ang="0">
                  <a:pos x="44" y="89"/>
                </a:cxn>
                <a:cxn ang="0">
                  <a:pos x="66" y="83"/>
                </a:cxn>
                <a:cxn ang="0">
                  <a:pos x="84" y="83"/>
                </a:cxn>
                <a:cxn ang="0">
                  <a:pos x="78" y="85"/>
                </a:cxn>
                <a:cxn ang="0">
                  <a:pos x="64" y="98"/>
                </a:cxn>
                <a:cxn ang="0">
                  <a:pos x="55" y="103"/>
                </a:cxn>
                <a:cxn ang="0">
                  <a:pos x="49" y="109"/>
                </a:cxn>
                <a:cxn ang="0">
                  <a:pos x="46" y="114"/>
                </a:cxn>
                <a:cxn ang="0">
                  <a:pos x="58" y="127"/>
                </a:cxn>
                <a:cxn ang="0">
                  <a:pos x="44" y="131"/>
                </a:cxn>
                <a:cxn ang="0">
                  <a:pos x="55" y="149"/>
                </a:cxn>
                <a:cxn ang="0">
                  <a:pos x="71" y="138"/>
                </a:cxn>
                <a:cxn ang="0">
                  <a:pos x="84" y="147"/>
                </a:cxn>
                <a:cxn ang="0">
                  <a:pos x="95" y="149"/>
                </a:cxn>
                <a:cxn ang="0">
                  <a:pos x="102" y="147"/>
                </a:cxn>
                <a:cxn ang="0">
                  <a:pos x="106" y="138"/>
                </a:cxn>
                <a:cxn ang="0">
                  <a:pos x="111" y="138"/>
                </a:cxn>
                <a:cxn ang="0">
                  <a:pos x="102" y="120"/>
                </a:cxn>
                <a:cxn ang="0">
                  <a:pos x="122" y="107"/>
                </a:cxn>
                <a:cxn ang="0">
                  <a:pos x="122" y="87"/>
                </a:cxn>
                <a:cxn ang="0">
                  <a:pos x="118" y="76"/>
                </a:cxn>
                <a:cxn ang="0">
                  <a:pos x="120" y="67"/>
                </a:cxn>
                <a:cxn ang="0">
                  <a:pos x="122" y="49"/>
                </a:cxn>
                <a:cxn ang="0">
                  <a:pos x="120" y="40"/>
                </a:cxn>
                <a:cxn ang="0">
                  <a:pos x="120" y="27"/>
                </a:cxn>
                <a:cxn ang="0">
                  <a:pos x="115" y="14"/>
                </a:cxn>
                <a:cxn ang="0">
                  <a:pos x="111" y="7"/>
                </a:cxn>
                <a:cxn ang="0">
                  <a:pos x="95" y="7"/>
                </a:cxn>
                <a:cxn ang="0">
                  <a:pos x="91" y="14"/>
                </a:cxn>
                <a:cxn ang="0">
                  <a:pos x="78" y="3"/>
                </a:cxn>
                <a:cxn ang="0">
                  <a:pos x="62" y="3"/>
                </a:cxn>
                <a:cxn ang="0">
                  <a:pos x="51" y="14"/>
                </a:cxn>
                <a:cxn ang="0">
                  <a:pos x="53" y="20"/>
                </a:cxn>
                <a:cxn ang="0">
                  <a:pos x="66" y="34"/>
                </a:cxn>
                <a:cxn ang="0">
                  <a:pos x="69" y="51"/>
                </a:cxn>
                <a:cxn ang="0">
                  <a:pos x="71" y="58"/>
                </a:cxn>
                <a:cxn ang="0">
                  <a:pos x="66" y="58"/>
                </a:cxn>
                <a:cxn ang="0">
                  <a:pos x="55" y="47"/>
                </a:cxn>
                <a:cxn ang="0">
                  <a:pos x="44" y="34"/>
                </a:cxn>
                <a:cxn ang="0">
                  <a:pos x="31" y="14"/>
                </a:cxn>
                <a:cxn ang="0">
                  <a:pos x="20" y="27"/>
                </a:cxn>
                <a:cxn ang="0">
                  <a:pos x="18" y="34"/>
                </a:cxn>
                <a:cxn ang="0">
                  <a:pos x="24" y="40"/>
                </a:cxn>
                <a:cxn ang="0">
                  <a:pos x="24" y="51"/>
                </a:cxn>
                <a:cxn ang="0">
                  <a:pos x="38" y="56"/>
                </a:cxn>
              </a:cxnLst>
              <a:rect l="0" t="0" r="r" b="b"/>
              <a:pathLst>
                <a:path w="122" h="149">
                  <a:moveTo>
                    <a:pt x="33" y="60"/>
                  </a:moveTo>
                  <a:lnTo>
                    <a:pt x="33" y="63"/>
                  </a:lnTo>
                  <a:lnTo>
                    <a:pt x="35" y="69"/>
                  </a:lnTo>
                  <a:lnTo>
                    <a:pt x="35" y="74"/>
                  </a:lnTo>
                  <a:lnTo>
                    <a:pt x="26" y="71"/>
                  </a:lnTo>
                  <a:lnTo>
                    <a:pt x="24" y="65"/>
                  </a:lnTo>
                  <a:lnTo>
                    <a:pt x="20" y="65"/>
                  </a:lnTo>
                  <a:lnTo>
                    <a:pt x="18" y="67"/>
                  </a:lnTo>
                  <a:lnTo>
                    <a:pt x="13" y="71"/>
                  </a:lnTo>
                  <a:lnTo>
                    <a:pt x="13" y="74"/>
                  </a:lnTo>
                  <a:lnTo>
                    <a:pt x="15" y="78"/>
                  </a:lnTo>
                  <a:lnTo>
                    <a:pt x="15" y="83"/>
                  </a:lnTo>
                  <a:lnTo>
                    <a:pt x="18" y="83"/>
                  </a:lnTo>
                  <a:lnTo>
                    <a:pt x="13" y="80"/>
                  </a:lnTo>
                  <a:lnTo>
                    <a:pt x="11" y="78"/>
                  </a:lnTo>
                  <a:lnTo>
                    <a:pt x="6" y="78"/>
                  </a:lnTo>
                  <a:lnTo>
                    <a:pt x="4" y="80"/>
                  </a:lnTo>
                  <a:lnTo>
                    <a:pt x="2" y="83"/>
                  </a:lnTo>
                  <a:lnTo>
                    <a:pt x="0" y="85"/>
                  </a:lnTo>
                  <a:lnTo>
                    <a:pt x="0" y="87"/>
                  </a:lnTo>
                  <a:lnTo>
                    <a:pt x="4" y="96"/>
                  </a:lnTo>
                  <a:lnTo>
                    <a:pt x="6" y="96"/>
                  </a:lnTo>
                  <a:lnTo>
                    <a:pt x="9" y="96"/>
                  </a:lnTo>
                  <a:lnTo>
                    <a:pt x="18" y="91"/>
                  </a:lnTo>
                  <a:lnTo>
                    <a:pt x="22" y="89"/>
                  </a:lnTo>
                  <a:lnTo>
                    <a:pt x="31" y="91"/>
                  </a:lnTo>
                  <a:lnTo>
                    <a:pt x="35" y="91"/>
                  </a:lnTo>
                  <a:lnTo>
                    <a:pt x="44" y="89"/>
                  </a:lnTo>
                  <a:lnTo>
                    <a:pt x="46" y="87"/>
                  </a:lnTo>
                  <a:lnTo>
                    <a:pt x="53" y="85"/>
                  </a:lnTo>
                  <a:lnTo>
                    <a:pt x="60" y="83"/>
                  </a:lnTo>
                  <a:lnTo>
                    <a:pt x="66" y="83"/>
                  </a:lnTo>
                  <a:lnTo>
                    <a:pt x="71" y="83"/>
                  </a:lnTo>
                  <a:lnTo>
                    <a:pt x="75" y="83"/>
                  </a:lnTo>
                  <a:lnTo>
                    <a:pt x="80" y="83"/>
                  </a:lnTo>
                  <a:lnTo>
                    <a:pt x="84" y="83"/>
                  </a:lnTo>
                  <a:lnTo>
                    <a:pt x="89" y="80"/>
                  </a:lnTo>
                  <a:lnTo>
                    <a:pt x="89" y="80"/>
                  </a:lnTo>
                  <a:lnTo>
                    <a:pt x="91" y="83"/>
                  </a:lnTo>
                  <a:lnTo>
                    <a:pt x="78" y="85"/>
                  </a:lnTo>
                  <a:lnTo>
                    <a:pt x="73" y="87"/>
                  </a:lnTo>
                  <a:lnTo>
                    <a:pt x="69" y="89"/>
                  </a:lnTo>
                  <a:lnTo>
                    <a:pt x="66" y="94"/>
                  </a:lnTo>
                  <a:lnTo>
                    <a:pt x="64" y="98"/>
                  </a:lnTo>
                  <a:lnTo>
                    <a:pt x="64" y="98"/>
                  </a:lnTo>
                  <a:lnTo>
                    <a:pt x="62" y="100"/>
                  </a:lnTo>
                  <a:lnTo>
                    <a:pt x="62" y="100"/>
                  </a:lnTo>
                  <a:lnTo>
                    <a:pt x="55" y="103"/>
                  </a:lnTo>
                  <a:lnTo>
                    <a:pt x="55" y="103"/>
                  </a:lnTo>
                  <a:lnTo>
                    <a:pt x="53" y="105"/>
                  </a:lnTo>
                  <a:lnTo>
                    <a:pt x="53" y="105"/>
                  </a:lnTo>
                  <a:lnTo>
                    <a:pt x="49" y="109"/>
                  </a:lnTo>
                  <a:lnTo>
                    <a:pt x="49" y="109"/>
                  </a:lnTo>
                  <a:lnTo>
                    <a:pt x="46" y="109"/>
                  </a:lnTo>
                  <a:lnTo>
                    <a:pt x="46" y="114"/>
                  </a:lnTo>
                  <a:lnTo>
                    <a:pt x="46" y="114"/>
                  </a:lnTo>
                  <a:lnTo>
                    <a:pt x="51" y="118"/>
                  </a:lnTo>
                  <a:lnTo>
                    <a:pt x="53" y="120"/>
                  </a:lnTo>
                  <a:lnTo>
                    <a:pt x="58" y="123"/>
                  </a:lnTo>
                  <a:lnTo>
                    <a:pt x="58" y="127"/>
                  </a:lnTo>
                  <a:lnTo>
                    <a:pt x="53" y="127"/>
                  </a:lnTo>
                  <a:lnTo>
                    <a:pt x="51" y="127"/>
                  </a:lnTo>
                  <a:lnTo>
                    <a:pt x="49" y="127"/>
                  </a:lnTo>
                  <a:lnTo>
                    <a:pt x="44" y="131"/>
                  </a:lnTo>
                  <a:lnTo>
                    <a:pt x="44" y="138"/>
                  </a:lnTo>
                  <a:lnTo>
                    <a:pt x="44" y="140"/>
                  </a:lnTo>
                  <a:lnTo>
                    <a:pt x="51" y="149"/>
                  </a:lnTo>
                  <a:lnTo>
                    <a:pt x="55" y="149"/>
                  </a:lnTo>
                  <a:lnTo>
                    <a:pt x="58" y="149"/>
                  </a:lnTo>
                  <a:lnTo>
                    <a:pt x="62" y="147"/>
                  </a:lnTo>
                  <a:lnTo>
                    <a:pt x="66" y="145"/>
                  </a:lnTo>
                  <a:lnTo>
                    <a:pt x="71" y="138"/>
                  </a:lnTo>
                  <a:lnTo>
                    <a:pt x="75" y="140"/>
                  </a:lnTo>
                  <a:lnTo>
                    <a:pt x="78" y="143"/>
                  </a:lnTo>
                  <a:lnTo>
                    <a:pt x="84" y="147"/>
                  </a:lnTo>
                  <a:lnTo>
                    <a:pt x="84" y="147"/>
                  </a:lnTo>
                  <a:lnTo>
                    <a:pt x="84" y="147"/>
                  </a:lnTo>
                  <a:lnTo>
                    <a:pt x="89" y="147"/>
                  </a:lnTo>
                  <a:lnTo>
                    <a:pt x="89" y="147"/>
                  </a:lnTo>
                  <a:lnTo>
                    <a:pt x="95" y="149"/>
                  </a:lnTo>
                  <a:lnTo>
                    <a:pt x="95" y="149"/>
                  </a:lnTo>
                  <a:lnTo>
                    <a:pt x="100" y="149"/>
                  </a:lnTo>
                  <a:lnTo>
                    <a:pt x="100" y="149"/>
                  </a:lnTo>
                  <a:lnTo>
                    <a:pt x="102" y="147"/>
                  </a:lnTo>
                  <a:lnTo>
                    <a:pt x="104" y="145"/>
                  </a:lnTo>
                  <a:lnTo>
                    <a:pt x="104" y="145"/>
                  </a:lnTo>
                  <a:lnTo>
                    <a:pt x="102" y="138"/>
                  </a:lnTo>
                  <a:lnTo>
                    <a:pt x="106" y="138"/>
                  </a:lnTo>
                  <a:lnTo>
                    <a:pt x="106" y="138"/>
                  </a:lnTo>
                  <a:lnTo>
                    <a:pt x="109" y="138"/>
                  </a:lnTo>
                  <a:lnTo>
                    <a:pt x="109" y="138"/>
                  </a:lnTo>
                  <a:lnTo>
                    <a:pt x="111" y="138"/>
                  </a:lnTo>
                  <a:lnTo>
                    <a:pt x="109" y="134"/>
                  </a:lnTo>
                  <a:lnTo>
                    <a:pt x="106" y="129"/>
                  </a:lnTo>
                  <a:lnTo>
                    <a:pt x="104" y="125"/>
                  </a:lnTo>
                  <a:lnTo>
                    <a:pt x="102" y="120"/>
                  </a:lnTo>
                  <a:lnTo>
                    <a:pt x="102" y="116"/>
                  </a:lnTo>
                  <a:lnTo>
                    <a:pt x="109" y="107"/>
                  </a:lnTo>
                  <a:lnTo>
                    <a:pt x="113" y="100"/>
                  </a:lnTo>
                  <a:lnTo>
                    <a:pt x="122" y="107"/>
                  </a:lnTo>
                  <a:lnTo>
                    <a:pt x="122" y="107"/>
                  </a:lnTo>
                  <a:lnTo>
                    <a:pt x="122" y="109"/>
                  </a:lnTo>
                  <a:lnTo>
                    <a:pt x="122" y="94"/>
                  </a:lnTo>
                  <a:lnTo>
                    <a:pt x="122" y="87"/>
                  </a:lnTo>
                  <a:lnTo>
                    <a:pt x="122" y="80"/>
                  </a:lnTo>
                  <a:lnTo>
                    <a:pt x="115" y="78"/>
                  </a:lnTo>
                  <a:lnTo>
                    <a:pt x="113" y="76"/>
                  </a:lnTo>
                  <a:lnTo>
                    <a:pt x="118" y="76"/>
                  </a:lnTo>
                  <a:lnTo>
                    <a:pt x="120" y="74"/>
                  </a:lnTo>
                  <a:lnTo>
                    <a:pt x="122" y="71"/>
                  </a:lnTo>
                  <a:lnTo>
                    <a:pt x="120" y="67"/>
                  </a:lnTo>
                  <a:lnTo>
                    <a:pt x="120" y="67"/>
                  </a:lnTo>
                  <a:lnTo>
                    <a:pt x="120" y="58"/>
                  </a:lnTo>
                  <a:lnTo>
                    <a:pt x="120" y="58"/>
                  </a:lnTo>
                  <a:lnTo>
                    <a:pt x="120" y="54"/>
                  </a:lnTo>
                  <a:lnTo>
                    <a:pt x="122" y="49"/>
                  </a:lnTo>
                  <a:lnTo>
                    <a:pt x="122" y="45"/>
                  </a:lnTo>
                  <a:lnTo>
                    <a:pt x="122" y="45"/>
                  </a:lnTo>
                  <a:lnTo>
                    <a:pt x="120" y="43"/>
                  </a:lnTo>
                  <a:lnTo>
                    <a:pt x="120" y="40"/>
                  </a:lnTo>
                  <a:lnTo>
                    <a:pt x="120" y="40"/>
                  </a:lnTo>
                  <a:lnTo>
                    <a:pt x="118" y="36"/>
                  </a:lnTo>
                  <a:lnTo>
                    <a:pt x="118" y="36"/>
                  </a:lnTo>
                  <a:lnTo>
                    <a:pt x="120" y="27"/>
                  </a:lnTo>
                  <a:lnTo>
                    <a:pt x="118" y="20"/>
                  </a:lnTo>
                  <a:lnTo>
                    <a:pt x="118" y="20"/>
                  </a:lnTo>
                  <a:lnTo>
                    <a:pt x="118" y="16"/>
                  </a:lnTo>
                  <a:lnTo>
                    <a:pt x="115" y="14"/>
                  </a:lnTo>
                  <a:lnTo>
                    <a:pt x="115" y="11"/>
                  </a:lnTo>
                  <a:lnTo>
                    <a:pt x="115" y="11"/>
                  </a:lnTo>
                  <a:lnTo>
                    <a:pt x="111" y="9"/>
                  </a:lnTo>
                  <a:lnTo>
                    <a:pt x="111" y="7"/>
                  </a:lnTo>
                  <a:lnTo>
                    <a:pt x="106" y="3"/>
                  </a:lnTo>
                  <a:lnTo>
                    <a:pt x="102" y="0"/>
                  </a:lnTo>
                  <a:lnTo>
                    <a:pt x="98" y="3"/>
                  </a:lnTo>
                  <a:lnTo>
                    <a:pt x="95" y="7"/>
                  </a:lnTo>
                  <a:lnTo>
                    <a:pt x="93" y="16"/>
                  </a:lnTo>
                  <a:lnTo>
                    <a:pt x="93" y="16"/>
                  </a:lnTo>
                  <a:lnTo>
                    <a:pt x="91" y="14"/>
                  </a:lnTo>
                  <a:lnTo>
                    <a:pt x="91" y="14"/>
                  </a:lnTo>
                  <a:lnTo>
                    <a:pt x="89" y="9"/>
                  </a:lnTo>
                  <a:lnTo>
                    <a:pt x="84" y="7"/>
                  </a:lnTo>
                  <a:lnTo>
                    <a:pt x="84" y="7"/>
                  </a:lnTo>
                  <a:lnTo>
                    <a:pt x="78" y="3"/>
                  </a:lnTo>
                  <a:lnTo>
                    <a:pt x="78" y="3"/>
                  </a:lnTo>
                  <a:lnTo>
                    <a:pt x="73" y="0"/>
                  </a:lnTo>
                  <a:lnTo>
                    <a:pt x="69" y="0"/>
                  </a:lnTo>
                  <a:lnTo>
                    <a:pt x="62" y="3"/>
                  </a:lnTo>
                  <a:lnTo>
                    <a:pt x="55" y="7"/>
                  </a:lnTo>
                  <a:lnTo>
                    <a:pt x="51" y="11"/>
                  </a:lnTo>
                  <a:lnTo>
                    <a:pt x="51" y="11"/>
                  </a:lnTo>
                  <a:lnTo>
                    <a:pt x="51" y="14"/>
                  </a:lnTo>
                  <a:lnTo>
                    <a:pt x="51" y="14"/>
                  </a:lnTo>
                  <a:lnTo>
                    <a:pt x="51" y="18"/>
                  </a:lnTo>
                  <a:lnTo>
                    <a:pt x="53" y="20"/>
                  </a:lnTo>
                  <a:lnTo>
                    <a:pt x="53" y="20"/>
                  </a:lnTo>
                  <a:lnTo>
                    <a:pt x="60" y="25"/>
                  </a:lnTo>
                  <a:lnTo>
                    <a:pt x="62" y="27"/>
                  </a:lnTo>
                  <a:lnTo>
                    <a:pt x="64" y="31"/>
                  </a:lnTo>
                  <a:lnTo>
                    <a:pt x="66" y="34"/>
                  </a:lnTo>
                  <a:lnTo>
                    <a:pt x="66" y="38"/>
                  </a:lnTo>
                  <a:lnTo>
                    <a:pt x="66" y="47"/>
                  </a:lnTo>
                  <a:lnTo>
                    <a:pt x="69" y="51"/>
                  </a:lnTo>
                  <a:lnTo>
                    <a:pt x="69" y="51"/>
                  </a:lnTo>
                  <a:lnTo>
                    <a:pt x="71" y="54"/>
                  </a:lnTo>
                  <a:lnTo>
                    <a:pt x="71" y="58"/>
                  </a:lnTo>
                  <a:lnTo>
                    <a:pt x="71" y="58"/>
                  </a:lnTo>
                  <a:lnTo>
                    <a:pt x="71" y="58"/>
                  </a:lnTo>
                  <a:lnTo>
                    <a:pt x="73" y="58"/>
                  </a:lnTo>
                  <a:lnTo>
                    <a:pt x="71" y="60"/>
                  </a:lnTo>
                  <a:lnTo>
                    <a:pt x="71" y="60"/>
                  </a:lnTo>
                  <a:lnTo>
                    <a:pt x="66" y="58"/>
                  </a:lnTo>
                  <a:lnTo>
                    <a:pt x="64" y="56"/>
                  </a:lnTo>
                  <a:lnTo>
                    <a:pt x="60" y="54"/>
                  </a:lnTo>
                  <a:lnTo>
                    <a:pt x="55" y="47"/>
                  </a:lnTo>
                  <a:lnTo>
                    <a:pt x="55" y="47"/>
                  </a:lnTo>
                  <a:lnTo>
                    <a:pt x="51" y="47"/>
                  </a:lnTo>
                  <a:lnTo>
                    <a:pt x="49" y="43"/>
                  </a:lnTo>
                  <a:lnTo>
                    <a:pt x="49" y="43"/>
                  </a:lnTo>
                  <a:lnTo>
                    <a:pt x="44" y="34"/>
                  </a:lnTo>
                  <a:lnTo>
                    <a:pt x="42" y="27"/>
                  </a:lnTo>
                  <a:lnTo>
                    <a:pt x="40" y="18"/>
                  </a:lnTo>
                  <a:lnTo>
                    <a:pt x="35" y="14"/>
                  </a:lnTo>
                  <a:lnTo>
                    <a:pt x="31" y="14"/>
                  </a:lnTo>
                  <a:lnTo>
                    <a:pt x="26" y="16"/>
                  </a:lnTo>
                  <a:lnTo>
                    <a:pt x="22" y="23"/>
                  </a:lnTo>
                  <a:lnTo>
                    <a:pt x="20" y="27"/>
                  </a:lnTo>
                  <a:lnTo>
                    <a:pt x="20" y="27"/>
                  </a:lnTo>
                  <a:lnTo>
                    <a:pt x="18" y="27"/>
                  </a:lnTo>
                  <a:lnTo>
                    <a:pt x="18" y="29"/>
                  </a:lnTo>
                  <a:lnTo>
                    <a:pt x="18" y="29"/>
                  </a:lnTo>
                  <a:lnTo>
                    <a:pt x="18" y="34"/>
                  </a:lnTo>
                  <a:lnTo>
                    <a:pt x="20" y="36"/>
                  </a:lnTo>
                  <a:lnTo>
                    <a:pt x="20" y="36"/>
                  </a:lnTo>
                  <a:lnTo>
                    <a:pt x="24" y="40"/>
                  </a:lnTo>
                  <a:lnTo>
                    <a:pt x="24" y="40"/>
                  </a:lnTo>
                  <a:lnTo>
                    <a:pt x="26" y="36"/>
                  </a:lnTo>
                  <a:lnTo>
                    <a:pt x="24" y="43"/>
                  </a:lnTo>
                  <a:lnTo>
                    <a:pt x="24" y="47"/>
                  </a:lnTo>
                  <a:lnTo>
                    <a:pt x="24" y="51"/>
                  </a:lnTo>
                  <a:lnTo>
                    <a:pt x="29" y="54"/>
                  </a:lnTo>
                  <a:lnTo>
                    <a:pt x="33" y="54"/>
                  </a:lnTo>
                  <a:lnTo>
                    <a:pt x="35" y="51"/>
                  </a:lnTo>
                  <a:lnTo>
                    <a:pt x="38" y="56"/>
                  </a:lnTo>
                  <a:lnTo>
                    <a:pt x="35" y="58"/>
                  </a:lnTo>
                  <a:lnTo>
                    <a:pt x="31" y="58"/>
                  </a:lnTo>
                  <a:lnTo>
                    <a:pt x="31" y="60"/>
                  </a:lnTo>
                </a:path>
              </a:pathLst>
            </a:custGeom>
            <a:grpFill/>
            <a:ln w="11113">
              <a:solidFill>
                <a:schemeClr val="bg1"/>
              </a:solidFill>
              <a:prstDash val="solid"/>
              <a:round/>
              <a:headEnd/>
              <a:tailEnd/>
            </a:ln>
          </p:spPr>
          <p:txBody>
            <a:bodyPr/>
            <a:lstStyle/>
            <a:p>
              <a:endParaRPr lang="fr-CA"/>
            </a:p>
          </p:txBody>
        </p:sp>
        <p:sp>
          <p:nvSpPr>
            <p:cNvPr id="89" name="Freeform 104"/>
            <p:cNvSpPr>
              <a:spLocks/>
            </p:cNvSpPr>
            <p:nvPr/>
          </p:nvSpPr>
          <p:spPr bwMode="auto">
            <a:xfrm>
              <a:off x="2551" y="871"/>
              <a:ext cx="20" cy="16"/>
            </a:xfrm>
            <a:custGeom>
              <a:avLst/>
              <a:gdLst/>
              <a:ahLst/>
              <a:cxnLst>
                <a:cxn ang="0">
                  <a:pos x="13" y="2"/>
                </a:cxn>
                <a:cxn ang="0">
                  <a:pos x="4" y="5"/>
                </a:cxn>
                <a:cxn ang="0">
                  <a:pos x="2" y="9"/>
                </a:cxn>
                <a:cxn ang="0">
                  <a:pos x="0" y="11"/>
                </a:cxn>
                <a:cxn ang="0">
                  <a:pos x="2" y="16"/>
                </a:cxn>
                <a:cxn ang="0">
                  <a:pos x="6" y="16"/>
                </a:cxn>
                <a:cxn ang="0">
                  <a:pos x="8" y="16"/>
                </a:cxn>
                <a:cxn ang="0">
                  <a:pos x="13" y="14"/>
                </a:cxn>
                <a:cxn ang="0">
                  <a:pos x="17" y="9"/>
                </a:cxn>
                <a:cxn ang="0">
                  <a:pos x="20" y="5"/>
                </a:cxn>
                <a:cxn ang="0">
                  <a:pos x="20" y="0"/>
                </a:cxn>
                <a:cxn ang="0">
                  <a:pos x="17" y="2"/>
                </a:cxn>
                <a:cxn ang="0">
                  <a:pos x="13" y="2"/>
                </a:cxn>
              </a:cxnLst>
              <a:rect l="0" t="0" r="r" b="b"/>
              <a:pathLst>
                <a:path w="20" h="16">
                  <a:moveTo>
                    <a:pt x="13" y="2"/>
                  </a:moveTo>
                  <a:lnTo>
                    <a:pt x="4" y="5"/>
                  </a:lnTo>
                  <a:lnTo>
                    <a:pt x="2" y="9"/>
                  </a:lnTo>
                  <a:lnTo>
                    <a:pt x="0" y="11"/>
                  </a:lnTo>
                  <a:lnTo>
                    <a:pt x="2" y="16"/>
                  </a:lnTo>
                  <a:lnTo>
                    <a:pt x="6" y="16"/>
                  </a:lnTo>
                  <a:lnTo>
                    <a:pt x="8" y="16"/>
                  </a:lnTo>
                  <a:lnTo>
                    <a:pt x="13" y="14"/>
                  </a:lnTo>
                  <a:lnTo>
                    <a:pt x="17" y="9"/>
                  </a:lnTo>
                  <a:lnTo>
                    <a:pt x="20" y="5"/>
                  </a:lnTo>
                  <a:lnTo>
                    <a:pt x="20" y="0"/>
                  </a:lnTo>
                  <a:lnTo>
                    <a:pt x="17" y="2"/>
                  </a:lnTo>
                  <a:lnTo>
                    <a:pt x="13" y="2"/>
                  </a:lnTo>
                  <a:close/>
                </a:path>
              </a:pathLst>
            </a:custGeom>
            <a:grpFill/>
            <a:ln w="11113">
              <a:solidFill>
                <a:schemeClr val="bg1"/>
              </a:solidFill>
              <a:prstDash val="solid"/>
              <a:round/>
              <a:headEnd/>
              <a:tailEnd/>
            </a:ln>
          </p:spPr>
          <p:txBody>
            <a:bodyPr/>
            <a:lstStyle/>
            <a:p>
              <a:endParaRPr lang="fr-CA"/>
            </a:p>
          </p:txBody>
        </p:sp>
        <p:sp>
          <p:nvSpPr>
            <p:cNvPr id="90" name="Freeform 105"/>
            <p:cNvSpPr>
              <a:spLocks/>
            </p:cNvSpPr>
            <p:nvPr/>
          </p:nvSpPr>
          <p:spPr bwMode="auto">
            <a:xfrm>
              <a:off x="2457" y="982"/>
              <a:ext cx="29" cy="34"/>
            </a:xfrm>
            <a:custGeom>
              <a:avLst/>
              <a:gdLst/>
              <a:ahLst/>
              <a:cxnLst>
                <a:cxn ang="0">
                  <a:pos x="22" y="0"/>
                </a:cxn>
                <a:cxn ang="0">
                  <a:pos x="18" y="0"/>
                </a:cxn>
                <a:cxn ang="0">
                  <a:pos x="16" y="0"/>
                </a:cxn>
                <a:cxn ang="0">
                  <a:pos x="11" y="3"/>
                </a:cxn>
                <a:cxn ang="0">
                  <a:pos x="7" y="7"/>
                </a:cxn>
                <a:cxn ang="0">
                  <a:pos x="7" y="11"/>
                </a:cxn>
                <a:cxn ang="0">
                  <a:pos x="2" y="14"/>
                </a:cxn>
                <a:cxn ang="0">
                  <a:pos x="0" y="18"/>
                </a:cxn>
                <a:cxn ang="0">
                  <a:pos x="0" y="23"/>
                </a:cxn>
                <a:cxn ang="0">
                  <a:pos x="9" y="34"/>
                </a:cxn>
                <a:cxn ang="0">
                  <a:pos x="9" y="34"/>
                </a:cxn>
                <a:cxn ang="0">
                  <a:pos x="11" y="34"/>
                </a:cxn>
                <a:cxn ang="0">
                  <a:pos x="11" y="34"/>
                </a:cxn>
                <a:cxn ang="0">
                  <a:pos x="16" y="34"/>
                </a:cxn>
                <a:cxn ang="0">
                  <a:pos x="22" y="29"/>
                </a:cxn>
                <a:cxn ang="0">
                  <a:pos x="27" y="29"/>
                </a:cxn>
                <a:cxn ang="0">
                  <a:pos x="29" y="23"/>
                </a:cxn>
                <a:cxn ang="0">
                  <a:pos x="29" y="18"/>
                </a:cxn>
                <a:cxn ang="0">
                  <a:pos x="27" y="14"/>
                </a:cxn>
                <a:cxn ang="0">
                  <a:pos x="27" y="11"/>
                </a:cxn>
                <a:cxn ang="0">
                  <a:pos x="27" y="7"/>
                </a:cxn>
                <a:cxn ang="0">
                  <a:pos x="25" y="0"/>
                </a:cxn>
                <a:cxn ang="0">
                  <a:pos x="22" y="0"/>
                </a:cxn>
              </a:cxnLst>
              <a:rect l="0" t="0" r="r" b="b"/>
              <a:pathLst>
                <a:path w="29" h="34">
                  <a:moveTo>
                    <a:pt x="22" y="0"/>
                  </a:moveTo>
                  <a:lnTo>
                    <a:pt x="18" y="0"/>
                  </a:lnTo>
                  <a:lnTo>
                    <a:pt x="16" y="0"/>
                  </a:lnTo>
                  <a:lnTo>
                    <a:pt x="11" y="3"/>
                  </a:lnTo>
                  <a:lnTo>
                    <a:pt x="7" y="7"/>
                  </a:lnTo>
                  <a:lnTo>
                    <a:pt x="7" y="11"/>
                  </a:lnTo>
                  <a:lnTo>
                    <a:pt x="2" y="14"/>
                  </a:lnTo>
                  <a:lnTo>
                    <a:pt x="0" y="18"/>
                  </a:lnTo>
                  <a:lnTo>
                    <a:pt x="0" y="23"/>
                  </a:lnTo>
                  <a:lnTo>
                    <a:pt x="9" y="34"/>
                  </a:lnTo>
                  <a:lnTo>
                    <a:pt x="9" y="34"/>
                  </a:lnTo>
                  <a:lnTo>
                    <a:pt x="11" y="34"/>
                  </a:lnTo>
                  <a:lnTo>
                    <a:pt x="11" y="34"/>
                  </a:lnTo>
                  <a:lnTo>
                    <a:pt x="16" y="34"/>
                  </a:lnTo>
                  <a:lnTo>
                    <a:pt x="22" y="29"/>
                  </a:lnTo>
                  <a:lnTo>
                    <a:pt x="27" y="29"/>
                  </a:lnTo>
                  <a:lnTo>
                    <a:pt x="29" y="23"/>
                  </a:lnTo>
                  <a:lnTo>
                    <a:pt x="29" y="18"/>
                  </a:lnTo>
                  <a:lnTo>
                    <a:pt x="27" y="14"/>
                  </a:lnTo>
                  <a:lnTo>
                    <a:pt x="27" y="11"/>
                  </a:lnTo>
                  <a:lnTo>
                    <a:pt x="27" y="7"/>
                  </a:lnTo>
                  <a:lnTo>
                    <a:pt x="25" y="0"/>
                  </a:lnTo>
                  <a:lnTo>
                    <a:pt x="22" y="0"/>
                  </a:lnTo>
                  <a:close/>
                </a:path>
              </a:pathLst>
            </a:custGeom>
            <a:grpFill/>
            <a:ln w="11113">
              <a:solidFill>
                <a:schemeClr val="bg1"/>
              </a:solidFill>
              <a:prstDash val="solid"/>
              <a:round/>
              <a:headEnd/>
              <a:tailEnd/>
            </a:ln>
          </p:spPr>
          <p:txBody>
            <a:bodyPr/>
            <a:lstStyle/>
            <a:p>
              <a:endParaRPr lang="fr-CA"/>
            </a:p>
          </p:txBody>
        </p:sp>
        <p:sp>
          <p:nvSpPr>
            <p:cNvPr id="91" name="Freeform 106"/>
            <p:cNvSpPr>
              <a:spLocks/>
            </p:cNvSpPr>
            <p:nvPr/>
          </p:nvSpPr>
          <p:spPr bwMode="auto">
            <a:xfrm>
              <a:off x="2646" y="980"/>
              <a:ext cx="11" cy="13"/>
            </a:xfrm>
            <a:custGeom>
              <a:avLst/>
              <a:gdLst/>
              <a:ahLst/>
              <a:cxnLst>
                <a:cxn ang="0">
                  <a:pos x="7" y="0"/>
                </a:cxn>
                <a:cxn ang="0">
                  <a:pos x="2" y="2"/>
                </a:cxn>
                <a:cxn ang="0">
                  <a:pos x="0" y="11"/>
                </a:cxn>
                <a:cxn ang="0">
                  <a:pos x="2" y="13"/>
                </a:cxn>
                <a:cxn ang="0">
                  <a:pos x="11" y="11"/>
                </a:cxn>
                <a:cxn ang="0">
                  <a:pos x="11" y="9"/>
                </a:cxn>
                <a:cxn ang="0">
                  <a:pos x="11" y="2"/>
                </a:cxn>
                <a:cxn ang="0">
                  <a:pos x="7" y="0"/>
                </a:cxn>
              </a:cxnLst>
              <a:rect l="0" t="0" r="r" b="b"/>
              <a:pathLst>
                <a:path w="11" h="13">
                  <a:moveTo>
                    <a:pt x="7" y="0"/>
                  </a:moveTo>
                  <a:lnTo>
                    <a:pt x="2" y="2"/>
                  </a:lnTo>
                  <a:lnTo>
                    <a:pt x="0" y="11"/>
                  </a:lnTo>
                  <a:lnTo>
                    <a:pt x="2" y="13"/>
                  </a:lnTo>
                  <a:lnTo>
                    <a:pt x="11" y="11"/>
                  </a:lnTo>
                  <a:lnTo>
                    <a:pt x="11" y="9"/>
                  </a:lnTo>
                  <a:lnTo>
                    <a:pt x="11" y="2"/>
                  </a:lnTo>
                  <a:lnTo>
                    <a:pt x="7" y="0"/>
                  </a:lnTo>
                  <a:close/>
                </a:path>
              </a:pathLst>
            </a:custGeom>
            <a:grpFill/>
            <a:ln w="11113">
              <a:solidFill>
                <a:schemeClr val="bg1"/>
              </a:solidFill>
              <a:prstDash val="solid"/>
              <a:round/>
              <a:headEnd/>
              <a:tailEnd/>
            </a:ln>
          </p:spPr>
          <p:txBody>
            <a:bodyPr/>
            <a:lstStyle/>
            <a:p>
              <a:endParaRPr lang="fr-CA"/>
            </a:p>
          </p:txBody>
        </p:sp>
        <p:sp>
          <p:nvSpPr>
            <p:cNvPr id="92" name="Freeform 107"/>
            <p:cNvSpPr>
              <a:spLocks/>
            </p:cNvSpPr>
            <p:nvPr/>
          </p:nvSpPr>
          <p:spPr bwMode="auto">
            <a:xfrm>
              <a:off x="2659" y="969"/>
              <a:ext cx="12" cy="18"/>
            </a:xfrm>
            <a:custGeom>
              <a:avLst/>
              <a:gdLst/>
              <a:ahLst/>
              <a:cxnLst>
                <a:cxn ang="0">
                  <a:pos x="0" y="7"/>
                </a:cxn>
                <a:cxn ang="0">
                  <a:pos x="0" y="13"/>
                </a:cxn>
                <a:cxn ang="0">
                  <a:pos x="5" y="18"/>
                </a:cxn>
                <a:cxn ang="0">
                  <a:pos x="12" y="13"/>
                </a:cxn>
                <a:cxn ang="0">
                  <a:pos x="7" y="2"/>
                </a:cxn>
                <a:cxn ang="0">
                  <a:pos x="3" y="0"/>
                </a:cxn>
                <a:cxn ang="0">
                  <a:pos x="0" y="7"/>
                </a:cxn>
              </a:cxnLst>
              <a:rect l="0" t="0" r="r" b="b"/>
              <a:pathLst>
                <a:path w="12" h="18">
                  <a:moveTo>
                    <a:pt x="0" y="7"/>
                  </a:moveTo>
                  <a:lnTo>
                    <a:pt x="0" y="13"/>
                  </a:lnTo>
                  <a:lnTo>
                    <a:pt x="5" y="18"/>
                  </a:lnTo>
                  <a:lnTo>
                    <a:pt x="12" y="13"/>
                  </a:lnTo>
                  <a:lnTo>
                    <a:pt x="7" y="2"/>
                  </a:lnTo>
                  <a:lnTo>
                    <a:pt x="3" y="0"/>
                  </a:lnTo>
                  <a:lnTo>
                    <a:pt x="0" y="7"/>
                  </a:lnTo>
                  <a:close/>
                </a:path>
              </a:pathLst>
            </a:custGeom>
            <a:grpFill/>
            <a:ln w="11113">
              <a:solidFill>
                <a:schemeClr val="bg1"/>
              </a:solidFill>
              <a:prstDash val="solid"/>
              <a:round/>
              <a:headEnd/>
              <a:tailEnd/>
            </a:ln>
          </p:spPr>
          <p:txBody>
            <a:bodyPr/>
            <a:lstStyle/>
            <a:p>
              <a:endParaRPr lang="fr-CA"/>
            </a:p>
          </p:txBody>
        </p:sp>
        <p:sp>
          <p:nvSpPr>
            <p:cNvPr id="93" name="Freeform 108"/>
            <p:cNvSpPr>
              <a:spLocks/>
            </p:cNvSpPr>
            <p:nvPr/>
          </p:nvSpPr>
          <p:spPr bwMode="auto">
            <a:xfrm>
              <a:off x="2659" y="973"/>
              <a:ext cx="69" cy="96"/>
            </a:xfrm>
            <a:custGeom>
              <a:avLst/>
              <a:gdLst/>
              <a:ahLst/>
              <a:cxnLst>
                <a:cxn ang="0">
                  <a:pos x="32" y="0"/>
                </a:cxn>
                <a:cxn ang="0">
                  <a:pos x="32" y="0"/>
                </a:cxn>
                <a:cxn ang="0">
                  <a:pos x="27" y="3"/>
                </a:cxn>
                <a:cxn ang="0">
                  <a:pos x="27" y="3"/>
                </a:cxn>
                <a:cxn ang="0">
                  <a:pos x="25" y="5"/>
                </a:cxn>
                <a:cxn ang="0">
                  <a:pos x="23" y="7"/>
                </a:cxn>
                <a:cxn ang="0">
                  <a:pos x="23" y="7"/>
                </a:cxn>
                <a:cxn ang="0">
                  <a:pos x="20" y="9"/>
                </a:cxn>
                <a:cxn ang="0">
                  <a:pos x="18" y="12"/>
                </a:cxn>
                <a:cxn ang="0">
                  <a:pos x="18" y="14"/>
                </a:cxn>
                <a:cxn ang="0">
                  <a:pos x="18" y="18"/>
                </a:cxn>
                <a:cxn ang="0">
                  <a:pos x="16" y="23"/>
                </a:cxn>
                <a:cxn ang="0">
                  <a:pos x="14" y="25"/>
                </a:cxn>
                <a:cxn ang="0">
                  <a:pos x="14" y="29"/>
                </a:cxn>
                <a:cxn ang="0">
                  <a:pos x="12" y="34"/>
                </a:cxn>
                <a:cxn ang="0">
                  <a:pos x="5" y="38"/>
                </a:cxn>
                <a:cxn ang="0">
                  <a:pos x="3" y="40"/>
                </a:cxn>
                <a:cxn ang="0">
                  <a:pos x="3" y="40"/>
                </a:cxn>
                <a:cxn ang="0">
                  <a:pos x="0" y="45"/>
                </a:cxn>
                <a:cxn ang="0">
                  <a:pos x="0" y="45"/>
                </a:cxn>
                <a:cxn ang="0">
                  <a:pos x="0" y="52"/>
                </a:cxn>
                <a:cxn ang="0">
                  <a:pos x="3" y="56"/>
                </a:cxn>
                <a:cxn ang="0">
                  <a:pos x="7" y="60"/>
                </a:cxn>
                <a:cxn ang="0">
                  <a:pos x="12" y="60"/>
                </a:cxn>
                <a:cxn ang="0">
                  <a:pos x="14" y="63"/>
                </a:cxn>
                <a:cxn ang="0">
                  <a:pos x="12" y="65"/>
                </a:cxn>
                <a:cxn ang="0">
                  <a:pos x="9" y="67"/>
                </a:cxn>
                <a:cxn ang="0">
                  <a:pos x="14" y="72"/>
                </a:cxn>
                <a:cxn ang="0">
                  <a:pos x="16" y="76"/>
                </a:cxn>
                <a:cxn ang="0">
                  <a:pos x="25" y="80"/>
                </a:cxn>
                <a:cxn ang="0">
                  <a:pos x="32" y="80"/>
                </a:cxn>
                <a:cxn ang="0">
                  <a:pos x="32" y="80"/>
                </a:cxn>
                <a:cxn ang="0">
                  <a:pos x="38" y="92"/>
                </a:cxn>
                <a:cxn ang="0">
                  <a:pos x="38" y="92"/>
                </a:cxn>
                <a:cxn ang="0">
                  <a:pos x="40" y="96"/>
                </a:cxn>
                <a:cxn ang="0">
                  <a:pos x="40" y="96"/>
                </a:cxn>
                <a:cxn ang="0">
                  <a:pos x="47" y="96"/>
                </a:cxn>
                <a:cxn ang="0">
                  <a:pos x="47" y="96"/>
                </a:cxn>
                <a:cxn ang="0">
                  <a:pos x="58" y="96"/>
                </a:cxn>
                <a:cxn ang="0">
                  <a:pos x="65" y="94"/>
                </a:cxn>
                <a:cxn ang="0">
                  <a:pos x="67" y="89"/>
                </a:cxn>
                <a:cxn ang="0">
                  <a:pos x="69" y="89"/>
                </a:cxn>
                <a:cxn ang="0">
                  <a:pos x="69" y="85"/>
                </a:cxn>
                <a:cxn ang="0">
                  <a:pos x="67" y="76"/>
                </a:cxn>
                <a:cxn ang="0">
                  <a:pos x="67" y="69"/>
                </a:cxn>
                <a:cxn ang="0">
                  <a:pos x="67" y="65"/>
                </a:cxn>
                <a:cxn ang="0">
                  <a:pos x="65" y="58"/>
                </a:cxn>
                <a:cxn ang="0">
                  <a:pos x="65" y="47"/>
                </a:cxn>
                <a:cxn ang="0">
                  <a:pos x="67" y="40"/>
                </a:cxn>
                <a:cxn ang="0">
                  <a:pos x="65" y="36"/>
                </a:cxn>
                <a:cxn ang="0">
                  <a:pos x="60" y="34"/>
                </a:cxn>
                <a:cxn ang="0">
                  <a:pos x="58" y="29"/>
                </a:cxn>
                <a:cxn ang="0">
                  <a:pos x="58" y="25"/>
                </a:cxn>
                <a:cxn ang="0">
                  <a:pos x="52" y="18"/>
                </a:cxn>
                <a:cxn ang="0">
                  <a:pos x="47" y="16"/>
                </a:cxn>
                <a:cxn ang="0">
                  <a:pos x="40" y="9"/>
                </a:cxn>
                <a:cxn ang="0">
                  <a:pos x="38" y="7"/>
                </a:cxn>
                <a:cxn ang="0">
                  <a:pos x="36" y="3"/>
                </a:cxn>
                <a:cxn ang="0">
                  <a:pos x="32" y="0"/>
                </a:cxn>
              </a:cxnLst>
              <a:rect l="0" t="0" r="r" b="b"/>
              <a:pathLst>
                <a:path w="69" h="96">
                  <a:moveTo>
                    <a:pt x="32" y="0"/>
                  </a:moveTo>
                  <a:lnTo>
                    <a:pt x="32" y="0"/>
                  </a:lnTo>
                  <a:lnTo>
                    <a:pt x="27" y="3"/>
                  </a:lnTo>
                  <a:lnTo>
                    <a:pt x="27" y="3"/>
                  </a:lnTo>
                  <a:lnTo>
                    <a:pt x="25" y="5"/>
                  </a:lnTo>
                  <a:lnTo>
                    <a:pt x="23" y="7"/>
                  </a:lnTo>
                  <a:lnTo>
                    <a:pt x="23" y="7"/>
                  </a:lnTo>
                  <a:lnTo>
                    <a:pt x="20" y="9"/>
                  </a:lnTo>
                  <a:lnTo>
                    <a:pt x="18" y="12"/>
                  </a:lnTo>
                  <a:lnTo>
                    <a:pt x="18" y="14"/>
                  </a:lnTo>
                  <a:lnTo>
                    <a:pt x="18" y="18"/>
                  </a:lnTo>
                  <a:lnTo>
                    <a:pt x="16" y="23"/>
                  </a:lnTo>
                  <a:lnTo>
                    <a:pt x="14" y="25"/>
                  </a:lnTo>
                  <a:lnTo>
                    <a:pt x="14" y="29"/>
                  </a:lnTo>
                  <a:lnTo>
                    <a:pt x="12" y="34"/>
                  </a:lnTo>
                  <a:lnTo>
                    <a:pt x="5" y="38"/>
                  </a:lnTo>
                  <a:lnTo>
                    <a:pt x="3" y="40"/>
                  </a:lnTo>
                  <a:lnTo>
                    <a:pt x="3" y="40"/>
                  </a:lnTo>
                  <a:lnTo>
                    <a:pt x="0" y="45"/>
                  </a:lnTo>
                  <a:lnTo>
                    <a:pt x="0" y="45"/>
                  </a:lnTo>
                  <a:lnTo>
                    <a:pt x="0" y="52"/>
                  </a:lnTo>
                  <a:lnTo>
                    <a:pt x="3" y="56"/>
                  </a:lnTo>
                  <a:lnTo>
                    <a:pt x="7" y="60"/>
                  </a:lnTo>
                  <a:lnTo>
                    <a:pt x="12" y="60"/>
                  </a:lnTo>
                  <a:lnTo>
                    <a:pt x="14" y="63"/>
                  </a:lnTo>
                  <a:lnTo>
                    <a:pt x="12" y="65"/>
                  </a:lnTo>
                  <a:lnTo>
                    <a:pt x="9" y="67"/>
                  </a:lnTo>
                  <a:lnTo>
                    <a:pt x="14" y="72"/>
                  </a:lnTo>
                  <a:lnTo>
                    <a:pt x="16" y="76"/>
                  </a:lnTo>
                  <a:lnTo>
                    <a:pt x="25" y="80"/>
                  </a:lnTo>
                  <a:lnTo>
                    <a:pt x="32" y="80"/>
                  </a:lnTo>
                  <a:lnTo>
                    <a:pt x="32" y="80"/>
                  </a:lnTo>
                  <a:lnTo>
                    <a:pt x="38" y="92"/>
                  </a:lnTo>
                  <a:lnTo>
                    <a:pt x="38" y="92"/>
                  </a:lnTo>
                  <a:lnTo>
                    <a:pt x="40" y="96"/>
                  </a:lnTo>
                  <a:lnTo>
                    <a:pt x="40" y="96"/>
                  </a:lnTo>
                  <a:lnTo>
                    <a:pt x="47" y="96"/>
                  </a:lnTo>
                  <a:lnTo>
                    <a:pt x="47" y="96"/>
                  </a:lnTo>
                  <a:lnTo>
                    <a:pt x="58" y="96"/>
                  </a:lnTo>
                  <a:lnTo>
                    <a:pt x="65" y="94"/>
                  </a:lnTo>
                  <a:lnTo>
                    <a:pt x="67" y="89"/>
                  </a:lnTo>
                  <a:lnTo>
                    <a:pt x="69" y="89"/>
                  </a:lnTo>
                  <a:lnTo>
                    <a:pt x="69" y="85"/>
                  </a:lnTo>
                  <a:lnTo>
                    <a:pt x="67" y="76"/>
                  </a:lnTo>
                  <a:lnTo>
                    <a:pt x="67" y="69"/>
                  </a:lnTo>
                  <a:lnTo>
                    <a:pt x="67" y="65"/>
                  </a:lnTo>
                  <a:lnTo>
                    <a:pt x="65" y="58"/>
                  </a:lnTo>
                  <a:lnTo>
                    <a:pt x="65" y="47"/>
                  </a:lnTo>
                  <a:lnTo>
                    <a:pt x="67" y="40"/>
                  </a:lnTo>
                  <a:lnTo>
                    <a:pt x="65" y="36"/>
                  </a:lnTo>
                  <a:lnTo>
                    <a:pt x="60" y="34"/>
                  </a:lnTo>
                  <a:lnTo>
                    <a:pt x="58" y="29"/>
                  </a:lnTo>
                  <a:lnTo>
                    <a:pt x="58" y="25"/>
                  </a:lnTo>
                  <a:lnTo>
                    <a:pt x="52" y="18"/>
                  </a:lnTo>
                  <a:lnTo>
                    <a:pt x="47" y="16"/>
                  </a:lnTo>
                  <a:lnTo>
                    <a:pt x="40" y="9"/>
                  </a:lnTo>
                  <a:lnTo>
                    <a:pt x="38" y="7"/>
                  </a:lnTo>
                  <a:lnTo>
                    <a:pt x="36" y="3"/>
                  </a:lnTo>
                  <a:lnTo>
                    <a:pt x="32" y="0"/>
                  </a:lnTo>
                  <a:close/>
                </a:path>
              </a:pathLst>
            </a:custGeom>
            <a:grpFill/>
            <a:ln w="9525">
              <a:solidFill>
                <a:schemeClr val="bg1"/>
              </a:solidFill>
              <a:round/>
              <a:headEnd/>
              <a:tailEnd/>
            </a:ln>
          </p:spPr>
          <p:txBody>
            <a:bodyPr/>
            <a:lstStyle/>
            <a:p>
              <a:endParaRPr lang="fr-CA"/>
            </a:p>
          </p:txBody>
        </p:sp>
        <p:sp>
          <p:nvSpPr>
            <p:cNvPr id="94" name="Freeform 109"/>
            <p:cNvSpPr>
              <a:spLocks/>
            </p:cNvSpPr>
            <p:nvPr/>
          </p:nvSpPr>
          <p:spPr bwMode="auto">
            <a:xfrm>
              <a:off x="2659" y="973"/>
              <a:ext cx="69" cy="96"/>
            </a:xfrm>
            <a:custGeom>
              <a:avLst/>
              <a:gdLst/>
              <a:ahLst/>
              <a:cxnLst>
                <a:cxn ang="0">
                  <a:pos x="32" y="0"/>
                </a:cxn>
                <a:cxn ang="0">
                  <a:pos x="32" y="0"/>
                </a:cxn>
                <a:cxn ang="0">
                  <a:pos x="27" y="3"/>
                </a:cxn>
                <a:cxn ang="0">
                  <a:pos x="27" y="3"/>
                </a:cxn>
                <a:cxn ang="0">
                  <a:pos x="25" y="5"/>
                </a:cxn>
                <a:cxn ang="0">
                  <a:pos x="23" y="7"/>
                </a:cxn>
                <a:cxn ang="0">
                  <a:pos x="23" y="7"/>
                </a:cxn>
                <a:cxn ang="0">
                  <a:pos x="20" y="9"/>
                </a:cxn>
                <a:cxn ang="0">
                  <a:pos x="18" y="12"/>
                </a:cxn>
                <a:cxn ang="0">
                  <a:pos x="18" y="14"/>
                </a:cxn>
                <a:cxn ang="0">
                  <a:pos x="18" y="18"/>
                </a:cxn>
                <a:cxn ang="0">
                  <a:pos x="16" y="23"/>
                </a:cxn>
                <a:cxn ang="0">
                  <a:pos x="14" y="25"/>
                </a:cxn>
                <a:cxn ang="0">
                  <a:pos x="14" y="29"/>
                </a:cxn>
                <a:cxn ang="0">
                  <a:pos x="12" y="34"/>
                </a:cxn>
                <a:cxn ang="0">
                  <a:pos x="5" y="38"/>
                </a:cxn>
                <a:cxn ang="0">
                  <a:pos x="3" y="40"/>
                </a:cxn>
                <a:cxn ang="0">
                  <a:pos x="3" y="40"/>
                </a:cxn>
                <a:cxn ang="0">
                  <a:pos x="0" y="45"/>
                </a:cxn>
                <a:cxn ang="0">
                  <a:pos x="0" y="45"/>
                </a:cxn>
                <a:cxn ang="0">
                  <a:pos x="0" y="52"/>
                </a:cxn>
                <a:cxn ang="0">
                  <a:pos x="3" y="56"/>
                </a:cxn>
                <a:cxn ang="0">
                  <a:pos x="7" y="60"/>
                </a:cxn>
                <a:cxn ang="0">
                  <a:pos x="12" y="60"/>
                </a:cxn>
                <a:cxn ang="0">
                  <a:pos x="14" y="63"/>
                </a:cxn>
                <a:cxn ang="0">
                  <a:pos x="12" y="65"/>
                </a:cxn>
                <a:cxn ang="0">
                  <a:pos x="9" y="67"/>
                </a:cxn>
                <a:cxn ang="0">
                  <a:pos x="14" y="72"/>
                </a:cxn>
                <a:cxn ang="0">
                  <a:pos x="16" y="76"/>
                </a:cxn>
                <a:cxn ang="0">
                  <a:pos x="25" y="80"/>
                </a:cxn>
                <a:cxn ang="0">
                  <a:pos x="32" y="80"/>
                </a:cxn>
                <a:cxn ang="0">
                  <a:pos x="32" y="80"/>
                </a:cxn>
                <a:cxn ang="0">
                  <a:pos x="38" y="92"/>
                </a:cxn>
                <a:cxn ang="0">
                  <a:pos x="38" y="92"/>
                </a:cxn>
                <a:cxn ang="0">
                  <a:pos x="40" y="96"/>
                </a:cxn>
                <a:cxn ang="0">
                  <a:pos x="40" y="96"/>
                </a:cxn>
                <a:cxn ang="0">
                  <a:pos x="47" y="96"/>
                </a:cxn>
                <a:cxn ang="0">
                  <a:pos x="47" y="96"/>
                </a:cxn>
                <a:cxn ang="0">
                  <a:pos x="58" y="96"/>
                </a:cxn>
                <a:cxn ang="0">
                  <a:pos x="65" y="94"/>
                </a:cxn>
                <a:cxn ang="0">
                  <a:pos x="67" y="89"/>
                </a:cxn>
                <a:cxn ang="0">
                  <a:pos x="69" y="89"/>
                </a:cxn>
                <a:cxn ang="0">
                  <a:pos x="69" y="85"/>
                </a:cxn>
                <a:cxn ang="0">
                  <a:pos x="67" y="76"/>
                </a:cxn>
                <a:cxn ang="0">
                  <a:pos x="67" y="69"/>
                </a:cxn>
                <a:cxn ang="0">
                  <a:pos x="67" y="65"/>
                </a:cxn>
                <a:cxn ang="0">
                  <a:pos x="65" y="58"/>
                </a:cxn>
                <a:cxn ang="0">
                  <a:pos x="65" y="47"/>
                </a:cxn>
                <a:cxn ang="0">
                  <a:pos x="67" y="40"/>
                </a:cxn>
                <a:cxn ang="0">
                  <a:pos x="65" y="36"/>
                </a:cxn>
                <a:cxn ang="0">
                  <a:pos x="60" y="34"/>
                </a:cxn>
                <a:cxn ang="0">
                  <a:pos x="58" y="29"/>
                </a:cxn>
                <a:cxn ang="0">
                  <a:pos x="58" y="25"/>
                </a:cxn>
                <a:cxn ang="0">
                  <a:pos x="52" y="18"/>
                </a:cxn>
                <a:cxn ang="0">
                  <a:pos x="47" y="16"/>
                </a:cxn>
                <a:cxn ang="0">
                  <a:pos x="40" y="9"/>
                </a:cxn>
                <a:cxn ang="0">
                  <a:pos x="38" y="7"/>
                </a:cxn>
                <a:cxn ang="0">
                  <a:pos x="36" y="3"/>
                </a:cxn>
              </a:cxnLst>
              <a:rect l="0" t="0" r="r" b="b"/>
              <a:pathLst>
                <a:path w="69" h="96">
                  <a:moveTo>
                    <a:pt x="32" y="0"/>
                  </a:moveTo>
                  <a:lnTo>
                    <a:pt x="32" y="0"/>
                  </a:lnTo>
                  <a:lnTo>
                    <a:pt x="27" y="3"/>
                  </a:lnTo>
                  <a:lnTo>
                    <a:pt x="27" y="3"/>
                  </a:lnTo>
                  <a:lnTo>
                    <a:pt x="25" y="5"/>
                  </a:lnTo>
                  <a:lnTo>
                    <a:pt x="23" y="7"/>
                  </a:lnTo>
                  <a:lnTo>
                    <a:pt x="23" y="7"/>
                  </a:lnTo>
                  <a:lnTo>
                    <a:pt x="20" y="9"/>
                  </a:lnTo>
                  <a:lnTo>
                    <a:pt x="18" y="12"/>
                  </a:lnTo>
                  <a:lnTo>
                    <a:pt x="18" y="14"/>
                  </a:lnTo>
                  <a:lnTo>
                    <a:pt x="18" y="18"/>
                  </a:lnTo>
                  <a:lnTo>
                    <a:pt x="16" y="23"/>
                  </a:lnTo>
                  <a:lnTo>
                    <a:pt x="14" y="25"/>
                  </a:lnTo>
                  <a:lnTo>
                    <a:pt x="14" y="29"/>
                  </a:lnTo>
                  <a:lnTo>
                    <a:pt x="12" y="34"/>
                  </a:lnTo>
                  <a:lnTo>
                    <a:pt x="5" y="38"/>
                  </a:lnTo>
                  <a:lnTo>
                    <a:pt x="3" y="40"/>
                  </a:lnTo>
                  <a:lnTo>
                    <a:pt x="3" y="40"/>
                  </a:lnTo>
                  <a:lnTo>
                    <a:pt x="0" y="45"/>
                  </a:lnTo>
                  <a:lnTo>
                    <a:pt x="0" y="45"/>
                  </a:lnTo>
                  <a:lnTo>
                    <a:pt x="0" y="52"/>
                  </a:lnTo>
                  <a:lnTo>
                    <a:pt x="3" y="56"/>
                  </a:lnTo>
                  <a:lnTo>
                    <a:pt x="7" y="60"/>
                  </a:lnTo>
                  <a:lnTo>
                    <a:pt x="12" y="60"/>
                  </a:lnTo>
                  <a:lnTo>
                    <a:pt x="14" y="63"/>
                  </a:lnTo>
                  <a:lnTo>
                    <a:pt x="12" y="65"/>
                  </a:lnTo>
                  <a:lnTo>
                    <a:pt x="9" y="67"/>
                  </a:lnTo>
                  <a:lnTo>
                    <a:pt x="14" y="72"/>
                  </a:lnTo>
                  <a:lnTo>
                    <a:pt x="16" y="76"/>
                  </a:lnTo>
                  <a:lnTo>
                    <a:pt x="25" y="80"/>
                  </a:lnTo>
                  <a:lnTo>
                    <a:pt x="32" y="80"/>
                  </a:lnTo>
                  <a:lnTo>
                    <a:pt x="32" y="80"/>
                  </a:lnTo>
                  <a:lnTo>
                    <a:pt x="38" y="92"/>
                  </a:lnTo>
                  <a:lnTo>
                    <a:pt x="38" y="92"/>
                  </a:lnTo>
                  <a:lnTo>
                    <a:pt x="40" y="96"/>
                  </a:lnTo>
                  <a:lnTo>
                    <a:pt x="40" y="96"/>
                  </a:lnTo>
                  <a:lnTo>
                    <a:pt x="47" y="96"/>
                  </a:lnTo>
                  <a:lnTo>
                    <a:pt x="47" y="96"/>
                  </a:lnTo>
                  <a:lnTo>
                    <a:pt x="58" y="96"/>
                  </a:lnTo>
                  <a:lnTo>
                    <a:pt x="65" y="94"/>
                  </a:lnTo>
                  <a:lnTo>
                    <a:pt x="67" y="89"/>
                  </a:lnTo>
                  <a:lnTo>
                    <a:pt x="69" y="89"/>
                  </a:lnTo>
                  <a:lnTo>
                    <a:pt x="69" y="85"/>
                  </a:lnTo>
                  <a:lnTo>
                    <a:pt x="67" y="76"/>
                  </a:lnTo>
                  <a:lnTo>
                    <a:pt x="67" y="69"/>
                  </a:lnTo>
                  <a:lnTo>
                    <a:pt x="67" y="65"/>
                  </a:lnTo>
                  <a:lnTo>
                    <a:pt x="65" y="58"/>
                  </a:lnTo>
                  <a:lnTo>
                    <a:pt x="65" y="47"/>
                  </a:lnTo>
                  <a:lnTo>
                    <a:pt x="67" y="40"/>
                  </a:lnTo>
                  <a:lnTo>
                    <a:pt x="65" y="36"/>
                  </a:lnTo>
                  <a:lnTo>
                    <a:pt x="60" y="34"/>
                  </a:lnTo>
                  <a:lnTo>
                    <a:pt x="58" y="29"/>
                  </a:lnTo>
                  <a:lnTo>
                    <a:pt x="58" y="25"/>
                  </a:lnTo>
                  <a:lnTo>
                    <a:pt x="52" y="18"/>
                  </a:lnTo>
                  <a:lnTo>
                    <a:pt x="47" y="16"/>
                  </a:lnTo>
                  <a:lnTo>
                    <a:pt x="40" y="9"/>
                  </a:lnTo>
                  <a:lnTo>
                    <a:pt x="38" y="7"/>
                  </a:lnTo>
                  <a:lnTo>
                    <a:pt x="36" y="3"/>
                  </a:lnTo>
                </a:path>
              </a:pathLst>
            </a:custGeom>
            <a:grpFill/>
            <a:ln w="11113">
              <a:solidFill>
                <a:schemeClr val="bg1"/>
              </a:solidFill>
              <a:prstDash val="solid"/>
              <a:round/>
              <a:headEnd/>
              <a:tailEnd/>
            </a:ln>
          </p:spPr>
          <p:txBody>
            <a:bodyPr/>
            <a:lstStyle/>
            <a:p>
              <a:endParaRPr lang="fr-CA"/>
            </a:p>
          </p:txBody>
        </p:sp>
        <p:sp>
          <p:nvSpPr>
            <p:cNvPr id="95" name="Freeform 110"/>
            <p:cNvSpPr>
              <a:spLocks/>
            </p:cNvSpPr>
            <p:nvPr/>
          </p:nvSpPr>
          <p:spPr bwMode="auto">
            <a:xfrm>
              <a:off x="2651" y="849"/>
              <a:ext cx="406" cy="229"/>
            </a:xfrm>
            <a:custGeom>
              <a:avLst/>
              <a:gdLst/>
              <a:ahLst/>
              <a:cxnLst>
                <a:cxn ang="0">
                  <a:pos x="75" y="31"/>
                </a:cxn>
                <a:cxn ang="0">
                  <a:pos x="68" y="11"/>
                </a:cxn>
                <a:cxn ang="0">
                  <a:pos x="53" y="16"/>
                </a:cxn>
                <a:cxn ang="0">
                  <a:pos x="37" y="7"/>
                </a:cxn>
                <a:cxn ang="0">
                  <a:pos x="13" y="4"/>
                </a:cxn>
                <a:cxn ang="0">
                  <a:pos x="11" y="27"/>
                </a:cxn>
                <a:cxn ang="0">
                  <a:pos x="2" y="31"/>
                </a:cxn>
                <a:cxn ang="0">
                  <a:pos x="20" y="44"/>
                </a:cxn>
                <a:cxn ang="0">
                  <a:pos x="28" y="62"/>
                </a:cxn>
                <a:cxn ang="0">
                  <a:pos x="42" y="76"/>
                </a:cxn>
                <a:cxn ang="0">
                  <a:pos x="64" y="76"/>
                </a:cxn>
                <a:cxn ang="0">
                  <a:pos x="82" y="67"/>
                </a:cxn>
                <a:cxn ang="0">
                  <a:pos x="93" y="102"/>
                </a:cxn>
                <a:cxn ang="0">
                  <a:pos x="108" y="133"/>
                </a:cxn>
                <a:cxn ang="0">
                  <a:pos x="102" y="171"/>
                </a:cxn>
                <a:cxn ang="0">
                  <a:pos x="108" y="189"/>
                </a:cxn>
                <a:cxn ang="0">
                  <a:pos x="126" y="218"/>
                </a:cxn>
                <a:cxn ang="0">
                  <a:pos x="144" y="207"/>
                </a:cxn>
                <a:cxn ang="0">
                  <a:pos x="155" y="222"/>
                </a:cxn>
                <a:cxn ang="0">
                  <a:pos x="180" y="218"/>
                </a:cxn>
                <a:cxn ang="0">
                  <a:pos x="180" y="202"/>
                </a:cxn>
                <a:cxn ang="0">
                  <a:pos x="191" y="207"/>
                </a:cxn>
                <a:cxn ang="0">
                  <a:pos x="200" y="207"/>
                </a:cxn>
                <a:cxn ang="0">
                  <a:pos x="208" y="229"/>
                </a:cxn>
                <a:cxn ang="0">
                  <a:pos x="228" y="224"/>
                </a:cxn>
                <a:cxn ang="0">
                  <a:pos x="240" y="222"/>
                </a:cxn>
                <a:cxn ang="0">
                  <a:pos x="260" y="216"/>
                </a:cxn>
                <a:cxn ang="0">
                  <a:pos x="273" y="218"/>
                </a:cxn>
                <a:cxn ang="0">
                  <a:pos x="286" y="211"/>
                </a:cxn>
                <a:cxn ang="0">
                  <a:pos x="291" y="207"/>
                </a:cxn>
                <a:cxn ang="0">
                  <a:pos x="324" y="202"/>
                </a:cxn>
                <a:cxn ang="0">
                  <a:pos x="322" y="178"/>
                </a:cxn>
                <a:cxn ang="0">
                  <a:pos x="344" y="204"/>
                </a:cxn>
                <a:cxn ang="0">
                  <a:pos x="364" y="204"/>
                </a:cxn>
                <a:cxn ang="0">
                  <a:pos x="404" y="191"/>
                </a:cxn>
                <a:cxn ang="0">
                  <a:pos x="393" y="156"/>
                </a:cxn>
                <a:cxn ang="0">
                  <a:pos x="404" y="129"/>
                </a:cxn>
                <a:cxn ang="0">
                  <a:pos x="395" y="104"/>
                </a:cxn>
                <a:cxn ang="0">
                  <a:pos x="380" y="96"/>
                </a:cxn>
                <a:cxn ang="0">
                  <a:pos x="369" y="98"/>
                </a:cxn>
                <a:cxn ang="0">
                  <a:pos x="346" y="82"/>
                </a:cxn>
                <a:cxn ang="0">
                  <a:pos x="309" y="96"/>
                </a:cxn>
                <a:cxn ang="0">
                  <a:pos x="280" y="116"/>
                </a:cxn>
                <a:cxn ang="0">
                  <a:pos x="266" y="131"/>
                </a:cxn>
                <a:cxn ang="0">
                  <a:pos x="251" y="129"/>
                </a:cxn>
                <a:cxn ang="0">
                  <a:pos x="262" y="142"/>
                </a:cxn>
                <a:cxn ang="0">
                  <a:pos x="233" y="138"/>
                </a:cxn>
                <a:cxn ang="0">
                  <a:pos x="211" y="127"/>
                </a:cxn>
                <a:cxn ang="0">
                  <a:pos x="204" y="133"/>
                </a:cxn>
                <a:cxn ang="0">
                  <a:pos x="188" y="124"/>
                </a:cxn>
                <a:cxn ang="0">
                  <a:pos x="184" y="142"/>
                </a:cxn>
                <a:cxn ang="0">
                  <a:pos x="175" y="133"/>
                </a:cxn>
                <a:cxn ang="0">
                  <a:pos x="171" y="120"/>
                </a:cxn>
                <a:cxn ang="0">
                  <a:pos x="153" y="104"/>
                </a:cxn>
                <a:cxn ang="0">
                  <a:pos x="124" y="118"/>
                </a:cxn>
                <a:cxn ang="0">
                  <a:pos x="131" y="89"/>
                </a:cxn>
                <a:cxn ang="0">
                  <a:pos x="155" y="82"/>
                </a:cxn>
                <a:cxn ang="0">
                  <a:pos x="166" y="69"/>
                </a:cxn>
                <a:cxn ang="0">
                  <a:pos x="126" y="58"/>
                </a:cxn>
                <a:cxn ang="0">
                  <a:pos x="124" y="53"/>
                </a:cxn>
                <a:cxn ang="0">
                  <a:pos x="137" y="44"/>
                </a:cxn>
                <a:cxn ang="0">
                  <a:pos x="108" y="36"/>
                </a:cxn>
                <a:cxn ang="0">
                  <a:pos x="75" y="56"/>
                </a:cxn>
              </a:cxnLst>
              <a:rect l="0" t="0" r="r" b="b"/>
              <a:pathLst>
                <a:path w="406" h="229">
                  <a:moveTo>
                    <a:pt x="73" y="56"/>
                  </a:moveTo>
                  <a:lnTo>
                    <a:pt x="73" y="56"/>
                  </a:lnTo>
                  <a:lnTo>
                    <a:pt x="75" y="47"/>
                  </a:lnTo>
                  <a:lnTo>
                    <a:pt x="75" y="47"/>
                  </a:lnTo>
                  <a:lnTo>
                    <a:pt x="75" y="36"/>
                  </a:lnTo>
                  <a:lnTo>
                    <a:pt x="75" y="36"/>
                  </a:lnTo>
                  <a:lnTo>
                    <a:pt x="75" y="31"/>
                  </a:lnTo>
                  <a:lnTo>
                    <a:pt x="75" y="29"/>
                  </a:lnTo>
                  <a:lnTo>
                    <a:pt x="75" y="29"/>
                  </a:lnTo>
                  <a:lnTo>
                    <a:pt x="73" y="20"/>
                  </a:lnTo>
                  <a:lnTo>
                    <a:pt x="73" y="20"/>
                  </a:lnTo>
                  <a:lnTo>
                    <a:pt x="71" y="18"/>
                  </a:lnTo>
                  <a:lnTo>
                    <a:pt x="71" y="18"/>
                  </a:lnTo>
                  <a:lnTo>
                    <a:pt x="68" y="11"/>
                  </a:lnTo>
                  <a:lnTo>
                    <a:pt x="66" y="9"/>
                  </a:lnTo>
                  <a:lnTo>
                    <a:pt x="64" y="9"/>
                  </a:lnTo>
                  <a:lnTo>
                    <a:pt x="64" y="9"/>
                  </a:lnTo>
                  <a:lnTo>
                    <a:pt x="60" y="11"/>
                  </a:lnTo>
                  <a:lnTo>
                    <a:pt x="60" y="16"/>
                  </a:lnTo>
                  <a:lnTo>
                    <a:pt x="57" y="16"/>
                  </a:lnTo>
                  <a:lnTo>
                    <a:pt x="53" y="16"/>
                  </a:lnTo>
                  <a:lnTo>
                    <a:pt x="53" y="16"/>
                  </a:lnTo>
                  <a:lnTo>
                    <a:pt x="53" y="13"/>
                  </a:lnTo>
                  <a:lnTo>
                    <a:pt x="48" y="9"/>
                  </a:lnTo>
                  <a:lnTo>
                    <a:pt x="48" y="9"/>
                  </a:lnTo>
                  <a:lnTo>
                    <a:pt x="44" y="7"/>
                  </a:lnTo>
                  <a:lnTo>
                    <a:pt x="37" y="7"/>
                  </a:lnTo>
                  <a:lnTo>
                    <a:pt x="37" y="7"/>
                  </a:lnTo>
                  <a:lnTo>
                    <a:pt x="33" y="2"/>
                  </a:lnTo>
                  <a:lnTo>
                    <a:pt x="31" y="0"/>
                  </a:lnTo>
                  <a:lnTo>
                    <a:pt x="28" y="2"/>
                  </a:lnTo>
                  <a:lnTo>
                    <a:pt x="28" y="2"/>
                  </a:lnTo>
                  <a:lnTo>
                    <a:pt x="24" y="0"/>
                  </a:lnTo>
                  <a:lnTo>
                    <a:pt x="22" y="0"/>
                  </a:lnTo>
                  <a:lnTo>
                    <a:pt x="13" y="4"/>
                  </a:lnTo>
                  <a:lnTo>
                    <a:pt x="6" y="11"/>
                  </a:lnTo>
                  <a:lnTo>
                    <a:pt x="4" y="18"/>
                  </a:lnTo>
                  <a:lnTo>
                    <a:pt x="4" y="18"/>
                  </a:lnTo>
                  <a:lnTo>
                    <a:pt x="6" y="18"/>
                  </a:lnTo>
                  <a:lnTo>
                    <a:pt x="11" y="20"/>
                  </a:lnTo>
                  <a:lnTo>
                    <a:pt x="11" y="24"/>
                  </a:lnTo>
                  <a:lnTo>
                    <a:pt x="11" y="27"/>
                  </a:lnTo>
                  <a:lnTo>
                    <a:pt x="11" y="27"/>
                  </a:lnTo>
                  <a:lnTo>
                    <a:pt x="11" y="24"/>
                  </a:lnTo>
                  <a:lnTo>
                    <a:pt x="8" y="24"/>
                  </a:lnTo>
                  <a:lnTo>
                    <a:pt x="4" y="24"/>
                  </a:lnTo>
                  <a:lnTo>
                    <a:pt x="0" y="29"/>
                  </a:lnTo>
                  <a:lnTo>
                    <a:pt x="2" y="29"/>
                  </a:lnTo>
                  <a:lnTo>
                    <a:pt x="2" y="31"/>
                  </a:lnTo>
                  <a:lnTo>
                    <a:pt x="2" y="31"/>
                  </a:lnTo>
                  <a:lnTo>
                    <a:pt x="8" y="33"/>
                  </a:lnTo>
                  <a:lnTo>
                    <a:pt x="13" y="36"/>
                  </a:lnTo>
                  <a:lnTo>
                    <a:pt x="13" y="36"/>
                  </a:lnTo>
                  <a:lnTo>
                    <a:pt x="17" y="40"/>
                  </a:lnTo>
                  <a:lnTo>
                    <a:pt x="20" y="44"/>
                  </a:lnTo>
                  <a:lnTo>
                    <a:pt x="20" y="44"/>
                  </a:lnTo>
                  <a:lnTo>
                    <a:pt x="24" y="49"/>
                  </a:lnTo>
                  <a:lnTo>
                    <a:pt x="26" y="53"/>
                  </a:lnTo>
                  <a:lnTo>
                    <a:pt x="26" y="53"/>
                  </a:lnTo>
                  <a:lnTo>
                    <a:pt x="26" y="58"/>
                  </a:lnTo>
                  <a:lnTo>
                    <a:pt x="26" y="60"/>
                  </a:lnTo>
                  <a:lnTo>
                    <a:pt x="28" y="62"/>
                  </a:lnTo>
                  <a:lnTo>
                    <a:pt x="28" y="62"/>
                  </a:lnTo>
                  <a:lnTo>
                    <a:pt x="33" y="64"/>
                  </a:lnTo>
                  <a:lnTo>
                    <a:pt x="40" y="64"/>
                  </a:lnTo>
                  <a:lnTo>
                    <a:pt x="40" y="64"/>
                  </a:lnTo>
                  <a:lnTo>
                    <a:pt x="42" y="69"/>
                  </a:lnTo>
                  <a:lnTo>
                    <a:pt x="42" y="71"/>
                  </a:lnTo>
                  <a:lnTo>
                    <a:pt x="42" y="76"/>
                  </a:lnTo>
                  <a:lnTo>
                    <a:pt x="42" y="76"/>
                  </a:lnTo>
                  <a:lnTo>
                    <a:pt x="44" y="78"/>
                  </a:lnTo>
                  <a:lnTo>
                    <a:pt x="46" y="78"/>
                  </a:lnTo>
                  <a:lnTo>
                    <a:pt x="53" y="76"/>
                  </a:lnTo>
                  <a:lnTo>
                    <a:pt x="53" y="76"/>
                  </a:lnTo>
                  <a:lnTo>
                    <a:pt x="57" y="73"/>
                  </a:lnTo>
                  <a:lnTo>
                    <a:pt x="64" y="76"/>
                  </a:lnTo>
                  <a:lnTo>
                    <a:pt x="64" y="76"/>
                  </a:lnTo>
                  <a:lnTo>
                    <a:pt x="68" y="76"/>
                  </a:lnTo>
                  <a:lnTo>
                    <a:pt x="73" y="71"/>
                  </a:lnTo>
                  <a:lnTo>
                    <a:pt x="73" y="71"/>
                  </a:lnTo>
                  <a:lnTo>
                    <a:pt x="75" y="67"/>
                  </a:lnTo>
                  <a:lnTo>
                    <a:pt x="77" y="67"/>
                  </a:lnTo>
                  <a:lnTo>
                    <a:pt x="82" y="67"/>
                  </a:lnTo>
                  <a:lnTo>
                    <a:pt x="82" y="67"/>
                  </a:lnTo>
                  <a:lnTo>
                    <a:pt x="84" y="73"/>
                  </a:lnTo>
                  <a:lnTo>
                    <a:pt x="88" y="82"/>
                  </a:lnTo>
                  <a:lnTo>
                    <a:pt x="88" y="82"/>
                  </a:lnTo>
                  <a:lnTo>
                    <a:pt x="88" y="89"/>
                  </a:lnTo>
                  <a:lnTo>
                    <a:pt x="91" y="96"/>
                  </a:lnTo>
                  <a:lnTo>
                    <a:pt x="91" y="96"/>
                  </a:lnTo>
                  <a:lnTo>
                    <a:pt x="93" y="102"/>
                  </a:lnTo>
                  <a:lnTo>
                    <a:pt x="97" y="107"/>
                  </a:lnTo>
                  <a:lnTo>
                    <a:pt x="102" y="111"/>
                  </a:lnTo>
                  <a:lnTo>
                    <a:pt x="106" y="116"/>
                  </a:lnTo>
                  <a:lnTo>
                    <a:pt x="106" y="116"/>
                  </a:lnTo>
                  <a:lnTo>
                    <a:pt x="108" y="122"/>
                  </a:lnTo>
                  <a:lnTo>
                    <a:pt x="111" y="129"/>
                  </a:lnTo>
                  <a:lnTo>
                    <a:pt x="108" y="133"/>
                  </a:lnTo>
                  <a:lnTo>
                    <a:pt x="106" y="140"/>
                  </a:lnTo>
                  <a:lnTo>
                    <a:pt x="106" y="140"/>
                  </a:lnTo>
                  <a:lnTo>
                    <a:pt x="100" y="153"/>
                  </a:lnTo>
                  <a:lnTo>
                    <a:pt x="100" y="160"/>
                  </a:lnTo>
                  <a:lnTo>
                    <a:pt x="100" y="167"/>
                  </a:lnTo>
                  <a:lnTo>
                    <a:pt x="100" y="167"/>
                  </a:lnTo>
                  <a:lnTo>
                    <a:pt x="102" y="171"/>
                  </a:lnTo>
                  <a:lnTo>
                    <a:pt x="104" y="173"/>
                  </a:lnTo>
                  <a:lnTo>
                    <a:pt x="108" y="176"/>
                  </a:lnTo>
                  <a:lnTo>
                    <a:pt x="113" y="173"/>
                  </a:lnTo>
                  <a:lnTo>
                    <a:pt x="113" y="173"/>
                  </a:lnTo>
                  <a:lnTo>
                    <a:pt x="113" y="176"/>
                  </a:lnTo>
                  <a:lnTo>
                    <a:pt x="111" y="180"/>
                  </a:lnTo>
                  <a:lnTo>
                    <a:pt x="108" y="189"/>
                  </a:lnTo>
                  <a:lnTo>
                    <a:pt x="108" y="189"/>
                  </a:lnTo>
                  <a:lnTo>
                    <a:pt x="111" y="198"/>
                  </a:lnTo>
                  <a:lnTo>
                    <a:pt x="113" y="207"/>
                  </a:lnTo>
                  <a:lnTo>
                    <a:pt x="120" y="213"/>
                  </a:lnTo>
                  <a:lnTo>
                    <a:pt x="122" y="216"/>
                  </a:lnTo>
                  <a:lnTo>
                    <a:pt x="126" y="218"/>
                  </a:lnTo>
                  <a:lnTo>
                    <a:pt x="126" y="218"/>
                  </a:lnTo>
                  <a:lnTo>
                    <a:pt x="133" y="218"/>
                  </a:lnTo>
                  <a:lnTo>
                    <a:pt x="135" y="211"/>
                  </a:lnTo>
                  <a:lnTo>
                    <a:pt x="135" y="211"/>
                  </a:lnTo>
                  <a:lnTo>
                    <a:pt x="137" y="204"/>
                  </a:lnTo>
                  <a:lnTo>
                    <a:pt x="140" y="204"/>
                  </a:lnTo>
                  <a:lnTo>
                    <a:pt x="144" y="207"/>
                  </a:lnTo>
                  <a:lnTo>
                    <a:pt x="144" y="207"/>
                  </a:lnTo>
                  <a:lnTo>
                    <a:pt x="144" y="209"/>
                  </a:lnTo>
                  <a:lnTo>
                    <a:pt x="144" y="213"/>
                  </a:lnTo>
                  <a:lnTo>
                    <a:pt x="144" y="218"/>
                  </a:lnTo>
                  <a:lnTo>
                    <a:pt x="146" y="220"/>
                  </a:lnTo>
                  <a:lnTo>
                    <a:pt x="146" y="220"/>
                  </a:lnTo>
                  <a:lnTo>
                    <a:pt x="151" y="222"/>
                  </a:lnTo>
                  <a:lnTo>
                    <a:pt x="155" y="222"/>
                  </a:lnTo>
                  <a:lnTo>
                    <a:pt x="155" y="222"/>
                  </a:lnTo>
                  <a:lnTo>
                    <a:pt x="160" y="224"/>
                  </a:lnTo>
                  <a:lnTo>
                    <a:pt x="162" y="227"/>
                  </a:lnTo>
                  <a:lnTo>
                    <a:pt x="162" y="227"/>
                  </a:lnTo>
                  <a:lnTo>
                    <a:pt x="166" y="227"/>
                  </a:lnTo>
                  <a:lnTo>
                    <a:pt x="173" y="224"/>
                  </a:lnTo>
                  <a:lnTo>
                    <a:pt x="180" y="218"/>
                  </a:lnTo>
                  <a:lnTo>
                    <a:pt x="180" y="218"/>
                  </a:lnTo>
                  <a:lnTo>
                    <a:pt x="182" y="213"/>
                  </a:lnTo>
                  <a:lnTo>
                    <a:pt x="180" y="211"/>
                  </a:lnTo>
                  <a:lnTo>
                    <a:pt x="177" y="209"/>
                  </a:lnTo>
                  <a:lnTo>
                    <a:pt x="177" y="209"/>
                  </a:lnTo>
                  <a:lnTo>
                    <a:pt x="177" y="204"/>
                  </a:lnTo>
                  <a:lnTo>
                    <a:pt x="180" y="202"/>
                  </a:lnTo>
                  <a:lnTo>
                    <a:pt x="184" y="202"/>
                  </a:lnTo>
                  <a:lnTo>
                    <a:pt x="184" y="202"/>
                  </a:lnTo>
                  <a:lnTo>
                    <a:pt x="186" y="207"/>
                  </a:lnTo>
                  <a:lnTo>
                    <a:pt x="188" y="209"/>
                  </a:lnTo>
                  <a:lnTo>
                    <a:pt x="188" y="209"/>
                  </a:lnTo>
                  <a:lnTo>
                    <a:pt x="188" y="209"/>
                  </a:lnTo>
                  <a:lnTo>
                    <a:pt x="191" y="207"/>
                  </a:lnTo>
                  <a:lnTo>
                    <a:pt x="191" y="204"/>
                  </a:lnTo>
                  <a:lnTo>
                    <a:pt x="193" y="202"/>
                  </a:lnTo>
                  <a:lnTo>
                    <a:pt x="195" y="200"/>
                  </a:lnTo>
                  <a:lnTo>
                    <a:pt x="195" y="200"/>
                  </a:lnTo>
                  <a:lnTo>
                    <a:pt x="200" y="202"/>
                  </a:lnTo>
                  <a:lnTo>
                    <a:pt x="200" y="202"/>
                  </a:lnTo>
                  <a:lnTo>
                    <a:pt x="200" y="207"/>
                  </a:lnTo>
                  <a:lnTo>
                    <a:pt x="197" y="213"/>
                  </a:lnTo>
                  <a:lnTo>
                    <a:pt x="197" y="213"/>
                  </a:lnTo>
                  <a:lnTo>
                    <a:pt x="197" y="218"/>
                  </a:lnTo>
                  <a:lnTo>
                    <a:pt x="200" y="224"/>
                  </a:lnTo>
                  <a:lnTo>
                    <a:pt x="202" y="229"/>
                  </a:lnTo>
                  <a:lnTo>
                    <a:pt x="208" y="229"/>
                  </a:lnTo>
                  <a:lnTo>
                    <a:pt x="208" y="229"/>
                  </a:lnTo>
                  <a:lnTo>
                    <a:pt x="211" y="229"/>
                  </a:lnTo>
                  <a:lnTo>
                    <a:pt x="213" y="229"/>
                  </a:lnTo>
                  <a:lnTo>
                    <a:pt x="217" y="222"/>
                  </a:lnTo>
                  <a:lnTo>
                    <a:pt x="217" y="222"/>
                  </a:lnTo>
                  <a:lnTo>
                    <a:pt x="220" y="227"/>
                  </a:lnTo>
                  <a:lnTo>
                    <a:pt x="224" y="227"/>
                  </a:lnTo>
                  <a:lnTo>
                    <a:pt x="228" y="224"/>
                  </a:lnTo>
                  <a:lnTo>
                    <a:pt x="228" y="218"/>
                  </a:lnTo>
                  <a:lnTo>
                    <a:pt x="228" y="218"/>
                  </a:lnTo>
                  <a:lnTo>
                    <a:pt x="233" y="218"/>
                  </a:lnTo>
                  <a:lnTo>
                    <a:pt x="233" y="218"/>
                  </a:lnTo>
                  <a:lnTo>
                    <a:pt x="233" y="222"/>
                  </a:lnTo>
                  <a:lnTo>
                    <a:pt x="235" y="222"/>
                  </a:lnTo>
                  <a:lnTo>
                    <a:pt x="240" y="222"/>
                  </a:lnTo>
                  <a:lnTo>
                    <a:pt x="244" y="220"/>
                  </a:lnTo>
                  <a:lnTo>
                    <a:pt x="244" y="216"/>
                  </a:lnTo>
                  <a:lnTo>
                    <a:pt x="244" y="216"/>
                  </a:lnTo>
                  <a:lnTo>
                    <a:pt x="251" y="220"/>
                  </a:lnTo>
                  <a:lnTo>
                    <a:pt x="257" y="222"/>
                  </a:lnTo>
                  <a:lnTo>
                    <a:pt x="257" y="222"/>
                  </a:lnTo>
                  <a:lnTo>
                    <a:pt x="260" y="216"/>
                  </a:lnTo>
                  <a:lnTo>
                    <a:pt x="260" y="216"/>
                  </a:lnTo>
                  <a:lnTo>
                    <a:pt x="262" y="220"/>
                  </a:lnTo>
                  <a:lnTo>
                    <a:pt x="264" y="222"/>
                  </a:lnTo>
                  <a:lnTo>
                    <a:pt x="266" y="222"/>
                  </a:lnTo>
                  <a:lnTo>
                    <a:pt x="271" y="220"/>
                  </a:lnTo>
                  <a:lnTo>
                    <a:pt x="271" y="220"/>
                  </a:lnTo>
                  <a:lnTo>
                    <a:pt x="273" y="218"/>
                  </a:lnTo>
                  <a:lnTo>
                    <a:pt x="275" y="213"/>
                  </a:lnTo>
                  <a:lnTo>
                    <a:pt x="271" y="207"/>
                  </a:lnTo>
                  <a:lnTo>
                    <a:pt x="271" y="207"/>
                  </a:lnTo>
                  <a:lnTo>
                    <a:pt x="277" y="211"/>
                  </a:lnTo>
                  <a:lnTo>
                    <a:pt x="282" y="213"/>
                  </a:lnTo>
                  <a:lnTo>
                    <a:pt x="286" y="211"/>
                  </a:lnTo>
                  <a:lnTo>
                    <a:pt x="286" y="211"/>
                  </a:lnTo>
                  <a:lnTo>
                    <a:pt x="288" y="209"/>
                  </a:lnTo>
                  <a:lnTo>
                    <a:pt x="291" y="207"/>
                  </a:lnTo>
                  <a:lnTo>
                    <a:pt x="288" y="200"/>
                  </a:lnTo>
                  <a:lnTo>
                    <a:pt x="288" y="200"/>
                  </a:lnTo>
                  <a:lnTo>
                    <a:pt x="286" y="200"/>
                  </a:lnTo>
                  <a:lnTo>
                    <a:pt x="286" y="200"/>
                  </a:lnTo>
                  <a:lnTo>
                    <a:pt x="291" y="207"/>
                  </a:lnTo>
                  <a:lnTo>
                    <a:pt x="295" y="209"/>
                  </a:lnTo>
                  <a:lnTo>
                    <a:pt x="300" y="211"/>
                  </a:lnTo>
                  <a:lnTo>
                    <a:pt x="300" y="211"/>
                  </a:lnTo>
                  <a:lnTo>
                    <a:pt x="309" y="209"/>
                  </a:lnTo>
                  <a:lnTo>
                    <a:pt x="320" y="207"/>
                  </a:lnTo>
                  <a:lnTo>
                    <a:pt x="320" y="207"/>
                  </a:lnTo>
                  <a:lnTo>
                    <a:pt x="324" y="202"/>
                  </a:lnTo>
                  <a:lnTo>
                    <a:pt x="326" y="200"/>
                  </a:lnTo>
                  <a:lnTo>
                    <a:pt x="326" y="196"/>
                  </a:lnTo>
                  <a:lnTo>
                    <a:pt x="326" y="189"/>
                  </a:lnTo>
                  <a:lnTo>
                    <a:pt x="324" y="180"/>
                  </a:lnTo>
                  <a:lnTo>
                    <a:pt x="317" y="173"/>
                  </a:lnTo>
                  <a:lnTo>
                    <a:pt x="317" y="173"/>
                  </a:lnTo>
                  <a:lnTo>
                    <a:pt x="322" y="178"/>
                  </a:lnTo>
                  <a:lnTo>
                    <a:pt x="329" y="182"/>
                  </a:lnTo>
                  <a:lnTo>
                    <a:pt x="329" y="182"/>
                  </a:lnTo>
                  <a:lnTo>
                    <a:pt x="331" y="187"/>
                  </a:lnTo>
                  <a:lnTo>
                    <a:pt x="333" y="193"/>
                  </a:lnTo>
                  <a:lnTo>
                    <a:pt x="333" y="193"/>
                  </a:lnTo>
                  <a:lnTo>
                    <a:pt x="340" y="202"/>
                  </a:lnTo>
                  <a:lnTo>
                    <a:pt x="344" y="204"/>
                  </a:lnTo>
                  <a:lnTo>
                    <a:pt x="351" y="207"/>
                  </a:lnTo>
                  <a:lnTo>
                    <a:pt x="351" y="207"/>
                  </a:lnTo>
                  <a:lnTo>
                    <a:pt x="353" y="202"/>
                  </a:lnTo>
                  <a:lnTo>
                    <a:pt x="353" y="202"/>
                  </a:lnTo>
                  <a:lnTo>
                    <a:pt x="353" y="204"/>
                  </a:lnTo>
                  <a:lnTo>
                    <a:pt x="355" y="207"/>
                  </a:lnTo>
                  <a:lnTo>
                    <a:pt x="364" y="204"/>
                  </a:lnTo>
                  <a:lnTo>
                    <a:pt x="375" y="198"/>
                  </a:lnTo>
                  <a:lnTo>
                    <a:pt x="375" y="198"/>
                  </a:lnTo>
                  <a:lnTo>
                    <a:pt x="382" y="196"/>
                  </a:lnTo>
                  <a:lnTo>
                    <a:pt x="391" y="193"/>
                  </a:lnTo>
                  <a:lnTo>
                    <a:pt x="397" y="193"/>
                  </a:lnTo>
                  <a:lnTo>
                    <a:pt x="404" y="191"/>
                  </a:lnTo>
                  <a:lnTo>
                    <a:pt x="404" y="191"/>
                  </a:lnTo>
                  <a:lnTo>
                    <a:pt x="406" y="184"/>
                  </a:lnTo>
                  <a:lnTo>
                    <a:pt x="406" y="178"/>
                  </a:lnTo>
                  <a:lnTo>
                    <a:pt x="404" y="171"/>
                  </a:lnTo>
                  <a:lnTo>
                    <a:pt x="402" y="164"/>
                  </a:lnTo>
                  <a:lnTo>
                    <a:pt x="402" y="164"/>
                  </a:lnTo>
                  <a:lnTo>
                    <a:pt x="397" y="160"/>
                  </a:lnTo>
                  <a:lnTo>
                    <a:pt x="393" y="156"/>
                  </a:lnTo>
                  <a:lnTo>
                    <a:pt x="393" y="156"/>
                  </a:lnTo>
                  <a:lnTo>
                    <a:pt x="391" y="149"/>
                  </a:lnTo>
                  <a:lnTo>
                    <a:pt x="393" y="142"/>
                  </a:lnTo>
                  <a:lnTo>
                    <a:pt x="393" y="142"/>
                  </a:lnTo>
                  <a:lnTo>
                    <a:pt x="395" y="138"/>
                  </a:lnTo>
                  <a:lnTo>
                    <a:pt x="400" y="133"/>
                  </a:lnTo>
                  <a:lnTo>
                    <a:pt x="404" y="129"/>
                  </a:lnTo>
                  <a:lnTo>
                    <a:pt x="406" y="124"/>
                  </a:lnTo>
                  <a:lnTo>
                    <a:pt x="406" y="124"/>
                  </a:lnTo>
                  <a:lnTo>
                    <a:pt x="406" y="120"/>
                  </a:lnTo>
                  <a:lnTo>
                    <a:pt x="404" y="113"/>
                  </a:lnTo>
                  <a:lnTo>
                    <a:pt x="397" y="104"/>
                  </a:lnTo>
                  <a:lnTo>
                    <a:pt x="397" y="104"/>
                  </a:lnTo>
                  <a:lnTo>
                    <a:pt x="395" y="104"/>
                  </a:lnTo>
                  <a:lnTo>
                    <a:pt x="393" y="102"/>
                  </a:lnTo>
                  <a:lnTo>
                    <a:pt x="386" y="104"/>
                  </a:lnTo>
                  <a:lnTo>
                    <a:pt x="382" y="102"/>
                  </a:lnTo>
                  <a:lnTo>
                    <a:pt x="382" y="100"/>
                  </a:lnTo>
                  <a:lnTo>
                    <a:pt x="382" y="98"/>
                  </a:lnTo>
                  <a:lnTo>
                    <a:pt x="382" y="98"/>
                  </a:lnTo>
                  <a:lnTo>
                    <a:pt x="380" y="96"/>
                  </a:lnTo>
                  <a:lnTo>
                    <a:pt x="377" y="96"/>
                  </a:lnTo>
                  <a:lnTo>
                    <a:pt x="377" y="96"/>
                  </a:lnTo>
                  <a:lnTo>
                    <a:pt x="377" y="93"/>
                  </a:lnTo>
                  <a:lnTo>
                    <a:pt x="377" y="93"/>
                  </a:lnTo>
                  <a:lnTo>
                    <a:pt x="375" y="93"/>
                  </a:lnTo>
                  <a:lnTo>
                    <a:pt x="371" y="96"/>
                  </a:lnTo>
                  <a:lnTo>
                    <a:pt x="369" y="98"/>
                  </a:lnTo>
                  <a:lnTo>
                    <a:pt x="366" y="96"/>
                  </a:lnTo>
                  <a:lnTo>
                    <a:pt x="366" y="96"/>
                  </a:lnTo>
                  <a:lnTo>
                    <a:pt x="362" y="91"/>
                  </a:lnTo>
                  <a:lnTo>
                    <a:pt x="360" y="87"/>
                  </a:lnTo>
                  <a:lnTo>
                    <a:pt x="360" y="87"/>
                  </a:lnTo>
                  <a:lnTo>
                    <a:pt x="353" y="84"/>
                  </a:lnTo>
                  <a:lnTo>
                    <a:pt x="346" y="82"/>
                  </a:lnTo>
                  <a:lnTo>
                    <a:pt x="331" y="84"/>
                  </a:lnTo>
                  <a:lnTo>
                    <a:pt x="331" y="84"/>
                  </a:lnTo>
                  <a:lnTo>
                    <a:pt x="324" y="89"/>
                  </a:lnTo>
                  <a:lnTo>
                    <a:pt x="317" y="93"/>
                  </a:lnTo>
                  <a:lnTo>
                    <a:pt x="317" y="93"/>
                  </a:lnTo>
                  <a:lnTo>
                    <a:pt x="313" y="96"/>
                  </a:lnTo>
                  <a:lnTo>
                    <a:pt x="309" y="96"/>
                  </a:lnTo>
                  <a:lnTo>
                    <a:pt x="302" y="93"/>
                  </a:lnTo>
                  <a:lnTo>
                    <a:pt x="302" y="93"/>
                  </a:lnTo>
                  <a:lnTo>
                    <a:pt x="293" y="96"/>
                  </a:lnTo>
                  <a:lnTo>
                    <a:pt x="286" y="102"/>
                  </a:lnTo>
                  <a:lnTo>
                    <a:pt x="282" y="109"/>
                  </a:lnTo>
                  <a:lnTo>
                    <a:pt x="280" y="116"/>
                  </a:lnTo>
                  <a:lnTo>
                    <a:pt x="280" y="116"/>
                  </a:lnTo>
                  <a:lnTo>
                    <a:pt x="280" y="113"/>
                  </a:lnTo>
                  <a:lnTo>
                    <a:pt x="277" y="111"/>
                  </a:lnTo>
                  <a:lnTo>
                    <a:pt x="268" y="116"/>
                  </a:lnTo>
                  <a:lnTo>
                    <a:pt x="268" y="116"/>
                  </a:lnTo>
                  <a:lnTo>
                    <a:pt x="268" y="122"/>
                  </a:lnTo>
                  <a:lnTo>
                    <a:pt x="266" y="131"/>
                  </a:lnTo>
                  <a:lnTo>
                    <a:pt x="266" y="131"/>
                  </a:lnTo>
                  <a:lnTo>
                    <a:pt x="266" y="124"/>
                  </a:lnTo>
                  <a:lnTo>
                    <a:pt x="266" y="124"/>
                  </a:lnTo>
                  <a:lnTo>
                    <a:pt x="262" y="122"/>
                  </a:lnTo>
                  <a:lnTo>
                    <a:pt x="257" y="122"/>
                  </a:lnTo>
                  <a:lnTo>
                    <a:pt x="253" y="124"/>
                  </a:lnTo>
                  <a:lnTo>
                    <a:pt x="251" y="129"/>
                  </a:lnTo>
                  <a:lnTo>
                    <a:pt x="251" y="129"/>
                  </a:lnTo>
                  <a:lnTo>
                    <a:pt x="248" y="133"/>
                  </a:lnTo>
                  <a:lnTo>
                    <a:pt x="251" y="136"/>
                  </a:lnTo>
                  <a:lnTo>
                    <a:pt x="253" y="136"/>
                  </a:lnTo>
                  <a:lnTo>
                    <a:pt x="257" y="138"/>
                  </a:lnTo>
                  <a:lnTo>
                    <a:pt x="260" y="140"/>
                  </a:lnTo>
                  <a:lnTo>
                    <a:pt x="262" y="142"/>
                  </a:lnTo>
                  <a:lnTo>
                    <a:pt x="262" y="142"/>
                  </a:lnTo>
                  <a:lnTo>
                    <a:pt x="260" y="140"/>
                  </a:lnTo>
                  <a:lnTo>
                    <a:pt x="255" y="138"/>
                  </a:lnTo>
                  <a:lnTo>
                    <a:pt x="246" y="140"/>
                  </a:lnTo>
                  <a:lnTo>
                    <a:pt x="233" y="151"/>
                  </a:lnTo>
                  <a:lnTo>
                    <a:pt x="233" y="151"/>
                  </a:lnTo>
                  <a:lnTo>
                    <a:pt x="235" y="144"/>
                  </a:lnTo>
                  <a:lnTo>
                    <a:pt x="233" y="138"/>
                  </a:lnTo>
                  <a:lnTo>
                    <a:pt x="228" y="133"/>
                  </a:lnTo>
                  <a:lnTo>
                    <a:pt x="222" y="131"/>
                  </a:lnTo>
                  <a:lnTo>
                    <a:pt x="222" y="131"/>
                  </a:lnTo>
                  <a:lnTo>
                    <a:pt x="217" y="127"/>
                  </a:lnTo>
                  <a:lnTo>
                    <a:pt x="215" y="124"/>
                  </a:lnTo>
                  <a:lnTo>
                    <a:pt x="211" y="127"/>
                  </a:lnTo>
                  <a:lnTo>
                    <a:pt x="211" y="127"/>
                  </a:lnTo>
                  <a:lnTo>
                    <a:pt x="211" y="133"/>
                  </a:lnTo>
                  <a:lnTo>
                    <a:pt x="211" y="140"/>
                  </a:lnTo>
                  <a:lnTo>
                    <a:pt x="211" y="140"/>
                  </a:lnTo>
                  <a:lnTo>
                    <a:pt x="208" y="131"/>
                  </a:lnTo>
                  <a:lnTo>
                    <a:pt x="208" y="131"/>
                  </a:lnTo>
                  <a:lnTo>
                    <a:pt x="208" y="131"/>
                  </a:lnTo>
                  <a:lnTo>
                    <a:pt x="204" y="133"/>
                  </a:lnTo>
                  <a:lnTo>
                    <a:pt x="202" y="138"/>
                  </a:lnTo>
                  <a:lnTo>
                    <a:pt x="202" y="138"/>
                  </a:lnTo>
                  <a:lnTo>
                    <a:pt x="197" y="140"/>
                  </a:lnTo>
                  <a:lnTo>
                    <a:pt x="197" y="140"/>
                  </a:lnTo>
                  <a:lnTo>
                    <a:pt x="193" y="133"/>
                  </a:lnTo>
                  <a:lnTo>
                    <a:pt x="193" y="133"/>
                  </a:lnTo>
                  <a:lnTo>
                    <a:pt x="188" y="124"/>
                  </a:lnTo>
                  <a:lnTo>
                    <a:pt x="188" y="124"/>
                  </a:lnTo>
                  <a:lnTo>
                    <a:pt x="186" y="124"/>
                  </a:lnTo>
                  <a:lnTo>
                    <a:pt x="184" y="127"/>
                  </a:lnTo>
                  <a:lnTo>
                    <a:pt x="184" y="127"/>
                  </a:lnTo>
                  <a:lnTo>
                    <a:pt x="182" y="131"/>
                  </a:lnTo>
                  <a:lnTo>
                    <a:pt x="184" y="138"/>
                  </a:lnTo>
                  <a:lnTo>
                    <a:pt x="184" y="142"/>
                  </a:lnTo>
                  <a:lnTo>
                    <a:pt x="182" y="147"/>
                  </a:lnTo>
                  <a:lnTo>
                    <a:pt x="182" y="147"/>
                  </a:lnTo>
                  <a:lnTo>
                    <a:pt x="180" y="142"/>
                  </a:lnTo>
                  <a:lnTo>
                    <a:pt x="180" y="140"/>
                  </a:lnTo>
                  <a:lnTo>
                    <a:pt x="177" y="133"/>
                  </a:lnTo>
                  <a:lnTo>
                    <a:pt x="177" y="133"/>
                  </a:lnTo>
                  <a:lnTo>
                    <a:pt x="175" y="133"/>
                  </a:lnTo>
                  <a:lnTo>
                    <a:pt x="171" y="133"/>
                  </a:lnTo>
                  <a:lnTo>
                    <a:pt x="166" y="136"/>
                  </a:lnTo>
                  <a:lnTo>
                    <a:pt x="166" y="136"/>
                  </a:lnTo>
                  <a:lnTo>
                    <a:pt x="166" y="131"/>
                  </a:lnTo>
                  <a:lnTo>
                    <a:pt x="168" y="129"/>
                  </a:lnTo>
                  <a:lnTo>
                    <a:pt x="171" y="124"/>
                  </a:lnTo>
                  <a:lnTo>
                    <a:pt x="171" y="120"/>
                  </a:lnTo>
                  <a:lnTo>
                    <a:pt x="171" y="120"/>
                  </a:lnTo>
                  <a:lnTo>
                    <a:pt x="168" y="116"/>
                  </a:lnTo>
                  <a:lnTo>
                    <a:pt x="166" y="113"/>
                  </a:lnTo>
                  <a:lnTo>
                    <a:pt x="157" y="111"/>
                  </a:lnTo>
                  <a:lnTo>
                    <a:pt x="157" y="111"/>
                  </a:lnTo>
                  <a:lnTo>
                    <a:pt x="155" y="107"/>
                  </a:lnTo>
                  <a:lnTo>
                    <a:pt x="153" y="104"/>
                  </a:lnTo>
                  <a:lnTo>
                    <a:pt x="148" y="102"/>
                  </a:lnTo>
                  <a:lnTo>
                    <a:pt x="144" y="104"/>
                  </a:lnTo>
                  <a:lnTo>
                    <a:pt x="144" y="104"/>
                  </a:lnTo>
                  <a:lnTo>
                    <a:pt x="133" y="109"/>
                  </a:lnTo>
                  <a:lnTo>
                    <a:pt x="133" y="109"/>
                  </a:lnTo>
                  <a:lnTo>
                    <a:pt x="124" y="118"/>
                  </a:lnTo>
                  <a:lnTo>
                    <a:pt x="124" y="118"/>
                  </a:lnTo>
                  <a:lnTo>
                    <a:pt x="126" y="111"/>
                  </a:lnTo>
                  <a:lnTo>
                    <a:pt x="131" y="104"/>
                  </a:lnTo>
                  <a:lnTo>
                    <a:pt x="131" y="104"/>
                  </a:lnTo>
                  <a:lnTo>
                    <a:pt x="133" y="100"/>
                  </a:lnTo>
                  <a:lnTo>
                    <a:pt x="133" y="93"/>
                  </a:lnTo>
                  <a:lnTo>
                    <a:pt x="133" y="93"/>
                  </a:lnTo>
                  <a:lnTo>
                    <a:pt x="131" y="89"/>
                  </a:lnTo>
                  <a:lnTo>
                    <a:pt x="124" y="87"/>
                  </a:lnTo>
                  <a:lnTo>
                    <a:pt x="120" y="82"/>
                  </a:lnTo>
                  <a:lnTo>
                    <a:pt x="117" y="76"/>
                  </a:lnTo>
                  <a:lnTo>
                    <a:pt x="117" y="76"/>
                  </a:lnTo>
                  <a:lnTo>
                    <a:pt x="135" y="82"/>
                  </a:lnTo>
                  <a:lnTo>
                    <a:pt x="146" y="84"/>
                  </a:lnTo>
                  <a:lnTo>
                    <a:pt x="155" y="82"/>
                  </a:lnTo>
                  <a:lnTo>
                    <a:pt x="155" y="82"/>
                  </a:lnTo>
                  <a:lnTo>
                    <a:pt x="164" y="82"/>
                  </a:lnTo>
                  <a:lnTo>
                    <a:pt x="168" y="80"/>
                  </a:lnTo>
                  <a:lnTo>
                    <a:pt x="171" y="76"/>
                  </a:lnTo>
                  <a:lnTo>
                    <a:pt x="171" y="76"/>
                  </a:lnTo>
                  <a:lnTo>
                    <a:pt x="168" y="71"/>
                  </a:lnTo>
                  <a:lnTo>
                    <a:pt x="166" y="69"/>
                  </a:lnTo>
                  <a:lnTo>
                    <a:pt x="157" y="67"/>
                  </a:lnTo>
                  <a:lnTo>
                    <a:pt x="140" y="64"/>
                  </a:lnTo>
                  <a:lnTo>
                    <a:pt x="140" y="64"/>
                  </a:lnTo>
                  <a:lnTo>
                    <a:pt x="135" y="62"/>
                  </a:lnTo>
                  <a:lnTo>
                    <a:pt x="133" y="60"/>
                  </a:lnTo>
                  <a:lnTo>
                    <a:pt x="131" y="58"/>
                  </a:lnTo>
                  <a:lnTo>
                    <a:pt x="126" y="58"/>
                  </a:lnTo>
                  <a:lnTo>
                    <a:pt x="126" y="58"/>
                  </a:lnTo>
                  <a:lnTo>
                    <a:pt x="122" y="58"/>
                  </a:lnTo>
                  <a:lnTo>
                    <a:pt x="117" y="58"/>
                  </a:lnTo>
                  <a:lnTo>
                    <a:pt x="117" y="58"/>
                  </a:lnTo>
                  <a:lnTo>
                    <a:pt x="117" y="56"/>
                  </a:lnTo>
                  <a:lnTo>
                    <a:pt x="120" y="53"/>
                  </a:lnTo>
                  <a:lnTo>
                    <a:pt x="124" y="53"/>
                  </a:lnTo>
                  <a:lnTo>
                    <a:pt x="124" y="53"/>
                  </a:lnTo>
                  <a:lnTo>
                    <a:pt x="131" y="53"/>
                  </a:lnTo>
                  <a:lnTo>
                    <a:pt x="135" y="53"/>
                  </a:lnTo>
                  <a:lnTo>
                    <a:pt x="140" y="53"/>
                  </a:lnTo>
                  <a:lnTo>
                    <a:pt x="140" y="53"/>
                  </a:lnTo>
                  <a:lnTo>
                    <a:pt x="140" y="47"/>
                  </a:lnTo>
                  <a:lnTo>
                    <a:pt x="137" y="44"/>
                  </a:lnTo>
                  <a:lnTo>
                    <a:pt x="128" y="38"/>
                  </a:lnTo>
                  <a:lnTo>
                    <a:pt x="128" y="38"/>
                  </a:lnTo>
                  <a:lnTo>
                    <a:pt x="120" y="31"/>
                  </a:lnTo>
                  <a:lnTo>
                    <a:pt x="120" y="31"/>
                  </a:lnTo>
                  <a:lnTo>
                    <a:pt x="115" y="31"/>
                  </a:lnTo>
                  <a:lnTo>
                    <a:pt x="108" y="36"/>
                  </a:lnTo>
                  <a:lnTo>
                    <a:pt x="108" y="36"/>
                  </a:lnTo>
                  <a:lnTo>
                    <a:pt x="97" y="40"/>
                  </a:lnTo>
                  <a:lnTo>
                    <a:pt x="86" y="47"/>
                  </a:lnTo>
                  <a:lnTo>
                    <a:pt x="86" y="47"/>
                  </a:lnTo>
                  <a:lnTo>
                    <a:pt x="82" y="49"/>
                  </a:lnTo>
                  <a:lnTo>
                    <a:pt x="77" y="51"/>
                  </a:lnTo>
                  <a:lnTo>
                    <a:pt x="77" y="51"/>
                  </a:lnTo>
                  <a:lnTo>
                    <a:pt x="75" y="56"/>
                  </a:lnTo>
                  <a:lnTo>
                    <a:pt x="73" y="58"/>
                  </a:lnTo>
                  <a:lnTo>
                    <a:pt x="71" y="58"/>
                  </a:lnTo>
                  <a:lnTo>
                    <a:pt x="73" y="56"/>
                  </a:lnTo>
                  <a:close/>
                </a:path>
              </a:pathLst>
            </a:custGeom>
            <a:grpFill/>
            <a:ln w="9525">
              <a:solidFill>
                <a:schemeClr val="bg1"/>
              </a:solidFill>
              <a:round/>
              <a:headEnd/>
              <a:tailEnd/>
            </a:ln>
          </p:spPr>
          <p:txBody>
            <a:bodyPr/>
            <a:lstStyle/>
            <a:p>
              <a:endParaRPr lang="fr-CA"/>
            </a:p>
          </p:txBody>
        </p:sp>
        <p:sp>
          <p:nvSpPr>
            <p:cNvPr id="96" name="Freeform 111"/>
            <p:cNvSpPr>
              <a:spLocks/>
            </p:cNvSpPr>
            <p:nvPr/>
          </p:nvSpPr>
          <p:spPr bwMode="auto">
            <a:xfrm>
              <a:off x="2651" y="849"/>
              <a:ext cx="406" cy="229"/>
            </a:xfrm>
            <a:custGeom>
              <a:avLst/>
              <a:gdLst/>
              <a:ahLst/>
              <a:cxnLst>
                <a:cxn ang="0">
                  <a:pos x="75" y="31"/>
                </a:cxn>
                <a:cxn ang="0">
                  <a:pos x="68" y="11"/>
                </a:cxn>
                <a:cxn ang="0">
                  <a:pos x="53" y="16"/>
                </a:cxn>
                <a:cxn ang="0">
                  <a:pos x="37" y="7"/>
                </a:cxn>
                <a:cxn ang="0">
                  <a:pos x="13" y="4"/>
                </a:cxn>
                <a:cxn ang="0">
                  <a:pos x="11" y="27"/>
                </a:cxn>
                <a:cxn ang="0">
                  <a:pos x="2" y="31"/>
                </a:cxn>
                <a:cxn ang="0">
                  <a:pos x="20" y="44"/>
                </a:cxn>
                <a:cxn ang="0">
                  <a:pos x="28" y="62"/>
                </a:cxn>
                <a:cxn ang="0">
                  <a:pos x="42" y="76"/>
                </a:cxn>
                <a:cxn ang="0">
                  <a:pos x="64" y="76"/>
                </a:cxn>
                <a:cxn ang="0">
                  <a:pos x="82" y="67"/>
                </a:cxn>
                <a:cxn ang="0">
                  <a:pos x="93" y="102"/>
                </a:cxn>
                <a:cxn ang="0">
                  <a:pos x="108" y="133"/>
                </a:cxn>
                <a:cxn ang="0">
                  <a:pos x="102" y="171"/>
                </a:cxn>
                <a:cxn ang="0">
                  <a:pos x="108" y="189"/>
                </a:cxn>
                <a:cxn ang="0">
                  <a:pos x="126" y="218"/>
                </a:cxn>
                <a:cxn ang="0">
                  <a:pos x="144" y="207"/>
                </a:cxn>
                <a:cxn ang="0">
                  <a:pos x="155" y="222"/>
                </a:cxn>
                <a:cxn ang="0">
                  <a:pos x="180" y="218"/>
                </a:cxn>
                <a:cxn ang="0">
                  <a:pos x="180" y="202"/>
                </a:cxn>
                <a:cxn ang="0">
                  <a:pos x="191" y="207"/>
                </a:cxn>
                <a:cxn ang="0">
                  <a:pos x="200" y="207"/>
                </a:cxn>
                <a:cxn ang="0">
                  <a:pos x="208" y="229"/>
                </a:cxn>
                <a:cxn ang="0">
                  <a:pos x="228" y="224"/>
                </a:cxn>
                <a:cxn ang="0">
                  <a:pos x="240" y="222"/>
                </a:cxn>
                <a:cxn ang="0">
                  <a:pos x="260" y="216"/>
                </a:cxn>
                <a:cxn ang="0">
                  <a:pos x="273" y="218"/>
                </a:cxn>
                <a:cxn ang="0">
                  <a:pos x="286" y="211"/>
                </a:cxn>
                <a:cxn ang="0">
                  <a:pos x="291" y="207"/>
                </a:cxn>
                <a:cxn ang="0">
                  <a:pos x="324" y="202"/>
                </a:cxn>
                <a:cxn ang="0">
                  <a:pos x="322" y="178"/>
                </a:cxn>
                <a:cxn ang="0">
                  <a:pos x="344" y="204"/>
                </a:cxn>
                <a:cxn ang="0">
                  <a:pos x="364" y="204"/>
                </a:cxn>
                <a:cxn ang="0">
                  <a:pos x="404" y="191"/>
                </a:cxn>
                <a:cxn ang="0">
                  <a:pos x="393" y="156"/>
                </a:cxn>
                <a:cxn ang="0">
                  <a:pos x="404" y="129"/>
                </a:cxn>
                <a:cxn ang="0">
                  <a:pos x="395" y="104"/>
                </a:cxn>
                <a:cxn ang="0">
                  <a:pos x="380" y="96"/>
                </a:cxn>
                <a:cxn ang="0">
                  <a:pos x="369" y="98"/>
                </a:cxn>
                <a:cxn ang="0">
                  <a:pos x="346" y="82"/>
                </a:cxn>
                <a:cxn ang="0">
                  <a:pos x="309" y="96"/>
                </a:cxn>
                <a:cxn ang="0">
                  <a:pos x="280" y="116"/>
                </a:cxn>
                <a:cxn ang="0">
                  <a:pos x="266" y="131"/>
                </a:cxn>
                <a:cxn ang="0">
                  <a:pos x="251" y="129"/>
                </a:cxn>
                <a:cxn ang="0">
                  <a:pos x="262" y="142"/>
                </a:cxn>
                <a:cxn ang="0">
                  <a:pos x="233" y="138"/>
                </a:cxn>
                <a:cxn ang="0">
                  <a:pos x="211" y="127"/>
                </a:cxn>
                <a:cxn ang="0">
                  <a:pos x="204" y="133"/>
                </a:cxn>
                <a:cxn ang="0">
                  <a:pos x="188" y="124"/>
                </a:cxn>
                <a:cxn ang="0">
                  <a:pos x="184" y="142"/>
                </a:cxn>
                <a:cxn ang="0">
                  <a:pos x="175" y="133"/>
                </a:cxn>
                <a:cxn ang="0">
                  <a:pos x="171" y="120"/>
                </a:cxn>
                <a:cxn ang="0">
                  <a:pos x="153" y="104"/>
                </a:cxn>
                <a:cxn ang="0">
                  <a:pos x="124" y="118"/>
                </a:cxn>
                <a:cxn ang="0">
                  <a:pos x="131" y="89"/>
                </a:cxn>
                <a:cxn ang="0">
                  <a:pos x="155" y="82"/>
                </a:cxn>
                <a:cxn ang="0">
                  <a:pos x="166" y="69"/>
                </a:cxn>
                <a:cxn ang="0">
                  <a:pos x="126" y="58"/>
                </a:cxn>
                <a:cxn ang="0">
                  <a:pos x="124" y="53"/>
                </a:cxn>
                <a:cxn ang="0">
                  <a:pos x="137" y="44"/>
                </a:cxn>
                <a:cxn ang="0">
                  <a:pos x="108" y="36"/>
                </a:cxn>
                <a:cxn ang="0">
                  <a:pos x="75" y="56"/>
                </a:cxn>
              </a:cxnLst>
              <a:rect l="0" t="0" r="r" b="b"/>
              <a:pathLst>
                <a:path w="406" h="229">
                  <a:moveTo>
                    <a:pt x="73" y="56"/>
                  </a:moveTo>
                  <a:lnTo>
                    <a:pt x="73" y="56"/>
                  </a:lnTo>
                  <a:lnTo>
                    <a:pt x="75" y="47"/>
                  </a:lnTo>
                  <a:lnTo>
                    <a:pt x="75" y="47"/>
                  </a:lnTo>
                  <a:lnTo>
                    <a:pt x="75" y="36"/>
                  </a:lnTo>
                  <a:lnTo>
                    <a:pt x="75" y="36"/>
                  </a:lnTo>
                  <a:lnTo>
                    <a:pt x="75" y="31"/>
                  </a:lnTo>
                  <a:lnTo>
                    <a:pt x="75" y="29"/>
                  </a:lnTo>
                  <a:lnTo>
                    <a:pt x="75" y="29"/>
                  </a:lnTo>
                  <a:lnTo>
                    <a:pt x="73" y="20"/>
                  </a:lnTo>
                  <a:lnTo>
                    <a:pt x="73" y="20"/>
                  </a:lnTo>
                  <a:lnTo>
                    <a:pt x="71" y="18"/>
                  </a:lnTo>
                  <a:lnTo>
                    <a:pt x="71" y="18"/>
                  </a:lnTo>
                  <a:lnTo>
                    <a:pt x="68" y="11"/>
                  </a:lnTo>
                  <a:lnTo>
                    <a:pt x="66" y="9"/>
                  </a:lnTo>
                  <a:lnTo>
                    <a:pt x="64" y="9"/>
                  </a:lnTo>
                  <a:lnTo>
                    <a:pt x="64" y="9"/>
                  </a:lnTo>
                  <a:lnTo>
                    <a:pt x="60" y="11"/>
                  </a:lnTo>
                  <a:lnTo>
                    <a:pt x="60" y="16"/>
                  </a:lnTo>
                  <a:lnTo>
                    <a:pt x="57" y="16"/>
                  </a:lnTo>
                  <a:lnTo>
                    <a:pt x="53" y="16"/>
                  </a:lnTo>
                  <a:lnTo>
                    <a:pt x="53" y="16"/>
                  </a:lnTo>
                  <a:lnTo>
                    <a:pt x="53" y="13"/>
                  </a:lnTo>
                  <a:lnTo>
                    <a:pt x="48" y="9"/>
                  </a:lnTo>
                  <a:lnTo>
                    <a:pt x="48" y="9"/>
                  </a:lnTo>
                  <a:lnTo>
                    <a:pt x="44" y="7"/>
                  </a:lnTo>
                  <a:lnTo>
                    <a:pt x="37" y="7"/>
                  </a:lnTo>
                  <a:lnTo>
                    <a:pt x="37" y="7"/>
                  </a:lnTo>
                  <a:lnTo>
                    <a:pt x="33" y="2"/>
                  </a:lnTo>
                  <a:lnTo>
                    <a:pt x="31" y="0"/>
                  </a:lnTo>
                  <a:lnTo>
                    <a:pt x="28" y="2"/>
                  </a:lnTo>
                  <a:lnTo>
                    <a:pt x="28" y="2"/>
                  </a:lnTo>
                  <a:lnTo>
                    <a:pt x="24" y="0"/>
                  </a:lnTo>
                  <a:lnTo>
                    <a:pt x="22" y="0"/>
                  </a:lnTo>
                  <a:lnTo>
                    <a:pt x="13" y="4"/>
                  </a:lnTo>
                  <a:lnTo>
                    <a:pt x="6" y="11"/>
                  </a:lnTo>
                  <a:lnTo>
                    <a:pt x="4" y="18"/>
                  </a:lnTo>
                  <a:lnTo>
                    <a:pt x="4" y="18"/>
                  </a:lnTo>
                  <a:lnTo>
                    <a:pt x="6" y="18"/>
                  </a:lnTo>
                  <a:lnTo>
                    <a:pt x="11" y="20"/>
                  </a:lnTo>
                  <a:lnTo>
                    <a:pt x="11" y="24"/>
                  </a:lnTo>
                  <a:lnTo>
                    <a:pt x="11" y="27"/>
                  </a:lnTo>
                  <a:lnTo>
                    <a:pt x="11" y="27"/>
                  </a:lnTo>
                  <a:lnTo>
                    <a:pt x="11" y="24"/>
                  </a:lnTo>
                  <a:lnTo>
                    <a:pt x="8" y="24"/>
                  </a:lnTo>
                  <a:lnTo>
                    <a:pt x="4" y="24"/>
                  </a:lnTo>
                  <a:lnTo>
                    <a:pt x="0" y="29"/>
                  </a:lnTo>
                  <a:lnTo>
                    <a:pt x="2" y="29"/>
                  </a:lnTo>
                  <a:lnTo>
                    <a:pt x="2" y="31"/>
                  </a:lnTo>
                  <a:lnTo>
                    <a:pt x="2" y="31"/>
                  </a:lnTo>
                  <a:lnTo>
                    <a:pt x="8" y="33"/>
                  </a:lnTo>
                  <a:lnTo>
                    <a:pt x="13" y="36"/>
                  </a:lnTo>
                  <a:lnTo>
                    <a:pt x="13" y="36"/>
                  </a:lnTo>
                  <a:lnTo>
                    <a:pt x="17" y="40"/>
                  </a:lnTo>
                  <a:lnTo>
                    <a:pt x="20" y="44"/>
                  </a:lnTo>
                  <a:lnTo>
                    <a:pt x="20" y="44"/>
                  </a:lnTo>
                  <a:lnTo>
                    <a:pt x="24" y="49"/>
                  </a:lnTo>
                  <a:lnTo>
                    <a:pt x="26" y="53"/>
                  </a:lnTo>
                  <a:lnTo>
                    <a:pt x="26" y="53"/>
                  </a:lnTo>
                  <a:lnTo>
                    <a:pt x="26" y="58"/>
                  </a:lnTo>
                  <a:lnTo>
                    <a:pt x="26" y="60"/>
                  </a:lnTo>
                  <a:lnTo>
                    <a:pt x="28" y="62"/>
                  </a:lnTo>
                  <a:lnTo>
                    <a:pt x="28" y="62"/>
                  </a:lnTo>
                  <a:lnTo>
                    <a:pt x="33" y="64"/>
                  </a:lnTo>
                  <a:lnTo>
                    <a:pt x="40" y="64"/>
                  </a:lnTo>
                  <a:lnTo>
                    <a:pt x="40" y="64"/>
                  </a:lnTo>
                  <a:lnTo>
                    <a:pt x="42" y="69"/>
                  </a:lnTo>
                  <a:lnTo>
                    <a:pt x="42" y="71"/>
                  </a:lnTo>
                  <a:lnTo>
                    <a:pt x="42" y="76"/>
                  </a:lnTo>
                  <a:lnTo>
                    <a:pt x="42" y="76"/>
                  </a:lnTo>
                  <a:lnTo>
                    <a:pt x="44" y="78"/>
                  </a:lnTo>
                  <a:lnTo>
                    <a:pt x="46" y="78"/>
                  </a:lnTo>
                  <a:lnTo>
                    <a:pt x="53" y="76"/>
                  </a:lnTo>
                  <a:lnTo>
                    <a:pt x="53" y="76"/>
                  </a:lnTo>
                  <a:lnTo>
                    <a:pt x="57" y="73"/>
                  </a:lnTo>
                  <a:lnTo>
                    <a:pt x="64" y="76"/>
                  </a:lnTo>
                  <a:lnTo>
                    <a:pt x="64" y="76"/>
                  </a:lnTo>
                  <a:lnTo>
                    <a:pt x="68" y="76"/>
                  </a:lnTo>
                  <a:lnTo>
                    <a:pt x="73" y="71"/>
                  </a:lnTo>
                  <a:lnTo>
                    <a:pt x="73" y="71"/>
                  </a:lnTo>
                  <a:lnTo>
                    <a:pt x="75" y="67"/>
                  </a:lnTo>
                  <a:lnTo>
                    <a:pt x="77" y="67"/>
                  </a:lnTo>
                  <a:lnTo>
                    <a:pt x="82" y="67"/>
                  </a:lnTo>
                  <a:lnTo>
                    <a:pt x="82" y="67"/>
                  </a:lnTo>
                  <a:lnTo>
                    <a:pt x="84" y="73"/>
                  </a:lnTo>
                  <a:lnTo>
                    <a:pt x="88" y="82"/>
                  </a:lnTo>
                  <a:lnTo>
                    <a:pt x="88" y="82"/>
                  </a:lnTo>
                  <a:lnTo>
                    <a:pt x="88" y="89"/>
                  </a:lnTo>
                  <a:lnTo>
                    <a:pt x="91" y="96"/>
                  </a:lnTo>
                  <a:lnTo>
                    <a:pt x="91" y="96"/>
                  </a:lnTo>
                  <a:lnTo>
                    <a:pt x="93" y="102"/>
                  </a:lnTo>
                  <a:lnTo>
                    <a:pt x="97" y="107"/>
                  </a:lnTo>
                  <a:lnTo>
                    <a:pt x="102" y="111"/>
                  </a:lnTo>
                  <a:lnTo>
                    <a:pt x="106" y="116"/>
                  </a:lnTo>
                  <a:lnTo>
                    <a:pt x="106" y="116"/>
                  </a:lnTo>
                  <a:lnTo>
                    <a:pt x="108" y="122"/>
                  </a:lnTo>
                  <a:lnTo>
                    <a:pt x="111" y="129"/>
                  </a:lnTo>
                  <a:lnTo>
                    <a:pt x="108" y="133"/>
                  </a:lnTo>
                  <a:lnTo>
                    <a:pt x="106" y="140"/>
                  </a:lnTo>
                  <a:lnTo>
                    <a:pt x="106" y="140"/>
                  </a:lnTo>
                  <a:lnTo>
                    <a:pt x="100" y="153"/>
                  </a:lnTo>
                  <a:lnTo>
                    <a:pt x="100" y="160"/>
                  </a:lnTo>
                  <a:lnTo>
                    <a:pt x="100" y="167"/>
                  </a:lnTo>
                  <a:lnTo>
                    <a:pt x="100" y="167"/>
                  </a:lnTo>
                  <a:lnTo>
                    <a:pt x="102" y="171"/>
                  </a:lnTo>
                  <a:lnTo>
                    <a:pt x="104" y="173"/>
                  </a:lnTo>
                  <a:lnTo>
                    <a:pt x="108" y="176"/>
                  </a:lnTo>
                  <a:lnTo>
                    <a:pt x="113" y="173"/>
                  </a:lnTo>
                  <a:lnTo>
                    <a:pt x="113" y="173"/>
                  </a:lnTo>
                  <a:lnTo>
                    <a:pt x="113" y="176"/>
                  </a:lnTo>
                  <a:lnTo>
                    <a:pt x="111" y="180"/>
                  </a:lnTo>
                  <a:lnTo>
                    <a:pt x="108" y="189"/>
                  </a:lnTo>
                  <a:lnTo>
                    <a:pt x="108" y="189"/>
                  </a:lnTo>
                  <a:lnTo>
                    <a:pt x="111" y="198"/>
                  </a:lnTo>
                  <a:lnTo>
                    <a:pt x="113" y="207"/>
                  </a:lnTo>
                  <a:lnTo>
                    <a:pt x="120" y="213"/>
                  </a:lnTo>
                  <a:lnTo>
                    <a:pt x="122" y="216"/>
                  </a:lnTo>
                  <a:lnTo>
                    <a:pt x="126" y="218"/>
                  </a:lnTo>
                  <a:lnTo>
                    <a:pt x="126" y="218"/>
                  </a:lnTo>
                  <a:lnTo>
                    <a:pt x="133" y="218"/>
                  </a:lnTo>
                  <a:lnTo>
                    <a:pt x="135" y="211"/>
                  </a:lnTo>
                  <a:lnTo>
                    <a:pt x="135" y="211"/>
                  </a:lnTo>
                  <a:lnTo>
                    <a:pt x="137" y="204"/>
                  </a:lnTo>
                  <a:lnTo>
                    <a:pt x="140" y="204"/>
                  </a:lnTo>
                  <a:lnTo>
                    <a:pt x="144" y="207"/>
                  </a:lnTo>
                  <a:lnTo>
                    <a:pt x="144" y="207"/>
                  </a:lnTo>
                  <a:lnTo>
                    <a:pt x="144" y="209"/>
                  </a:lnTo>
                  <a:lnTo>
                    <a:pt x="144" y="213"/>
                  </a:lnTo>
                  <a:lnTo>
                    <a:pt x="144" y="218"/>
                  </a:lnTo>
                  <a:lnTo>
                    <a:pt x="146" y="220"/>
                  </a:lnTo>
                  <a:lnTo>
                    <a:pt x="146" y="220"/>
                  </a:lnTo>
                  <a:lnTo>
                    <a:pt x="151" y="222"/>
                  </a:lnTo>
                  <a:lnTo>
                    <a:pt x="155" y="222"/>
                  </a:lnTo>
                  <a:lnTo>
                    <a:pt x="155" y="222"/>
                  </a:lnTo>
                  <a:lnTo>
                    <a:pt x="160" y="224"/>
                  </a:lnTo>
                  <a:lnTo>
                    <a:pt x="162" y="227"/>
                  </a:lnTo>
                  <a:lnTo>
                    <a:pt x="162" y="227"/>
                  </a:lnTo>
                  <a:lnTo>
                    <a:pt x="166" y="227"/>
                  </a:lnTo>
                  <a:lnTo>
                    <a:pt x="173" y="224"/>
                  </a:lnTo>
                  <a:lnTo>
                    <a:pt x="180" y="218"/>
                  </a:lnTo>
                  <a:lnTo>
                    <a:pt x="180" y="218"/>
                  </a:lnTo>
                  <a:lnTo>
                    <a:pt x="182" y="213"/>
                  </a:lnTo>
                  <a:lnTo>
                    <a:pt x="180" y="211"/>
                  </a:lnTo>
                  <a:lnTo>
                    <a:pt x="177" y="209"/>
                  </a:lnTo>
                  <a:lnTo>
                    <a:pt x="177" y="209"/>
                  </a:lnTo>
                  <a:lnTo>
                    <a:pt x="177" y="204"/>
                  </a:lnTo>
                  <a:lnTo>
                    <a:pt x="180" y="202"/>
                  </a:lnTo>
                  <a:lnTo>
                    <a:pt x="184" y="202"/>
                  </a:lnTo>
                  <a:lnTo>
                    <a:pt x="184" y="202"/>
                  </a:lnTo>
                  <a:lnTo>
                    <a:pt x="186" y="207"/>
                  </a:lnTo>
                  <a:lnTo>
                    <a:pt x="188" y="209"/>
                  </a:lnTo>
                  <a:lnTo>
                    <a:pt x="188" y="209"/>
                  </a:lnTo>
                  <a:lnTo>
                    <a:pt x="188" y="209"/>
                  </a:lnTo>
                  <a:lnTo>
                    <a:pt x="191" y="207"/>
                  </a:lnTo>
                  <a:lnTo>
                    <a:pt x="191" y="204"/>
                  </a:lnTo>
                  <a:lnTo>
                    <a:pt x="193" y="202"/>
                  </a:lnTo>
                  <a:lnTo>
                    <a:pt x="195" y="200"/>
                  </a:lnTo>
                  <a:lnTo>
                    <a:pt x="195" y="200"/>
                  </a:lnTo>
                  <a:lnTo>
                    <a:pt x="200" y="202"/>
                  </a:lnTo>
                  <a:lnTo>
                    <a:pt x="200" y="202"/>
                  </a:lnTo>
                  <a:lnTo>
                    <a:pt x="200" y="207"/>
                  </a:lnTo>
                  <a:lnTo>
                    <a:pt x="197" y="213"/>
                  </a:lnTo>
                  <a:lnTo>
                    <a:pt x="197" y="213"/>
                  </a:lnTo>
                  <a:lnTo>
                    <a:pt x="197" y="218"/>
                  </a:lnTo>
                  <a:lnTo>
                    <a:pt x="200" y="224"/>
                  </a:lnTo>
                  <a:lnTo>
                    <a:pt x="202" y="229"/>
                  </a:lnTo>
                  <a:lnTo>
                    <a:pt x="208" y="229"/>
                  </a:lnTo>
                  <a:lnTo>
                    <a:pt x="208" y="229"/>
                  </a:lnTo>
                  <a:lnTo>
                    <a:pt x="211" y="229"/>
                  </a:lnTo>
                  <a:lnTo>
                    <a:pt x="213" y="229"/>
                  </a:lnTo>
                  <a:lnTo>
                    <a:pt x="217" y="222"/>
                  </a:lnTo>
                  <a:lnTo>
                    <a:pt x="217" y="222"/>
                  </a:lnTo>
                  <a:lnTo>
                    <a:pt x="220" y="227"/>
                  </a:lnTo>
                  <a:lnTo>
                    <a:pt x="224" y="227"/>
                  </a:lnTo>
                  <a:lnTo>
                    <a:pt x="228" y="224"/>
                  </a:lnTo>
                  <a:lnTo>
                    <a:pt x="228" y="218"/>
                  </a:lnTo>
                  <a:lnTo>
                    <a:pt x="228" y="218"/>
                  </a:lnTo>
                  <a:lnTo>
                    <a:pt x="233" y="218"/>
                  </a:lnTo>
                  <a:lnTo>
                    <a:pt x="233" y="218"/>
                  </a:lnTo>
                  <a:lnTo>
                    <a:pt x="233" y="222"/>
                  </a:lnTo>
                  <a:lnTo>
                    <a:pt x="235" y="222"/>
                  </a:lnTo>
                  <a:lnTo>
                    <a:pt x="240" y="222"/>
                  </a:lnTo>
                  <a:lnTo>
                    <a:pt x="244" y="220"/>
                  </a:lnTo>
                  <a:lnTo>
                    <a:pt x="244" y="216"/>
                  </a:lnTo>
                  <a:lnTo>
                    <a:pt x="244" y="216"/>
                  </a:lnTo>
                  <a:lnTo>
                    <a:pt x="251" y="220"/>
                  </a:lnTo>
                  <a:lnTo>
                    <a:pt x="257" y="222"/>
                  </a:lnTo>
                  <a:lnTo>
                    <a:pt x="257" y="222"/>
                  </a:lnTo>
                  <a:lnTo>
                    <a:pt x="260" y="216"/>
                  </a:lnTo>
                  <a:lnTo>
                    <a:pt x="260" y="216"/>
                  </a:lnTo>
                  <a:lnTo>
                    <a:pt x="262" y="220"/>
                  </a:lnTo>
                  <a:lnTo>
                    <a:pt x="264" y="222"/>
                  </a:lnTo>
                  <a:lnTo>
                    <a:pt x="266" y="222"/>
                  </a:lnTo>
                  <a:lnTo>
                    <a:pt x="271" y="220"/>
                  </a:lnTo>
                  <a:lnTo>
                    <a:pt x="271" y="220"/>
                  </a:lnTo>
                  <a:lnTo>
                    <a:pt x="273" y="218"/>
                  </a:lnTo>
                  <a:lnTo>
                    <a:pt x="275" y="213"/>
                  </a:lnTo>
                  <a:lnTo>
                    <a:pt x="271" y="207"/>
                  </a:lnTo>
                  <a:lnTo>
                    <a:pt x="271" y="207"/>
                  </a:lnTo>
                  <a:lnTo>
                    <a:pt x="277" y="211"/>
                  </a:lnTo>
                  <a:lnTo>
                    <a:pt x="282" y="213"/>
                  </a:lnTo>
                  <a:lnTo>
                    <a:pt x="286" y="211"/>
                  </a:lnTo>
                  <a:lnTo>
                    <a:pt x="286" y="211"/>
                  </a:lnTo>
                  <a:lnTo>
                    <a:pt x="288" y="209"/>
                  </a:lnTo>
                  <a:lnTo>
                    <a:pt x="291" y="207"/>
                  </a:lnTo>
                  <a:lnTo>
                    <a:pt x="288" y="200"/>
                  </a:lnTo>
                  <a:lnTo>
                    <a:pt x="288" y="200"/>
                  </a:lnTo>
                  <a:lnTo>
                    <a:pt x="286" y="200"/>
                  </a:lnTo>
                  <a:lnTo>
                    <a:pt x="286" y="200"/>
                  </a:lnTo>
                  <a:lnTo>
                    <a:pt x="291" y="207"/>
                  </a:lnTo>
                  <a:lnTo>
                    <a:pt x="295" y="209"/>
                  </a:lnTo>
                  <a:lnTo>
                    <a:pt x="300" y="211"/>
                  </a:lnTo>
                  <a:lnTo>
                    <a:pt x="300" y="211"/>
                  </a:lnTo>
                  <a:lnTo>
                    <a:pt x="309" y="209"/>
                  </a:lnTo>
                  <a:lnTo>
                    <a:pt x="320" y="207"/>
                  </a:lnTo>
                  <a:lnTo>
                    <a:pt x="320" y="207"/>
                  </a:lnTo>
                  <a:lnTo>
                    <a:pt x="324" y="202"/>
                  </a:lnTo>
                  <a:lnTo>
                    <a:pt x="326" y="200"/>
                  </a:lnTo>
                  <a:lnTo>
                    <a:pt x="326" y="196"/>
                  </a:lnTo>
                  <a:lnTo>
                    <a:pt x="326" y="189"/>
                  </a:lnTo>
                  <a:lnTo>
                    <a:pt x="324" y="180"/>
                  </a:lnTo>
                  <a:lnTo>
                    <a:pt x="317" y="173"/>
                  </a:lnTo>
                  <a:lnTo>
                    <a:pt x="317" y="173"/>
                  </a:lnTo>
                  <a:lnTo>
                    <a:pt x="322" y="178"/>
                  </a:lnTo>
                  <a:lnTo>
                    <a:pt x="329" y="182"/>
                  </a:lnTo>
                  <a:lnTo>
                    <a:pt x="329" y="182"/>
                  </a:lnTo>
                  <a:lnTo>
                    <a:pt x="331" y="187"/>
                  </a:lnTo>
                  <a:lnTo>
                    <a:pt x="333" y="193"/>
                  </a:lnTo>
                  <a:lnTo>
                    <a:pt x="333" y="193"/>
                  </a:lnTo>
                  <a:lnTo>
                    <a:pt x="340" y="202"/>
                  </a:lnTo>
                  <a:lnTo>
                    <a:pt x="344" y="204"/>
                  </a:lnTo>
                  <a:lnTo>
                    <a:pt x="351" y="207"/>
                  </a:lnTo>
                  <a:lnTo>
                    <a:pt x="351" y="207"/>
                  </a:lnTo>
                  <a:lnTo>
                    <a:pt x="353" y="202"/>
                  </a:lnTo>
                  <a:lnTo>
                    <a:pt x="353" y="202"/>
                  </a:lnTo>
                  <a:lnTo>
                    <a:pt x="353" y="204"/>
                  </a:lnTo>
                  <a:lnTo>
                    <a:pt x="355" y="207"/>
                  </a:lnTo>
                  <a:lnTo>
                    <a:pt x="364" y="204"/>
                  </a:lnTo>
                  <a:lnTo>
                    <a:pt x="375" y="198"/>
                  </a:lnTo>
                  <a:lnTo>
                    <a:pt x="375" y="198"/>
                  </a:lnTo>
                  <a:lnTo>
                    <a:pt x="382" y="196"/>
                  </a:lnTo>
                  <a:lnTo>
                    <a:pt x="391" y="193"/>
                  </a:lnTo>
                  <a:lnTo>
                    <a:pt x="397" y="193"/>
                  </a:lnTo>
                  <a:lnTo>
                    <a:pt x="404" y="191"/>
                  </a:lnTo>
                  <a:lnTo>
                    <a:pt x="404" y="191"/>
                  </a:lnTo>
                  <a:lnTo>
                    <a:pt x="406" y="184"/>
                  </a:lnTo>
                  <a:lnTo>
                    <a:pt x="406" y="178"/>
                  </a:lnTo>
                  <a:lnTo>
                    <a:pt x="404" y="171"/>
                  </a:lnTo>
                  <a:lnTo>
                    <a:pt x="402" y="164"/>
                  </a:lnTo>
                  <a:lnTo>
                    <a:pt x="402" y="164"/>
                  </a:lnTo>
                  <a:lnTo>
                    <a:pt x="397" y="160"/>
                  </a:lnTo>
                  <a:lnTo>
                    <a:pt x="393" y="156"/>
                  </a:lnTo>
                  <a:lnTo>
                    <a:pt x="393" y="156"/>
                  </a:lnTo>
                  <a:lnTo>
                    <a:pt x="391" y="149"/>
                  </a:lnTo>
                  <a:lnTo>
                    <a:pt x="393" y="142"/>
                  </a:lnTo>
                  <a:lnTo>
                    <a:pt x="393" y="142"/>
                  </a:lnTo>
                  <a:lnTo>
                    <a:pt x="395" y="138"/>
                  </a:lnTo>
                  <a:lnTo>
                    <a:pt x="400" y="133"/>
                  </a:lnTo>
                  <a:lnTo>
                    <a:pt x="404" y="129"/>
                  </a:lnTo>
                  <a:lnTo>
                    <a:pt x="406" y="124"/>
                  </a:lnTo>
                  <a:lnTo>
                    <a:pt x="406" y="124"/>
                  </a:lnTo>
                  <a:lnTo>
                    <a:pt x="406" y="120"/>
                  </a:lnTo>
                  <a:lnTo>
                    <a:pt x="404" y="113"/>
                  </a:lnTo>
                  <a:lnTo>
                    <a:pt x="397" y="104"/>
                  </a:lnTo>
                  <a:lnTo>
                    <a:pt x="397" y="104"/>
                  </a:lnTo>
                  <a:lnTo>
                    <a:pt x="395" y="104"/>
                  </a:lnTo>
                  <a:lnTo>
                    <a:pt x="393" y="102"/>
                  </a:lnTo>
                  <a:lnTo>
                    <a:pt x="386" y="104"/>
                  </a:lnTo>
                  <a:lnTo>
                    <a:pt x="382" y="102"/>
                  </a:lnTo>
                  <a:lnTo>
                    <a:pt x="382" y="100"/>
                  </a:lnTo>
                  <a:lnTo>
                    <a:pt x="382" y="98"/>
                  </a:lnTo>
                  <a:lnTo>
                    <a:pt x="382" y="98"/>
                  </a:lnTo>
                  <a:lnTo>
                    <a:pt x="380" y="96"/>
                  </a:lnTo>
                  <a:lnTo>
                    <a:pt x="377" y="96"/>
                  </a:lnTo>
                  <a:lnTo>
                    <a:pt x="377" y="96"/>
                  </a:lnTo>
                  <a:lnTo>
                    <a:pt x="377" y="93"/>
                  </a:lnTo>
                  <a:lnTo>
                    <a:pt x="377" y="93"/>
                  </a:lnTo>
                  <a:lnTo>
                    <a:pt x="375" y="93"/>
                  </a:lnTo>
                  <a:lnTo>
                    <a:pt x="371" y="96"/>
                  </a:lnTo>
                  <a:lnTo>
                    <a:pt x="369" y="98"/>
                  </a:lnTo>
                  <a:lnTo>
                    <a:pt x="366" y="96"/>
                  </a:lnTo>
                  <a:lnTo>
                    <a:pt x="366" y="96"/>
                  </a:lnTo>
                  <a:lnTo>
                    <a:pt x="362" y="91"/>
                  </a:lnTo>
                  <a:lnTo>
                    <a:pt x="360" y="87"/>
                  </a:lnTo>
                  <a:lnTo>
                    <a:pt x="360" y="87"/>
                  </a:lnTo>
                  <a:lnTo>
                    <a:pt x="353" y="84"/>
                  </a:lnTo>
                  <a:lnTo>
                    <a:pt x="346" y="82"/>
                  </a:lnTo>
                  <a:lnTo>
                    <a:pt x="331" y="84"/>
                  </a:lnTo>
                  <a:lnTo>
                    <a:pt x="331" y="84"/>
                  </a:lnTo>
                  <a:lnTo>
                    <a:pt x="324" y="89"/>
                  </a:lnTo>
                  <a:lnTo>
                    <a:pt x="317" y="93"/>
                  </a:lnTo>
                  <a:lnTo>
                    <a:pt x="317" y="93"/>
                  </a:lnTo>
                  <a:lnTo>
                    <a:pt x="313" y="96"/>
                  </a:lnTo>
                  <a:lnTo>
                    <a:pt x="309" y="96"/>
                  </a:lnTo>
                  <a:lnTo>
                    <a:pt x="302" y="93"/>
                  </a:lnTo>
                  <a:lnTo>
                    <a:pt x="302" y="93"/>
                  </a:lnTo>
                  <a:lnTo>
                    <a:pt x="293" y="96"/>
                  </a:lnTo>
                  <a:lnTo>
                    <a:pt x="286" y="102"/>
                  </a:lnTo>
                  <a:lnTo>
                    <a:pt x="282" y="109"/>
                  </a:lnTo>
                  <a:lnTo>
                    <a:pt x="280" y="116"/>
                  </a:lnTo>
                  <a:lnTo>
                    <a:pt x="280" y="116"/>
                  </a:lnTo>
                  <a:lnTo>
                    <a:pt x="280" y="113"/>
                  </a:lnTo>
                  <a:lnTo>
                    <a:pt x="277" y="111"/>
                  </a:lnTo>
                  <a:lnTo>
                    <a:pt x="268" y="116"/>
                  </a:lnTo>
                  <a:lnTo>
                    <a:pt x="268" y="116"/>
                  </a:lnTo>
                  <a:lnTo>
                    <a:pt x="268" y="122"/>
                  </a:lnTo>
                  <a:lnTo>
                    <a:pt x="266" y="131"/>
                  </a:lnTo>
                  <a:lnTo>
                    <a:pt x="266" y="131"/>
                  </a:lnTo>
                  <a:lnTo>
                    <a:pt x="266" y="124"/>
                  </a:lnTo>
                  <a:lnTo>
                    <a:pt x="266" y="124"/>
                  </a:lnTo>
                  <a:lnTo>
                    <a:pt x="262" y="122"/>
                  </a:lnTo>
                  <a:lnTo>
                    <a:pt x="257" y="122"/>
                  </a:lnTo>
                  <a:lnTo>
                    <a:pt x="253" y="124"/>
                  </a:lnTo>
                  <a:lnTo>
                    <a:pt x="251" y="129"/>
                  </a:lnTo>
                  <a:lnTo>
                    <a:pt x="251" y="129"/>
                  </a:lnTo>
                  <a:lnTo>
                    <a:pt x="248" y="133"/>
                  </a:lnTo>
                  <a:lnTo>
                    <a:pt x="251" y="136"/>
                  </a:lnTo>
                  <a:lnTo>
                    <a:pt x="253" y="136"/>
                  </a:lnTo>
                  <a:lnTo>
                    <a:pt x="257" y="138"/>
                  </a:lnTo>
                  <a:lnTo>
                    <a:pt x="260" y="140"/>
                  </a:lnTo>
                  <a:lnTo>
                    <a:pt x="262" y="142"/>
                  </a:lnTo>
                  <a:lnTo>
                    <a:pt x="262" y="142"/>
                  </a:lnTo>
                  <a:lnTo>
                    <a:pt x="260" y="140"/>
                  </a:lnTo>
                  <a:lnTo>
                    <a:pt x="255" y="138"/>
                  </a:lnTo>
                  <a:lnTo>
                    <a:pt x="246" y="140"/>
                  </a:lnTo>
                  <a:lnTo>
                    <a:pt x="233" y="151"/>
                  </a:lnTo>
                  <a:lnTo>
                    <a:pt x="233" y="151"/>
                  </a:lnTo>
                  <a:lnTo>
                    <a:pt x="235" y="144"/>
                  </a:lnTo>
                  <a:lnTo>
                    <a:pt x="233" y="138"/>
                  </a:lnTo>
                  <a:lnTo>
                    <a:pt x="228" y="133"/>
                  </a:lnTo>
                  <a:lnTo>
                    <a:pt x="222" y="131"/>
                  </a:lnTo>
                  <a:lnTo>
                    <a:pt x="222" y="131"/>
                  </a:lnTo>
                  <a:lnTo>
                    <a:pt x="217" y="127"/>
                  </a:lnTo>
                  <a:lnTo>
                    <a:pt x="215" y="124"/>
                  </a:lnTo>
                  <a:lnTo>
                    <a:pt x="211" y="127"/>
                  </a:lnTo>
                  <a:lnTo>
                    <a:pt x="211" y="127"/>
                  </a:lnTo>
                  <a:lnTo>
                    <a:pt x="211" y="133"/>
                  </a:lnTo>
                  <a:lnTo>
                    <a:pt x="211" y="140"/>
                  </a:lnTo>
                  <a:lnTo>
                    <a:pt x="211" y="140"/>
                  </a:lnTo>
                  <a:lnTo>
                    <a:pt x="208" y="131"/>
                  </a:lnTo>
                  <a:lnTo>
                    <a:pt x="208" y="131"/>
                  </a:lnTo>
                  <a:lnTo>
                    <a:pt x="208" y="131"/>
                  </a:lnTo>
                  <a:lnTo>
                    <a:pt x="204" y="133"/>
                  </a:lnTo>
                  <a:lnTo>
                    <a:pt x="202" y="138"/>
                  </a:lnTo>
                  <a:lnTo>
                    <a:pt x="202" y="138"/>
                  </a:lnTo>
                  <a:lnTo>
                    <a:pt x="197" y="140"/>
                  </a:lnTo>
                  <a:lnTo>
                    <a:pt x="197" y="140"/>
                  </a:lnTo>
                  <a:lnTo>
                    <a:pt x="193" y="133"/>
                  </a:lnTo>
                  <a:lnTo>
                    <a:pt x="193" y="133"/>
                  </a:lnTo>
                  <a:lnTo>
                    <a:pt x="188" y="124"/>
                  </a:lnTo>
                  <a:lnTo>
                    <a:pt x="188" y="124"/>
                  </a:lnTo>
                  <a:lnTo>
                    <a:pt x="186" y="124"/>
                  </a:lnTo>
                  <a:lnTo>
                    <a:pt x="184" y="127"/>
                  </a:lnTo>
                  <a:lnTo>
                    <a:pt x="184" y="127"/>
                  </a:lnTo>
                  <a:lnTo>
                    <a:pt x="182" y="131"/>
                  </a:lnTo>
                  <a:lnTo>
                    <a:pt x="184" y="138"/>
                  </a:lnTo>
                  <a:lnTo>
                    <a:pt x="184" y="142"/>
                  </a:lnTo>
                  <a:lnTo>
                    <a:pt x="182" y="147"/>
                  </a:lnTo>
                  <a:lnTo>
                    <a:pt x="182" y="147"/>
                  </a:lnTo>
                  <a:lnTo>
                    <a:pt x="180" y="142"/>
                  </a:lnTo>
                  <a:lnTo>
                    <a:pt x="180" y="140"/>
                  </a:lnTo>
                  <a:lnTo>
                    <a:pt x="177" y="133"/>
                  </a:lnTo>
                  <a:lnTo>
                    <a:pt x="177" y="133"/>
                  </a:lnTo>
                  <a:lnTo>
                    <a:pt x="175" y="133"/>
                  </a:lnTo>
                  <a:lnTo>
                    <a:pt x="171" y="133"/>
                  </a:lnTo>
                  <a:lnTo>
                    <a:pt x="166" y="136"/>
                  </a:lnTo>
                  <a:lnTo>
                    <a:pt x="166" y="136"/>
                  </a:lnTo>
                  <a:lnTo>
                    <a:pt x="166" y="131"/>
                  </a:lnTo>
                  <a:lnTo>
                    <a:pt x="168" y="129"/>
                  </a:lnTo>
                  <a:lnTo>
                    <a:pt x="171" y="124"/>
                  </a:lnTo>
                  <a:lnTo>
                    <a:pt x="171" y="120"/>
                  </a:lnTo>
                  <a:lnTo>
                    <a:pt x="171" y="120"/>
                  </a:lnTo>
                  <a:lnTo>
                    <a:pt x="168" y="116"/>
                  </a:lnTo>
                  <a:lnTo>
                    <a:pt x="166" y="113"/>
                  </a:lnTo>
                  <a:lnTo>
                    <a:pt x="157" y="111"/>
                  </a:lnTo>
                  <a:lnTo>
                    <a:pt x="157" y="111"/>
                  </a:lnTo>
                  <a:lnTo>
                    <a:pt x="155" y="107"/>
                  </a:lnTo>
                  <a:lnTo>
                    <a:pt x="153" y="104"/>
                  </a:lnTo>
                  <a:lnTo>
                    <a:pt x="148" y="102"/>
                  </a:lnTo>
                  <a:lnTo>
                    <a:pt x="144" y="104"/>
                  </a:lnTo>
                  <a:lnTo>
                    <a:pt x="144" y="104"/>
                  </a:lnTo>
                  <a:lnTo>
                    <a:pt x="133" y="109"/>
                  </a:lnTo>
                  <a:lnTo>
                    <a:pt x="133" y="109"/>
                  </a:lnTo>
                  <a:lnTo>
                    <a:pt x="124" y="118"/>
                  </a:lnTo>
                  <a:lnTo>
                    <a:pt x="124" y="118"/>
                  </a:lnTo>
                  <a:lnTo>
                    <a:pt x="126" y="111"/>
                  </a:lnTo>
                  <a:lnTo>
                    <a:pt x="131" y="104"/>
                  </a:lnTo>
                  <a:lnTo>
                    <a:pt x="131" y="104"/>
                  </a:lnTo>
                  <a:lnTo>
                    <a:pt x="133" y="100"/>
                  </a:lnTo>
                  <a:lnTo>
                    <a:pt x="133" y="93"/>
                  </a:lnTo>
                  <a:lnTo>
                    <a:pt x="133" y="93"/>
                  </a:lnTo>
                  <a:lnTo>
                    <a:pt x="131" y="89"/>
                  </a:lnTo>
                  <a:lnTo>
                    <a:pt x="124" y="87"/>
                  </a:lnTo>
                  <a:lnTo>
                    <a:pt x="120" y="82"/>
                  </a:lnTo>
                  <a:lnTo>
                    <a:pt x="117" y="76"/>
                  </a:lnTo>
                  <a:lnTo>
                    <a:pt x="117" y="76"/>
                  </a:lnTo>
                  <a:lnTo>
                    <a:pt x="135" y="82"/>
                  </a:lnTo>
                  <a:lnTo>
                    <a:pt x="146" y="84"/>
                  </a:lnTo>
                  <a:lnTo>
                    <a:pt x="155" y="82"/>
                  </a:lnTo>
                  <a:lnTo>
                    <a:pt x="155" y="82"/>
                  </a:lnTo>
                  <a:lnTo>
                    <a:pt x="164" y="82"/>
                  </a:lnTo>
                  <a:lnTo>
                    <a:pt x="168" y="80"/>
                  </a:lnTo>
                  <a:lnTo>
                    <a:pt x="171" y="76"/>
                  </a:lnTo>
                  <a:lnTo>
                    <a:pt x="171" y="76"/>
                  </a:lnTo>
                  <a:lnTo>
                    <a:pt x="168" y="71"/>
                  </a:lnTo>
                  <a:lnTo>
                    <a:pt x="166" y="69"/>
                  </a:lnTo>
                  <a:lnTo>
                    <a:pt x="157" y="67"/>
                  </a:lnTo>
                  <a:lnTo>
                    <a:pt x="140" y="64"/>
                  </a:lnTo>
                  <a:lnTo>
                    <a:pt x="140" y="64"/>
                  </a:lnTo>
                  <a:lnTo>
                    <a:pt x="135" y="62"/>
                  </a:lnTo>
                  <a:lnTo>
                    <a:pt x="133" y="60"/>
                  </a:lnTo>
                  <a:lnTo>
                    <a:pt x="131" y="58"/>
                  </a:lnTo>
                  <a:lnTo>
                    <a:pt x="126" y="58"/>
                  </a:lnTo>
                  <a:lnTo>
                    <a:pt x="126" y="58"/>
                  </a:lnTo>
                  <a:lnTo>
                    <a:pt x="122" y="58"/>
                  </a:lnTo>
                  <a:lnTo>
                    <a:pt x="117" y="58"/>
                  </a:lnTo>
                  <a:lnTo>
                    <a:pt x="117" y="58"/>
                  </a:lnTo>
                  <a:lnTo>
                    <a:pt x="117" y="56"/>
                  </a:lnTo>
                  <a:lnTo>
                    <a:pt x="120" y="53"/>
                  </a:lnTo>
                  <a:lnTo>
                    <a:pt x="124" y="53"/>
                  </a:lnTo>
                  <a:lnTo>
                    <a:pt x="124" y="53"/>
                  </a:lnTo>
                  <a:lnTo>
                    <a:pt x="131" y="53"/>
                  </a:lnTo>
                  <a:lnTo>
                    <a:pt x="135" y="53"/>
                  </a:lnTo>
                  <a:lnTo>
                    <a:pt x="140" y="53"/>
                  </a:lnTo>
                  <a:lnTo>
                    <a:pt x="140" y="53"/>
                  </a:lnTo>
                  <a:lnTo>
                    <a:pt x="140" y="47"/>
                  </a:lnTo>
                  <a:lnTo>
                    <a:pt x="137" y="44"/>
                  </a:lnTo>
                  <a:lnTo>
                    <a:pt x="128" y="38"/>
                  </a:lnTo>
                  <a:lnTo>
                    <a:pt x="128" y="38"/>
                  </a:lnTo>
                  <a:lnTo>
                    <a:pt x="120" y="31"/>
                  </a:lnTo>
                  <a:lnTo>
                    <a:pt x="120" y="31"/>
                  </a:lnTo>
                  <a:lnTo>
                    <a:pt x="115" y="31"/>
                  </a:lnTo>
                  <a:lnTo>
                    <a:pt x="108" y="36"/>
                  </a:lnTo>
                  <a:lnTo>
                    <a:pt x="108" y="36"/>
                  </a:lnTo>
                  <a:lnTo>
                    <a:pt x="97" y="40"/>
                  </a:lnTo>
                  <a:lnTo>
                    <a:pt x="86" y="47"/>
                  </a:lnTo>
                  <a:lnTo>
                    <a:pt x="86" y="47"/>
                  </a:lnTo>
                  <a:lnTo>
                    <a:pt x="82" y="49"/>
                  </a:lnTo>
                  <a:lnTo>
                    <a:pt x="77" y="51"/>
                  </a:lnTo>
                  <a:lnTo>
                    <a:pt x="77" y="51"/>
                  </a:lnTo>
                  <a:lnTo>
                    <a:pt x="75" y="56"/>
                  </a:lnTo>
                  <a:lnTo>
                    <a:pt x="73" y="58"/>
                  </a:lnTo>
                  <a:lnTo>
                    <a:pt x="71" y="58"/>
                  </a:lnTo>
                </a:path>
              </a:pathLst>
            </a:custGeom>
            <a:grpFill/>
            <a:ln w="11113">
              <a:solidFill>
                <a:schemeClr val="bg1"/>
              </a:solidFill>
              <a:prstDash val="solid"/>
              <a:round/>
              <a:headEnd/>
              <a:tailEnd/>
            </a:ln>
          </p:spPr>
          <p:txBody>
            <a:bodyPr/>
            <a:lstStyle/>
            <a:p>
              <a:endParaRPr lang="fr-CA"/>
            </a:p>
          </p:txBody>
        </p:sp>
        <p:sp>
          <p:nvSpPr>
            <p:cNvPr id="97" name="Freeform 112"/>
            <p:cNvSpPr>
              <a:spLocks/>
            </p:cNvSpPr>
            <p:nvPr/>
          </p:nvSpPr>
          <p:spPr bwMode="auto">
            <a:xfrm>
              <a:off x="3040" y="898"/>
              <a:ext cx="17" cy="31"/>
            </a:xfrm>
            <a:custGeom>
              <a:avLst/>
              <a:gdLst/>
              <a:ahLst/>
              <a:cxnLst>
                <a:cxn ang="0">
                  <a:pos x="8" y="2"/>
                </a:cxn>
                <a:cxn ang="0">
                  <a:pos x="8" y="2"/>
                </a:cxn>
                <a:cxn ang="0">
                  <a:pos x="6" y="4"/>
                </a:cxn>
                <a:cxn ang="0">
                  <a:pos x="6" y="4"/>
                </a:cxn>
                <a:cxn ang="0">
                  <a:pos x="4" y="0"/>
                </a:cxn>
                <a:cxn ang="0">
                  <a:pos x="4" y="0"/>
                </a:cxn>
                <a:cxn ang="0">
                  <a:pos x="2" y="2"/>
                </a:cxn>
                <a:cxn ang="0">
                  <a:pos x="0" y="7"/>
                </a:cxn>
                <a:cxn ang="0">
                  <a:pos x="0" y="18"/>
                </a:cxn>
                <a:cxn ang="0">
                  <a:pos x="0" y="18"/>
                </a:cxn>
                <a:cxn ang="0">
                  <a:pos x="0" y="22"/>
                </a:cxn>
                <a:cxn ang="0">
                  <a:pos x="2" y="27"/>
                </a:cxn>
                <a:cxn ang="0">
                  <a:pos x="4" y="29"/>
                </a:cxn>
                <a:cxn ang="0">
                  <a:pos x="8" y="31"/>
                </a:cxn>
                <a:cxn ang="0">
                  <a:pos x="8" y="31"/>
                </a:cxn>
                <a:cxn ang="0">
                  <a:pos x="8" y="27"/>
                </a:cxn>
                <a:cxn ang="0">
                  <a:pos x="11" y="24"/>
                </a:cxn>
                <a:cxn ang="0">
                  <a:pos x="11" y="24"/>
                </a:cxn>
                <a:cxn ang="0">
                  <a:pos x="15" y="24"/>
                </a:cxn>
                <a:cxn ang="0">
                  <a:pos x="17" y="22"/>
                </a:cxn>
                <a:cxn ang="0">
                  <a:pos x="17" y="20"/>
                </a:cxn>
                <a:cxn ang="0">
                  <a:pos x="17" y="20"/>
                </a:cxn>
                <a:cxn ang="0">
                  <a:pos x="13" y="20"/>
                </a:cxn>
                <a:cxn ang="0">
                  <a:pos x="13" y="20"/>
                </a:cxn>
                <a:cxn ang="0">
                  <a:pos x="13" y="18"/>
                </a:cxn>
                <a:cxn ang="0">
                  <a:pos x="11" y="15"/>
                </a:cxn>
                <a:cxn ang="0">
                  <a:pos x="11" y="15"/>
                </a:cxn>
                <a:cxn ang="0">
                  <a:pos x="11" y="11"/>
                </a:cxn>
                <a:cxn ang="0">
                  <a:pos x="11" y="9"/>
                </a:cxn>
                <a:cxn ang="0">
                  <a:pos x="11" y="4"/>
                </a:cxn>
                <a:cxn ang="0">
                  <a:pos x="8" y="4"/>
                </a:cxn>
                <a:cxn ang="0">
                  <a:pos x="8" y="2"/>
                </a:cxn>
              </a:cxnLst>
              <a:rect l="0" t="0" r="r" b="b"/>
              <a:pathLst>
                <a:path w="17" h="31">
                  <a:moveTo>
                    <a:pt x="8" y="2"/>
                  </a:moveTo>
                  <a:lnTo>
                    <a:pt x="8" y="2"/>
                  </a:lnTo>
                  <a:lnTo>
                    <a:pt x="6" y="4"/>
                  </a:lnTo>
                  <a:lnTo>
                    <a:pt x="6" y="4"/>
                  </a:lnTo>
                  <a:lnTo>
                    <a:pt x="4" y="0"/>
                  </a:lnTo>
                  <a:lnTo>
                    <a:pt x="4" y="0"/>
                  </a:lnTo>
                  <a:lnTo>
                    <a:pt x="2" y="2"/>
                  </a:lnTo>
                  <a:lnTo>
                    <a:pt x="0" y="7"/>
                  </a:lnTo>
                  <a:lnTo>
                    <a:pt x="0" y="18"/>
                  </a:lnTo>
                  <a:lnTo>
                    <a:pt x="0" y="18"/>
                  </a:lnTo>
                  <a:lnTo>
                    <a:pt x="0" y="22"/>
                  </a:lnTo>
                  <a:lnTo>
                    <a:pt x="2" y="27"/>
                  </a:lnTo>
                  <a:lnTo>
                    <a:pt x="4" y="29"/>
                  </a:lnTo>
                  <a:lnTo>
                    <a:pt x="8" y="31"/>
                  </a:lnTo>
                  <a:lnTo>
                    <a:pt x="8" y="31"/>
                  </a:lnTo>
                  <a:lnTo>
                    <a:pt x="8" y="27"/>
                  </a:lnTo>
                  <a:lnTo>
                    <a:pt x="11" y="24"/>
                  </a:lnTo>
                  <a:lnTo>
                    <a:pt x="11" y="24"/>
                  </a:lnTo>
                  <a:lnTo>
                    <a:pt x="15" y="24"/>
                  </a:lnTo>
                  <a:lnTo>
                    <a:pt x="17" y="22"/>
                  </a:lnTo>
                  <a:lnTo>
                    <a:pt x="17" y="20"/>
                  </a:lnTo>
                  <a:lnTo>
                    <a:pt x="17" y="20"/>
                  </a:lnTo>
                  <a:lnTo>
                    <a:pt x="13" y="20"/>
                  </a:lnTo>
                  <a:lnTo>
                    <a:pt x="13" y="20"/>
                  </a:lnTo>
                  <a:lnTo>
                    <a:pt x="13" y="18"/>
                  </a:lnTo>
                  <a:lnTo>
                    <a:pt x="11" y="15"/>
                  </a:lnTo>
                  <a:lnTo>
                    <a:pt x="11" y="15"/>
                  </a:lnTo>
                  <a:lnTo>
                    <a:pt x="11" y="11"/>
                  </a:lnTo>
                  <a:lnTo>
                    <a:pt x="11" y="9"/>
                  </a:lnTo>
                  <a:lnTo>
                    <a:pt x="11" y="4"/>
                  </a:lnTo>
                  <a:lnTo>
                    <a:pt x="8" y="4"/>
                  </a:lnTo>
                  <a:lnTo>
                    <a:pt x="8" y="2"/>
                  </a:lnTo>
                  <a:close/>
                </a:path>
              </a:pathLst>
            </a:custGeom>
            <a:grpFill/>
            <a:ln w="9525">
              <a:solidFill>
                <a:schemeClr val="bg1"/>
              </a:solidFill>
              <a:round/>
              <a:headEnd/>
              <a:tailEnd/>
            </a:ln>
          </p:spPr>
          <p:txBody>
            <a:bodyPr/>
            <a:lstStyle/>
            <a:p>
              <a:endParaRPr lang="fr-CA"/>
            </a:p>
          </p:txBody>
        </p:sp>
        <p:sp>
          <p:nvSpPr>
            <p:cNvPr id="98" name="Freeform 113"/>
            <p:cNvSpPr>
              <a:spLocks/>
            </p:cNvSpPr>
            <p:nvPr/>
          </p:nvSpPr>
          <p:spPr bwMode="auto">
            <a:xfrm>
              <a:off x="3040" y="898"/>
              <a:ext cx="17" cy="31"/>
            </a:xfrm>
            <a:custGeom>
              <a:avLst/>
              <a:gdLst/>
              <a:ahLst/>
              <a:cxnLst>
                <a:cxn ang="0">
                  <a:pos x="8" y="2"/>
                </a:cxn>
                <a:cxn ang="0">
                  <a:pos x="8" y="2"/>
                </a:cxn>
                <a:cxn ang="0">
                  <a:pos x="6" y="4"/>
                </a:cxn>
                <a:cxn ang="0">
                  <a:pos x="6" y="4"/>
                </a:cxn>
                <a:cxn ang="0">
                  <a:pos x="4" y="0"/>
                </a:cxn>
                <a:cxn ang="0">
                  <a:pos x="4" y="0"/>
                </a:cxn>
                <a:cxn ang="0">
                  <a:pos x="2" y="2"/>
                </a:cxn>
                <a:cxn ang="0">
                  <a:pos x="0" y="7"/>
                </a:cxn>
                <a:cxn ang="0">
                  <a:pos x="0" y="18"/>
                </a:cxn>
                <a:cxn ang="0">
                  <a:pos x="0" y="18"/>
                </a:cxn>
                <a:cxn ang="0">
                  <a:pos x="0" y="22"/>
                </a:cxn>
                <a:cxn ang="0">
                  <a:pos x="2" y="27"/>
                </a:cxn>
                <a:cxn ang="0">
                  <a:pos x="4" y="29"/>
                </a:cxn>
                <a:cxn ang="0">
                  <a:pos x="8" y="31"/>
                </a:cxn>
                <a:cxn ang="0">
                  <a:pos x="8" y="31"/>
                </a:cxn>
                <a:cxn ang="0">
                  <a:pos x="8" y="27"/>
                </a:cxn>
                <a:cxn ang="0">
                  <a:pos x="11" y="24"/>
                </a:cxn>
                <a:cxn ang="0">
                  <a:pos x="11" y="24"/>
                </a:cxn>
                <a:cxn ang="0">
                  <a:pos x="15" y="24"/>
                </a:cxn>
                <a:cxn ang="0">
                  <a:pos x="17" y="22"/>
                </a:cxn>
                <a:cxn ang="0">
                  <a:pos x="17" y="20"/>
                </a:cxn>
                <a:cxn ang="0">
                  <a:pos x="17" y="20"/>
                </a:cxn>
                <a:cxn ang="0">
                  <a:pos x="13" y="20"/>
                </a:cxn>
                <a:cxn ang="0">
                  <a:pos x="13" y="20"/>
                </a:cxn>
                <a:cxn ang="0">
                  <a:pos x="13" y="18"/>
                </a:cxn>
                <a:cxn ang="0">
                  <a:pos x="11" y="15"/>
                </a:cxn>
                <a:cxn ang="0">
                  <a:pos x="11" y="15"/>
                </a:cxn>
                <a:cxn ang="0">
                  <a:pos x="11" y="11"/>
                </a:cxn>
                <a:cxn ang="0">
                  <a:pos x="11" y="9"/>
                </a:cxn>
                <a:cxn ang="0">
                  <a:pos x="11" y="4"/>
                </a:cxn>
                <a:cxn ang="0">
                  <a:pos x="8" y="4"/>
                </a:cxn>
              </a:cxnLst>
              <a:rect l="0" t="0" r="r" b="b"/>
              <a:pathLst>
                <a:path w="17" h="31">
                  <a:moveTo>
                    <a:pt x="8" y="2"/>
                  </a:moveTo>
                  <a:lnTo>
                    <a:pt x="8" y="2"/>
                  </a:lnTo>
                  <a:lnTo>
                    <a:pt x="6" y="4"/>
                  </a:lnTo>
                  <a:lnTo>
                    <a:pt x="6" y="4"/>
                  </a:lnTo>
                  <a:lnTo>
                    <a:pt x="4" y="0"/>
                  </a:lnTo>
                  <a:lnTo>
                    <a:pt x="4" y="0"/>
                  </a:lnTo>
                  <a:lnTo>
                    <a:pt x="2" y="2"/>
                  </a:lnTo>
                  <a:lnTo>
                    <a:pt x="0" y="7"/>
                  </a:lnTo>
                  <a:lnTo>
                    <a:pt x="0" y="18"/>
                  </a:lnTo>
                  <a:lnTo>
                    <a:pt x="0" y="18"/>
                  </a:lnTo>
                  <a:lnTo>
                    <a:pt x="0" y="22"/>
                  </a:lnTo>
                  <a:lnTo>
                    <a:pt x="2" y="27"/>
                  </a:lnTo>
                  <a:lnTo>
                    <a:pt x="4" y="29"/>
                  </a:lnTo>
                  <a:lnTo>
                    <a:pt x="8" y="31"/>
                  </a:lnTo>
                  <a:lnTo>
                    <a:pt x="8" y="31"/>
                  </a:lnTo>
                  <a:lnTo>
                    <a:pt x="8" y="27"/>
                  </a:lnTo>
                  <a:lnTo>
                    <a:pt x="11" y="24"/>
                  </a:lnTo>
                  <a:lnTo>
                    <a:pt x="11" y="24"/>
                  </a:lnTo>
                  <a:lnTo>
                    <a:pt x="15" y="24"/>
                  </a:lnTo>
                  <a:lnTo>
                    <a:pt x="17" y="22"/>
                  </a:lnTo>
                  <a:lnTo>
                    <a:pt x="17" y="20"/>
                  </a:lnTo>
                  <a:lnTo>
                    <a:pt x="17" y="20"/>
                  </a:lnTo>
                  <a:lnTo>
                    <a:pt x="13" y="20"/>
                  </a:lnTo>
                  <a:lnTo>
                    <a:pt x="13" y="20"/>
                  </a:lnTo>
                  <a:lnTo>
                    <a:pt x="13" y="18"/>
                  </a:lnTo>
                  <a:lnTo>
                    <a:pt x="11" y="15"/>
                  </a:lnTo>
                  <a:lnTo>
                    <a:pt x="11" y="15"/>
                  </a:lnTo>
                  <a:lnTo>
                    <a:pt x="11" y="11"/>
                  </a:lnTo>
                  <a:lnTo>
                    <a:pt x="11" y="9"/>
                  </a:lnTo>
                  <a:lnTo>
                    <a:pt x="11" y="4"/>
                  </a:lnTo>
                  <a:lnTo>
                    <a:pt x="8" y="4"/>
                  </a:lnTo>
                </a:path>
              </a:pathLst>
            </a:custGeom>
            <a:grpFill/>
            <a:ln w="11113">
              <a:solidFill>
                <a:schemeClr val="bg1"/>
              </a:solidFill>
              <a:prstDash val="solid"/>
              <a:round/>
              <a:headEnd/>
              <a:tailEnd/>
            </a:ln>
          </p:spPr>
          <p:txBody>
            <a:bodyPr/>
            <a:lstStyle/>
            <a:p>
              <a:endParaRPr lang="fr-CA"/>
            </a:p>
          </p:txBody>
        </p:sp>
        <p:sp>
          <p:nvSpPr>
            <p:cNvPr id="99" name="Freeform 114"/>
            <p:cNvSpPr>
              <a:spLocks/>
            </p:cNvSpPr>
            <p:nvPr/>
          </p:nvSpPr>
          <p:spPr bwMode="auto">
            <a:xfrm>
              <a:off x="2671" y="782"/>
              <a:ext cx="57" cy="40"/>
            </a:xfrm>
            <a:custGeom>
              <a:avLst/>
              <a:gdLst/>
              <a:ahLst/>
              <a:cxnLst>
                <a:cxn ang="0">
                  <a:pos x="22" y="34"/>
                </a:cxn>
                <a:cxn ang="0">
                  <a:pos x="28" y="34"/>
                </a:cxn>
                <a:cxn ang="0">
                  <a:pos x="35" y="34"/>
                </a:cxn>
                <a:cxn ang="0">
                  <a:pos x="40" y="38"/>
                </a:cxn>
                <a:cxn ang="0">
                  <a:pos x="46" y="40"/>
                </a:cxn>
                <a:cxn ang="0">
                  <a:pos x="48" y="40"/>
                </a:cxn>
                <a:cxn ang="0">
                  <a:pos x="53" y="34"/>
                </a:cxn>
                <a:cxn ang="0">
                  <a:pos x="48" y="22"/>
                </a:cxn>
                <a:cxn ang="0">
                  <a:pos x="55" y="18"/>
                </a:cxn>
                <a:cxn ang="0">
                  <a:pos x="57" y="14"/>
                </a:cxn>
                <a:cxn ang="0">
                  <a:pos x="55" y="11"/>
                </a:cxn>
                <a:cxn ang="0">
                  <a:pos x="48" y="11"/>
                </a:cxn>
                <a:cxn ang="0">
                  <a:pos x="46" y="14"/>
                </a:cxn>
                <a:cxn ang="0">
                  <a:pos x="37" y="9"/>
                </a:cxn>
                <a:cxn ang="0">
                  <a:pos x="31" y="9"/>
                </a:cxn>
                <a:cxn ang="0">
                  <a:pos x="28" y="7"/>
                </a:cxn>
                <a:cxn ang="0">
                  <a:pos x="26" y="5"/>
                </a:cxn>
                <a:cxn ang="0">
                  <a:pos x="26" y="7"/>
                </a:cxn>
                <a:cxn ang="0">
                  <a:pos x="22" y="9"/>
                </a:cxn>
                <a:cxn ang="0">
                  <a:pos x="17" y="7"/>
                </a:cxn>
                <a:cxn ang="0">
                  <a:pos x="15" y="5"/>
                </a:cxn>
                <a:cxn ang="0">
                  <a:pos x="15" y="0"/>
                </a:cxn>
                <a:cxn ang="0">
                  <a:pos x="11" y="2"/>
                </a:cxn>
                <a:cxn ang="0">
                  <a:pos x="11" y="5"/>
                </a:cxn>
                <a:cxn ang="0">
                  <a:pos x="4" y="9"/>
                </a:cxn>
                <a:cxn ang="0">
                  <a:pos x="2" y="14"/>
                </a:cxn>
                <a:cxn ang="0">
                  <a:pos x="0" y="20"/>
                </a:cxn>
                <a:cxn ang="0">
                  <a:pos x="0" y="25"/>
                </a:cxn>
                <a:cxn ang="0">
                  <a:pos x="4" y="25"/>
                </a:cxn>
                <a:cxn ang="0">
                  <a:pos x="11" y="27"/>
                </a:cxn>
                <a:cxn ang="0">
                  <a:pos x="11" y="29"/>
                </a:cxn>
                <a:cxn ang="0">
                  <a:pos x="13" y="34"/>
                </a:cxn>
                <a:cxn ang="0">
                  <a:pos x="20" y="36"/>
                </a:cxn>
                <a:cxn ang="0">
                  <a:pos x="22" y="34"/>
                </a:cxn>
              </a:cxnLst>
              <a:rect l="0" t="0" r="r" b="b"/>
              <a:pathLst>
                <a:path w="57" h="40">
                  <a:moveTo>
                    <a:pt x="22" y="34"/>
                  </a:moveTo>
                  <a:lnTo>
                    <a:pt x="22" y="34"/>
                  </a:lnTo>
                  <a:lnTo>
                    <a:pt x="24" y="34"/>
                  </a:lnTo>
                  <a:lnTo>
                    <a:pt x="28" y="34"/>
                  </a:lnTo>
                  <a:lnTo>
                    <a:pt x="31" y="31"/>
                  </a:lnTo>
                  <a:lnTo>
                    <a:pt x="35" y="34"/>
                  </a:lnTo>
                  <a:lnTo>
                    <a:pt x="35" y="34"/>
                  </a:lnTo>
                  <a:lnTo>
                    <a:pt x="40" y="38"/>
                  </a:lnTo>
                  <a:lnTo>
                    <a:pt x="42" y="40"/>
                  </a:lnTo>
                  <a:lnTo>
                    <a:pt x="46" y="40"/>
                  </a:lnTo>
                  <a:lnTo>
                    <a:pt x="46" y="40"/>
                  </a:lnTo>
                  <a:lnTo>
                    <a:pt x="48" y="40"/>
                  </a:lnTo>
                  <a:lnTo>
                    <a:pt x="51" y="38"/>
                  </a:lnTo>
                  <a:lnTo>
                    <a:pt x="53" y="34"/>
                  </a:lnTo>
                  <a:lnTo>
                    <a:pt x="53" y="27"/>
                  </a:lnTo>
                  <a:lnTo>
                    <a:pt x="48" y="22"/>
                  </a:lnTo>
                  <a:lnTo>
                    <a:pt x="48" y="22"/>
                  </a:lnTo>
                  <a:lnTo>
                    <a:pt x="55" y="18"/>
                  </a:lnTo>
                  <a:lnTo>
                    <a:pt x="57" y="16"/>
                  </a:lnTo>
                  <a:lnTo>
                    <a:pt x="57" y="14"/>
                  </a:lnTo>
                  <a:lnTo>
                    <a:pt x="57" y="14"/>
                  </a:lnTo>
                  <a:lnTo>
                    <a:pt x="55" y="11"/>
                  </a:lnTo>
                  <a:lnTo>
                    <a:pt x="53" y="9"/>
                  </a:lnTo>
                  <a:lnTo>
                    <a:pt x="48" y="11"/>
                  </a:lnTo>
                  <a:lnTo>
                    <a:pt x="46" y="14"/>
                  </a:lnTo>
                  <a:lnTo>
                    <a:pt x="46" y="14"/>
                  </a:lnTo>
                  <a:lnTo>
                    <a:pt x="42" y="9"/>
                  </a:lnTo>
                  <a:lnTo>
                    <a:pt x="37" y="9"/>
                  </a:lnTo>
                  <a:lnTo>
                    <a:pt x="37" y="9"/>
                  </a:lnTo>
                  <a:lnTo>
                    <a:pt x="31" y="9"/>
                  </a:lnTo>
                  <a:lnTo>
                    <a:pt x="31" y="9"/>
                  </a:lnTo>
                  <a:lnTo>
                    <a:pt x="28" y="7"/>
                  </a:lnTo>
                  <a:lnTo>
                    <a:pt x="28" y="5"/>
                  </a:lnTo>
                  <a:lnTo>
                    <a:pt x="26" y="5"/>
                  </a:lnTo>
                  <a:lnTo>
                    <a:pt x="26" y="5"/>
                  </a:lnTo>
                  <a:lnTo>
                    <a:pt x="26" y="7"/>
                  </a:lnTo>
                  <a:lnTo>
                    <a:pt x="22" y="9"/>
                  </a:lnTo>
                  <a:lnTo>
                    <a:pt x="22" y="9"/>
                  </a:lnTo>
                  <a:lnTo>
                    <a:pt x="20" y="9"/>
                  </a:lnTo>
                  <a:lnTo>
                    <a:pt x="17" y="7"/>
                  </a:lnTo>
                  <a:lnTo>
                    <a:pt x="17" y="7"/>
                  </a:lnTo>
                  <a:lnTo>
                    <a:pt x="15" y="5"/>
                  </a:lnTo>
                  <a:lnTo>
                    <a:pt x="15" y="0"/>
                  </a:lnTo>
                  <a:lnTo>
                    <a:pt x="15" y="0"/>
                  </a:lnTo>
                  <a:lnTo>
                    <a:pt x="13" y="0"/>
                  </a:lnTo>
                  <a:lnTo>
                    <a:pt x="11" y="2"/>
                  </a:lnTo>
                  <a:lnTo>
                    <a:pt x="11" y="5"/>
                  </a:lnTo>
                  <a:lnTo>
                    <a:pt x="11" y="5"/>
                  </a:lnTo>
                  <a:lnTo>
                    <a:pt x="6" y="9"/>
                  </a:lnTo>
                  <a:lnTo>
                    <a:pt x="4" y="9"/>
                  </a:lnTo>
                  <a:lnTo>
                    <a:pt x="2" y="14"/>
                  </a:lnTo>
                  <a:lnTo>
                    <a:pt x="2" y="14"/>
                  </a:lnTo>
                  <a:lnTo>
                    <a:pt x="0" y="18"/>
                  </a:lnTo>
                  <a:lnTo>
                    <a:pt x="0" y="20"/>
                  </a:lnTo>
                  <a:lnTo>
                    <a:pt x="0" y="20"/>
                  </a:lnTo>
                  <a:lnTo>
                    <a:pt x="0" y="25"/>
                  </a:lnTo>
                  <a:lnTo>
                    <a:pt x="4" y="25"/>
                  </a:lnTo>
                  <a:lnTo>
                    <a:pt x="4" y="25"/>
                  </a:lnTo>
                  <a:lnTo>
                    <a:pt x="6" y="25"/>
                  </a:lnTo>
                  <a:lnTo>
                    <a:pt x="11" y="27"/>
                  </a:lnTo>
                  <a:lnTo>
                    <a:pt x="11" y="27"/>
                  </a:lnTo>
                  <a:lnTo>
                    <a:pt x="11" y="29"/>
                  </a:lnTo>
                  <a:lnTo>
                    <a:pt x="13" y="34"/>
                  </a:lnTo>
                  <a:lnTo>
                    <a:pt x="13" y="34"/>
                  </a:lnTo>
                  <a:lnTo>
                    <a:pt x="17" y="36"/>
                  </a:lnTo>
                  <a:lnTo>
                    <a:pt x="20" y="36"/>
                  </a:lnTo>
                  <a:lnTo>
                    <a:pt x="26" y="34"/>
                  </a:lnTo>
                  <a:lnTo>
                    <a:pt x="22" y="34"/>
                  </a:lnTo>
                  <a:close/>
                </a:path>
              </a:pathLst>
            </a:custGeom>
            <a:grpFill/>
            <a:ln w="9525">
              <a:solidFill>
                <a:schemeClr val="bg1"/>
              </a:solidFill>
              <a:round/>
              <a:headEnd/>
              <a:tailEnd/>
            </a:ln>
          </p:spPr>
          <p:txBody>
            <a:bodyPr/>
            <a:lstStyle/>
            <a:p>
              <a:endParaRPr lang="fr-CA"/>
            </a:p>
          </p:txBody>
        </p:sp>
        <p:sp>
          <p:nvSpPr>
            <p:cNvPr id="100" name="Freeform 115"/>
            <p:cNvSpPr>
              <a:spLocks/>
            </p:cNvSpPr>
            <p:nvPr/>
          </p:nvSpPr>
          <p:spPr bwMode="auto">
            <a:xfrm>
              <a:off x="2671" y="782"/>
              <a:ext cx="57" cy="40"/>
            </a:xfrm>
            <a:custGeom>
              <a:avLst/>
              <a:gdLst/>
              <a:ahLst/>
              <a:cxnLst>
                <a:cxn ang="0">
                  <a:pos x="22" y="34"/>
                </a:cxn>
                <a:cxn ang="0">
                  <a:pos x="28" y="34"/>
                </a:cxn>
                <a:cxn ang="0">
                  <a:pos x="35" y="34"/>
                </a:cxn>
                <a:cxn ang="0">
                  <a:pos x="40" y="38"/>
                </a:cxn>
                <a:cxn ang="0">
                  <a:pos x="46" y="40"/>
                </a:cxn>
                <a:cxn ang="0">
                  <a:pos x="48" y="40"/>
                </a:cxn>
                <a:cxn ang="0">
                  <a:pos x="53" y="34"/>
                </a:cxn>
                <a:cxn ang="0">
                  <a:pos x="48" y="22"/>
                </a:cxn>
                <a:cxn ang="0">
                  <a:pos x="55" y="18"/>
                </a:cxn>
                <a:cxn ang="0">
                  <a:pos x="57" y="14"/>
                </a:cxn>
                <a:cxn ang="0">
                  <a:pos x="55" y="11"/>
                </a:cxn>
                <a:cxn ang="0">
                  <a:pos x="48" y="11"/>
                </a:cxn>
                <a:cxn ang="0">
                  <a:pos x="46" y="14"/>
                </a:cxn>
                <a:cxn ang="0">
                  <a:pos x="37" y="9"/>
                </a:cxn>
                <a:cxn ang="0">
                  <a:pos x="31" y="9"/>
                </a:cxn>
                <a:cxn ang="0">
                  <a:pos x="28" y="7"/>
                </a:cxn>
                <a:cxn ang="0">
                  <a:pos x="26" y="5"/>
                </a:cxn>
                <a:cxn ang="0">
                  <a:pos x="26" y="7"/>
                </a:cxn>
                <a:cxn ang="0">
                  <a:pos x="22" y="9"/>
                </a:cxn>
                <a:cxn ang="0">
                  <a:pos x="17" y="7"/>
                </a:cxn>
                <a:cxn ang="0">
                  <a:pos x="15" y="5"/>
                </a:cxn>
                <a:cxn ang="0">
                  <a:pos x="15" y="0"/>
                </a:cxn>
                <a:cxn ang="0">
                  <a:pos x="11" y="2"/>
                </a:cxn>
                <a:cxn ang="0">
                  <a:pos x="11" y="5"/>
                </a:cxn>
                <a:cxn ang="0">
                  <a:pos x="4" y="9"/>
                </a:cxn>
                <a:cxn ang="0">
                  <a:pos x="2" y="14"/>
                </a:cxn>
                <a:cxn ang="0">
                  <a:pos x="0" y="20"/>
                </a:cxn>
                <a:cxn ang="0">
                  <a:pos x="0" y="25"/>
                </a:cxn>
                <a:cxn ang="0">
                  <a:pos x="4" y="25"/>
                </a:cxn>
                <a:cxn ang="0">
                  <a:pos x="11" y="27"/>
                </a:cxn>
                <a:cxn ang="0">
                  <a:pos x="11" y="29"/>
                </a:cxn>
                <a:cxn ang="0">
                  <a:pos x="13" y="34"/>
                </a:cxn>
                <a:cxn ang="0">
                  <a:pos x="20" y="36"/>
                </a:cxn>
              </a:cxnLst>
              <a:rect l="0" t="0" r="r" b="b"/>
              <a:pathLst>
                <a:path w="57" h="40">
                  <a:moveTo>
                    <a:pt x="22" y="34"/>
                  </a:moveTo>
                  <a:lnTo>
                    <a:pt x="22" y="34"/>
                  </a:lnTo>
                  <a:lnTo>
                    <a:pt x="24" y="34"/>
                  </a:lnTo>
                  <a:lnTo>
                    <a:pt x="28" y="34"/>
                  </a:lnTo>
                  <a:lnTo>
                    <a:pt x="31" y="31"/>
                  </a:lnTo>
                  <a:lnTo>
                    <a:pt x="35" y="34"/>
                  </a:lnTo>
                  <a:lnTo>
                    <a:pt x="35" y="34"/>
                  </a:lnTo>
                  <a:lnTo>
                    <a:pt x="40" y="38"/>
                  </a:lnTo>
                  <a:lnTo>
                    <a:pt x="42" y="40"/>
                  </a:lnTo>
                  <a:lnTo>
                    <a:pt x="46" y="40"/>
                  </a:lnTo>
                  <a:lnTo>
                    <a:pt x="46" y="40"/>
                  </a:lnTo>
                  <a:lnTo>
                    <a:pt x="48" y="40"/>
                  </a:lnTo>
                  <a:lnTo>
                    <a:pt x="51" y="38"/>
                  </a:lnTo>
                  <a:lnTo>
                    <a:pt x="53" y="34"/>
                  </a:lnTo>
                  <a:lnTo>
                    <a:pt x="53" y="27"/>
                  </a:lnTo>
                  <a:lnTo>
                    <a:pt x="48" y="22"/>
                  </a:lnTo>
                  <a:lnTo>
                    <a:pt x="48" y="22"/>
                  </a:lnTo>
                  <a:lnTo>
                    <a:pt x="55" y="18"/>
                  </a:lnTo>
                  <a:lnTo>
                    <a:pt x="57" y="16"/>
                  </a:lnTo>
                  <a:lnTo>
                    <a:pt x="57" y="14"/>
                  </a:lnTo>
                  <a:lnTo>
                    <a:pt x="57" y="14"/>
                  </a:lnTo>
                  <a:lnTo>
                    <a:pt x="55" y="11"/>
                  </a:lnTo>
                  <a:lnTo>
                    <a:pt x="53" y="9"/>
                  </a:lnTo>
                  <a:lnTo>
                    <a:pt x="48" y="11"/>
                  </a:lnTo>
                  <a:lnTo>
                    <a:pt x="46" y="14"/>
                  </a:lnTo>
                  <a:lnTo>
                    <a:pt x="46" y="14"/>
                  </a:lnTo>
                  <a:lnTo>
                    <a:pt x="42" y="9"/>
                  </a:lnTo>
                  <a:lnTo>
                    <a:pt x="37" y="9"/>
                  </a:lnTo>
                  <a:lnTo>
                    <a:pt x="37" y="9"/>
                  </a:lnTo>
                  <a:lnTo>
                    <a:pt x="31" y="9"/>
                  </a:lnTo>
                  <a:lnTo>
                    <a:pt x="31" y="9"/>
                  </a:lnTo>
                  <a:lnTo>
                    <a:pt x="28" y="7"/>
                  </a:lnTo>
                  <a:lnTo>
                    <a:pt x="28" y="5"/>
                  </a:lnTo>
                  <a:lnTo>
                    <a:pt x="26" y="5"/>
                  </a:lnTo>
                  <a:lnTo>
                    <a:pt x="26" y="5"/>
                  </a:lnTo>
                  <a:lnTo>
                    <a:pt x="26" y="7"/>
                  </a:lnTo>
                  <a:lnTo>
                    <a:pt x="22" y="9"/>
                  </a:lnTo>
                  <a:lnTo>
                    <a:pt x="22" y="9"/>
                  </a:lnTo>
                  <a:lnTo>
                    <a:pt x="20" y="9"/>
                  </a:lnTo>
                  <a:lnTo>
                    <a:pt x="17" y="7"/>
                  </a:lnTo>
                  <a:lnTo>
                    <a:pt x="17" y="7"/>
                  </a:lnTo>
                  <a:lnTo>
                    <a:pt x="15" y="5"/>
                  </a:lnTo>
                  <a:lnTo>
                    <a:pt x="15" y="0"/>
                  </a:lnTo>
                  <a:lnTo>
                    <a:pt x="15" y="0"/>
                  </a:lnTo>
                  <a:lnTo>
                    <a:pt x="13" y="0"/>
                  </a:lnTo>
                  <a:lnTo>
                    <a:pt x="11" y="2"/>
                  </a:lnTo>
                  <a:lnTo>
                    <a:pt x="11" y="5"/>
                  </a:lnTo>
                  <a:lnTo>
                    <a:pt x="11" y="5"/>
                  </a:lnTo>
                  <a:lnTo>
                    <a:pt x="6" y="9"/>
                  </a:lnTo>
                  <a:lnTo>
                    <a:pt x="4" y="9"/>
                  </a:lnTo>
                  <a:lnTo>
                    <a:pt x="2" y="14"/>
                  </a:lnTo>
                  <a:lnTo>
                    <a:pt x="2" y="14"/>
                  </a:lnTo>
                  <a:lnTo>
                    <a:pt x="0" y="18"/>
                  </a:lnTo>
                  <a:lnTo>
                    <a:pt x="0" y="20"/>
                  </a:lnTo>
                  <a:lnTo>
                    <a:pt x="0" y="20"/>
                  </a:lnTo>
                  <a:lnTo>
                    <a:pt x="0" y="25"/>
                  </a:lnTo>
                  <a:lnTo>
                    <a:pt x="4" y="25"/>
                  </a:lnTo>
                  <a:lnTo>
                    <a:pt x="4" y="25"/>
                  </a:lnTo>
                  <a:lnTo>
                    <a:pt x="6" y="25"/>
                  </a:lnTo>
                  <a:lnTo>
                    <a:pt x="11" y="27"/>
                  </a:lnTo>
                  <a:lnTo>
                    <a:pt x="11" y="27"/>
                  </a:lnTo>
                  <a:lnTo>
                    <a:pt x="11" y="29"/>
                  </a:lnTo>
                  <a:lnTo>
                    <a:pt x="13" y="34"/>
                  </a:lnTo>
                  <a:lnTo>
                    <a:pt x="13" y="34"/>
                  </a:lnTo>
                  <a:lnTo>
                    <a:pt x="17" y="36"/>
                  </a:lnTo>
                  <a:lnTo>
                    <a:pt x="20" y="36"/>
                  </a:lnTo>
                  <a:lnTo>
                    <a:pt x="26" y="34"/>
                  </a:lnTo>
                </a:path>
              </a:pathLst>
            </a:custGeom>
            <a:grpFill/>
            <a:ln w="11113">
              <a:solidFill>
                <a:schemeClr val="bg1"/>
              </a:solidFill>
              <a:prstDash val="solid"/>
              <a:round/>
              <a:headEnd/>
              <a:tailEnd/>
            </a:ln>
          </p:spPr>
          <p:txBody>
            <a:bodyPr/>
            <a:lstStyle/>
            <a:p>
              <a:endParaRPr lang="fr-CA"/>
            </a:p>
          </p:txBody>
        </p:sp>
        <p:sp>
          <p:nvSpPr>
            <p:cNvPr id="101" name="Freeform 116"/>
            <p:cNvSpPr>
              <a:spLocks/>
            </p:cNvSpPr>
            <p:nvPr/>
          </p:nvSpPr>
          <p:spPr bwMode="auto">
            <a:xfrm>
              <a:off x="2633" y="684"/>
              <a:ext cx="66" cy="103"/>
            </a:xfrm>
            <a:custGeom>
              <a:avLst/>
              <a:gdLst/>
              <a:ahLst/>
              <a:cxnLst>
                <a:cxn ang="0">
                  <a:pos x="6" y="78"/>
                </a:cxn>
                <a:cxn ang="0">
                  <a:pos x="15" y="85"/>
                </a:cxn>
                <a:cxn ang="0">
                  <a:pos x="18" y="96"/>
                </a:cxn>
                <a:cxn ang="0">
                  <a:pos x="22" y="103"/>
                </a:cxn>
                <a:cxn ang="0">
                  <a:pos x="26" y="100"/>
                </a:cxn>
                <a:cxn ang="0">
                  <a:pos x="29" y="92"/>
                </a:cxn>
                <a:cxn ang="0">
                  <a:pos x="33" y="89"/>
                </a:cxn>
                <a:cxn ang="0">
                  <a:pos x="40" y="92"/>
                </a:cxn>
                <a:cxn ang="0">
                  <a:pos x="44" y="92"/>
                </a:cxn>
                <a:cxn ang="0">
                  <a:pos x="51" y="85"/>
                </a:cxn>
                <a:cxn ang="0">
                  <a:pos x="53" y="83"/>
                </a:cxn>
                <a:cxn ang="0">
                  <a:pos x="62" y="83"/>
                </a:cxn>
                <a:cxn ang="0">
                  <a:pos x="64" y="80"/>
                </a:cxn>
                <a:cxn ang="0">
                  <a:pos x="64" y="76"/>
                </a:cxn>
                <a:cxn ang="0">
                  <a:pos x="58" y="74"/>
                </a:cxn>
                <a:cxn ang="0">
                  <a:pos x="58" y="67"/>
                </a:cxn>
                <a:cxn ang="0">
                  <a:pos x="58" y="60"/>
                </a:cxn>
                <a:cxn ang="0">
                  <a:pos x="64" y="47"/>
                </a:cxn>
                <a:cxn ang="0">
                  <a:pos x="64" y="43"/>
                </a:cxn>
                <a:cxn ang="0">
                  <a:pos x="55" y="38"/>
                </a:cxn>
                <a:cxn ang="0">
                  <a:pos x="42" y="34"/>
                </a:cxn>
                <a:cxn ang="0">
                  <a:pos x="40" y="27"/>
                </a:cxn>
                <a:cxn ang="0">
                  <a:pos x="42" y="23"/>
                </a:cxn>
                <a:cxn ang="0">
                  <a:pos x="42" y="20"/>
                </a:cxn>
                <a:cxn ang="0">
                  <a:pos x="42" y="18"/>
                </a:cxn>
                <a:cxn ang="0">
                  <a:pos x="29" y="9"/>
                </a:cxn>
                <a:cxn ang="0">
                  <a:pos x="15" y="3"/>
                </a:cxn>
                <a:cxn ang="0">
                  <a:pos x="6" y="0"/>
                </a:cxn>
                <a:cxn ang="0">
                  <a:pos x="0" y="3"/>
                </a:cxn>
                <a:cxn ang="0">
                  <a:pos x="2" y="7"/>
                </a:cxn>
                <a:cxn ang="0">
                  <a:pos x="4" y="12"/>
                </a:cxn>
                <a:cxn ang="0">
                  <a:pos x="2" y="20"/>
                </a:cxn>
                <a:cxn ang="0">
                  <a:pos x="4" y="23"/>
                </a:cxn>
                <a:cxn ang="0">
                  <a:pos x="2" y="29"/>
                </a:cxn>
                <a:cxn ang="0">
                  <a:pos x="0" y="34"/>
                </a:cxn>
                <a:cxn ang="0">
                  <a:pos x="4" y="38"/>
                </a:cxn>
                <a:cxn ang="0">
                  <a:pos x="6" y="45"/>
                </a:cxn>
                <a:cxn ang="0">
                  <a:pos x="6" y="58"/>
                </a:cxn>
                <a:cxn ang="0">
                  <a:pos x="13" y="60"/>
                </a:cxn>
                <a:cxn ang="0">
                  <a:pos x="24" y="63"/>
                </a:cxn>
                <a:cxn ang="0">
                  <a:pos x="29" y="67"/>
                </a:cxn>
                <a:cxn ang="0">
                  <a:pos x="26" y="72"/>
                </a:cxn>
                <a:cxn ang="0">
                  <a:pos x="13" y="72"/>
                </a:cxn>
                <a:cxn ang="0">
                  <a:pos x="6" y="76"/>
                </a:cxn>
                <a:cxn ang="0">
                  <a:pos x="6" y="78"/>
                </a:cxn>
              </a:cxnLst>
              <a:rect l="0" t="0" r="r" b="b"/>
              <a:pathLst>
                <a:path w="66" h="103">
                  <a:moveTo>
                    <a:pt x="6" y="78"/>
                  </a:moveTo>
                  <a:lnTo>
                    <a:pt x="6" y="78"/>
                  </a:lnTo>
                  <a:lnTo>
                    <a:pt x="13" y="80"/>
                  </a:lnTo>
                  <a:lnTo>
                    <a:pt x="15" y="85"/>
                  </a:lnTo>
                  <a:lnTo>
                    <a:pt x="18" y="96"/>
                  </a:lnTo>
                  <a:lnTo>
                    <a:pt x="18" y="96"/>
                  </a:lnTo>
                  <a:lnTo>
                    <a:pt x="20" y="100"/>
                  </a:lnTo>
                  <a:lnTo>
                    <a:pt x="22" y="103"/>
                  </a:lnTo>
                  <a:lnTo>
                    <a:pt x="26" y="100"/>
                  </a:lnTo>
                  <a:lnTo>
                    <a:pt x="26" y="100"/>
                  </a:lnTo>
                  <a:lnTo>
                    <a:pt x="29" y="96"/>
                  </a:lnTo>
                  <a:lnTo>
                    <a:pt x="29" y="92"/>
                  </a:lnTo>
                  <a:lnTo>
                    <a:pt x="29" y="92"/>
                  </a:lnTo>
                  <a:lnTo>
                    <a:pt x="33" y="89"/>
                  </a:lnTo>
                  <a:lnTo>
                    <a:pt x="35" y="92"/>
                  </a:lnTo>
                  <a:lnTo>
                    <a:pt x="40" y="92"/>
                  </a:lnTo>
                  <a:lnTo>
                    <a:pt x="40" y="92"/>
                  </a:lnTo>
                  <a:lnTo>
                    <a:pt x="44" y="92"/>
                  </a:lnTo>
                  <a:lnTo>
                    <a:pt x="46" y="89"/>
                  </a:lnTo>
                  <a:lnTo>
                    <a:pt x="51" y="85"/>
                  </a:lnTo>
                  <a:lnTo>
                    <a:pt x="51" y="85"/>
                  </a:lnTo>
                  <a:lnTo>
                    <a:pt x="53" y="83"/>
                  </a:lnTo>
                  <a:lnTo>
                    <a:pt x="58" y="83"/>
                  </a:lnTo>
                  <a:lnTo>
                    <a:pt x="62" y="83"/>
                  </a:lnTo>
                  <a:lnTo>
                    <a:pt x="64" y="80"/>
                  </a:lnTo>
                  <a:lnTo>
                    <a:pt x="64" y="80"/>
                  </a:lnTo>
                  <a:lnTo>
                    <a:pt x="66" y="78"/>
                  </a:lnTo>
                  <a:lnTo>
                    <a:pt x="64" y="76"/>
                  </a:lnTo>
                  <a:lnTo>
                    <a:pt x="58" y="74"/>
                  </a:lnTo>
                  <a:lnTo>
                    <a:pt x="58" y="74"/>
                  </a:lnTo>
                  <a:lnTo>
                    <a:pt x="58" y="72"/>
                  </a:lnTo>
                  <a:lnTo>
                    <a:pt x="58" y="67"/>
                  </a:lnTo>
                  <a:lnTo>
                    <a:pt x="58" y="60"/>
                  </a:lnTo>
                  <a:lnTo>
                    <a:pt x="58" y="60"/>
                  </a:lnTo>
                  <a:lnTo>
                    <a:pt x="62" y="54"/>
                  </a:lnTo>
                  <a:lnTo>
                    <a:pt x="64" y="47"/>
                  </a:lnTo>
                  <a:lnTo>
                    <a:pt x="64" y="47"/>
                  </a:lnTo>
                  <a:lnTo>
                    <a:pt x="64" y="43"/>
                  </a:lnTo>
                  <a:lnTo>
                    <a:pt x="62" y="40"/>
                  </a:lnTo>
                  <a:lnTo>
                    <a:pt x="55" y="38"/>
                  </a:lnTo>
                  <a:lnTo>
                    <a:pt x="49" y="36"/>
                  </a:lnTo>
                  <a:lnTo>
                    <a:pt x="42" y="34"/>
                  </a:lnTo>
                  <a:lnTo>
                    <a:pt x="42" y="34"/>
                  </a:lnTo>
                  <a:lnTo>
                    <a:pt x="40" y="27"/>
                  </a:lnTo>
                  <a:lnTo>
                    <a:pt x="40" y="25"/>
                  </a:lnTo>
                  <a:lnTo>
                    <a:pt x="42" y="23"/>
                  </a:lnTo>
                  <a:lnTo>
                    <a:pt x="42" y="23"/>
                  </a:lnTo>
                  <a:lnTo>
                    <a:pt x="42" y="20"/>
                  </a:lnTo>
                  <a:lnTo>
                    <a:pt x="42" y="20"/>
                  </a:lnTo>
                  <a:lnTo>
                    <a:pt x="42" y="18"/>
                  </a:lnTo>
                  <a:lnTo>
                    <a:pt x="42" y="18"/>
                  </a:lnTo>
                  <a:lnTo>
                    <a:pt x="29" y="9"/>
                  </a:lnTo>
                  <a:lnTo>
                    <a:pt x="22" y="5"/>
                  </a:lnTo>
                  <a:lnTo>
                    <a:pt x="15" y="3"/>
                  </a:lnTo>
                  <a:lnTo>
                    <a:pt x="15" y="3"/>
                  </a:lnTo>
                  <a:lnTo>
                    <a:pt x="6" y="0"/>
                  </a:lnTo>
                  <a:lnTo>
                    <a:pt x="2" y="0"/>
                  </a:lnTo>
                  <a:lnTo>
                    <a:pt x="0" y="3"/>
                  </a:lnTo>
                  <a:lnTo>
                    <a:pt x="0" y="3"/>
                  </a:lnTo>
                  <a:lnTo>
                    <a:pt x="2" y="7"/>
                  </a:lnTo>
                  <a:lnTo>
                    <a:pt x="4" y="12"/>
                  </a:lnTo>
                  <a:lnTo>
                    <a:pt x="4" y="12"/>
                  </a:lnTo>
                  <a:lnTo>
                    <a:pt x="2" y="16"/>
                  </a:lnTo>
                  <a:lnTo>
                    <a:pt x="2" y="20"/>
                  </a:lnTo>
                  <a:lnTo>
                    <a:pt x="2" y="20"/>
                  </a:lnTo>
                  <a:lnTo>
                    <a:pt x="4" y="23"/>
                  </a:lnTo>
                  <a:lnTo>
                    <a:pt x="4" y="25"/>
                  </a:lnTo>
                  <a:lnTo>
                    <a:pt x="2" y="29"/>
                  </a:lnTo>
                  <a:lnTo>
                    <a:pt x="2" y="29"/>
                  </a:lnTo>
                  <a:lnTo>
                    <a:pt x="0" y="34"/>
                  </a:lnTo>
                  <a:lnTo>
                    <a:pt x="0" y="34"/>
                  </a:lnTo>
                  <a:lnTo>
                    <a:pt x="4" y="38"/>
                  </a:lnTo>
                  <a:lnTo>
                    <a:pt x="4" y="38"/>
                  </a:lnTo>
                  <a:lnTo>
                    <a:pt x="6" y="45"/>
                  </a:lnTo>
                  <a:lnTo>
                    <a:pt x="4" y="52"/>
                  </a:lnTo>
                  <a:lnTo>
                    <a:pt x="6" y="58"/>
                  </a:lnTo>
                  <a:lnTo>
                    <a:pt x="9" y="58"/>
                  </a:lnTo>
                  <a:lnTo>
                    <a:pt x="13" y="60"/>
                  </a:lnTo>
                  <a:lnTo>
                    <a:pt x="13" y="60"/>
                  </a:lnTo>
                  <a:lnTo>
                    <a:pt x="24" y="63"/>
                  </a:lnTo>
                  <a:lnTo>
                    <a:pt x="29" y="65"/>
                  </a:lnTo>
                  <a:lnTo>
                    <a:pt x="29" y="67"/>
                  </a:lnTo>
                  <a:lnTo>
                    <a:pt x="26" y="72"/>
                  </a:lnTo>
                  <a:lnTo>
                    <a:pt x="26" y="72"/>
                  </a:lnTo>
                  <a:lnTo>
                    <a:pt x="22" y="72"/>
                  </a:lnTo>
                  <a:lnTo>
                    <a:pt x="13" y="72"/>
                  </a:lnTo>
                  <a:lnTo>
                    <a:pt x="6" y="74"/>
                  </a:lnTo>
                  <a:lnTo>
                    <a:pt x="6" y="76"/>
                  </a:lnTo>
                  <a:lnTo>
                    <a:pt x="9" y="80"/>
                  </a:lnTo>
                  <a:lnTo>
                    <a:pt x="6" y="78"/>
                  </a:lnTo>
                  <a:close/>
                </a:path>
              </a:pathLst>
            </a:custGeom>
            <a:grpFill/>
            <a:ln w="9525">
              <a:solidFill>
                <a:schemeClr val="bg1"/>
              </a:solidFill>
              <a:round/>
              <a:headEnd/>
              <a:tailEnd/>
            </a:ln>
          </p:spPr>
          <p:txBody>
            <a:bodyPr/>
            <a:lstStyle/>
            <a:p>
              <a:endParaRPr lang="fr-CA"/>
            </a:p>
          </p:txBody>
        </p:sp>
        <p:sp>
          <p:nvSpPr>
            <p:cNvPr id="102" name="Freeform 117"/>
            <p:cNvSpPr>
              <a:spLocks/>
            </p:cNvSpPr>
            <p:nvPr/>
          </p:nvSpPr>
          <p:spPr bwMode="auto">
            <a:xfrm>
              <a:off x="2633" y="684"/>
              <a:ext cx="66" cy="103"/>
            </a:xfrm>
            <a:custGeom>
              <a:avLst/>
              <a:gdLst/>
              <a:ahLst/>
              <a:cxnLst>
                <a:cxn ang="0">
                  <a:pos x="6" y="78"/>
                </a:cxn>
                <a:cxn ang="0">
                  <a:pos x="15" y="85"/>
                </a:cxn>
                <a:cxn ang="0">
                  <a:pos x="18" y="96"/>
                </a:cxn>
                <a:cxn ang="0">
                  <a:pos x="22" y="103"/>
                </a:cxn>
                <a:cxn ang="0">
                  <a:pos x="26" y="100"/>
                </a:cxn>
                <a:cxn ang="0">
                  <a:pos x="29" y="92"/>
                </a:cxn>
                <a:cxn ang="0">
                  <a:pos x="33" y="89"/>
                </a:cxn>
                <a:cxn ang="0">
                  <a:pos x="40" y="92"/>
                </a:cxn>
                <a:cxn ang="0">
                  <a:pos x="44" y="92"/>
                </a:cxn>
                <a:cxn ang="0">
                  <a:pos x="51" y="85"/>
                </a:cxn>
                <a:cxn ang="0">
                  <a:pos x="53" y="83"/>
                </a:cxn>
                <a:cxn ang="0">
                  <a:pos x="62" y="83"/>
                </a:cxn>
                <a:cxn ang="0">
                  <a:pos x="64" y="80"/>
                </a:cxn>
                <a:cxn ang="0">
                  <a:pos x="64" y="76"/>
                </a:cxn>
                <a:cxn ang="0">
                  <a:pos x="58" y="74"/>
                </a:cxn>
                <a:cxn ang="0">
                  <a:pos x="58" y="67"/>
                </a:cxn>
                <a:cxn ang="0">
                  <a:pos x="58" y="60"/>
                </a:cxn>
                <a:cxn ang="0">
                  <a:pos x="64" y="47"/>
                </a:cxn>
                <a:cxn ang="0">
                  <a:pos x="64" y="43"/>
                </a:cxn>
                <a:cxn ang="0">
                  <a:pos x="55" y="38"/>
                </a:cxn>
                <a:cxn ang="0">
                  <a:pos x="42" y="34"/>
                </a:cxn>
                <a:cxn ang="0">
                  <a:pos x="40" y="27"/>
                </a:cxn>
                <a:cxn ang="0">
                  <a:pos x="42" y="23"/>
                </a:cxn>
                <a:cxn ang="0">
                  <a:pos x="42" y="20"/>
                </a:cxn>
                <a:cxn ang="0">
                  <a:pos x="42" y="18"/>
                </a:cxn>
                <a:cxn ang="0">
                  <a:pos x="29" y="9"/>
                </a:cxn>
                <a:cxn ang="0">
                  <a:pos x="15" y="3"/>
                </a:cxn>
                <a:cxn ang="0">
                  <a:pos x="6" y="0"/>
                </a:cxn>
                <a:cxn ang="0">
                  <a:pos x="0" y="3"/>
                </a:cxn>
                <a:cxn ang="0">
                  <a:pos x="2" y="7"/>
                </a:cxn>
                <a:cxn ang="0">
                  <a:pos x="4" y="12"/>
                </a:cxn>
                <a:cxn ang="0">
                  <a:pos x="2" y="20"/>
                </a:cxn>
                <a:cxn ang="0">
                  <a:pos x="4" y="23"/>
                </a:cxn>
                <a:cxn ang="0">
                  <a:pos x="2" y="29"/>
                </a:cxn>
                <a:cxn ang="0">
                  <a:pos x="0" y="34"/>
                </a:cxn>
                <a:cxn ang="0">
                  <a:pos x="4" y="38"/>
                </a:cxn>
                <a:cxn ang="0">
                  <a:pos x="6" y="45"/>
                </a:cxn>
                <a:cxn ang="0">
                  <a:pos x="6" y="58"/>
                </a:cxn>
                <a:cxn ang="0">
                  <a:pos x="13" y="60"/>
                </a:cxn>
                <a:cxn ang="0">
                  <a:pos x="24" y="63"/>
                </a:cxn>
                <a:cxn ang="0">
                  <a:pos x="29" y="67"/>
                </a:cxn>
                <a:cxn ang="0">
                  <a:pos x="26" y="72"/>
                </a:cxn>
                <a:cxn ang="0">
                  <a:pos x="13" y="72"/>
                </a:cxn>
                <a:cxn ang="0">
                  <a:pos x="6" y="76"/>
                </a:cxn>
              </a:cxnLst>
              <a:rect l="0" t="0" r="r" b="b"/>
              <a:pathLst>
                <a:path w="66" h="103">
                  <a:moveTo>
                    <a:pt x="6" y="78"/>
                  </a:moveTo>
                  <a:lnTo>
                    <a:pt x="6" y="78"/>
                  </a:lnTo>
                  <a:lnTo>
                    <a:pt x="13" y="80"/>
                  </a:lnTo>
                  <a:lnTo>
                    <a:pt x="15" y="85"/>
                  </a:lnTo>
                  <a:lnTo>
                    <a:pt x="18" y="96"/>
                  </a:lnTo>
                  <a:lnTo>
                    <a:pt x="18" y="96"/>
                  </a:lnTo>
                  <a:lnTo>
                    <a:pt x="20" y="100"/>
                  </a:lnTo>
                  <a:lnTo>
                    <a:pt x="22" y="103"/>
                  </a:lnTo>
                  <a:lnTo>
                    <a:pt x="26" y="100"/>
                  </a:lnTo>
                  <a:lnTo>
                    <a:pt x="26" y="100"/>
                  </a:lnTo>
                  <a:lnTo>
                    <a:pt x="29" y="96"/>
                  </a:lnTo>
                  <a:lnTo>
                    <a:pt x="29" y="92"/>
                  </a:lnTo>
                  <a:lnTo>
                    <a:pt x="29" y="92"/>
                  </a:lnTo>
                  <a:lnTo>
                    <a:pt x="33" y="89"/>
                  </a:lnTo>
                  <a:lnTo>
                    <a:pt x="35" y="92"/>
                  </a:lnTo>
                  <a:lnTo>
                    <a:pt x="40" y="92"/>
                  </a:lnTo>
                  <a:lnTo>
                    <a:pt x="40" y="92"/>
                  </a:lnTo>
                  <a:lnTo>
                    <a:pt x="44" y="92"/>
                  </a:lnTo>
                  <a:lnTo>
                    <a:pt x="46" y="89"/>
                  </a:lnTo>
                  <a:lnTo>
                    <a:pt x="51" y="85"/>
                  </a:lnTo>
                  <a:lnTo>
                    <a:pt x="51" y="85"/>
                  </a:lnTo>
                  <a:lnTo>
                    <a:pt x="53" y="83"/>
                  </a:lnTo>
                  <a:lnTo>
                    <a:pt x="58" y="83"/>
                  </a:lnTo>
                  <a:lnTo>
                    <a:pt x="62" y="83"/>
                  </a:lnTo>
                  <a:lnTo>
                    <a:pt x="64" y="80"/>
                  </a:lnTo>
                  <a:lnTo>
                    <a:pt x="64" y="80"/>
                  </a:lnTo>
                  <a:lnTo>
                    <a:pt x="66" y="78"/>
                  </a:lnTo>
                  <a:lnTo>
                    <a:pt x="64" y="76"/>
                  </a:lnTo>
                  <a:lnTo>
                    <a:pt x="58" y="74"/>
                  </a:lnTo>
                  <a:lnTo>
                    <a:pt x="58" y="74"/>
                  </a:lnTo>
                  <a:lnTo>
                    <a:pt x="58" y="72"/>
                  </a:lnTo>
                  <a:lnTo>
                    <a:pt x="58" y="67"/>
                  </a:lnTo>
                  <a:lnTo>
                    <a:pt x="58" y="60"/>
                  </a:lnTo>
                  <a:lnTo>
                    <a:pt x="58" y="60"/>
                  </a:lnTo>
                  <a:lnTo>
                    <a:pt x="62" y="54"/>
                  </a:lnTo>
                  <a:lnTo>
                    <a:pt x="64" y="47"/>
                  </a:lnTo>
                  <a:lnTo>
                    <a:pt x="64" y="47"/>
                  </a:lnTo>
                  <a:lnTo>
                    <a:pt x="64" y="43"/>
                  </a:lnTo>
                  <a:lnTo>
                    <a:pt x="62" y="40"/>
                  </a:lnTo>
                  <a:lnTo>
                    <a:pt x="55" y="38"/>
                  </a:lnTo>
                  <a:lnTo>
                    <a:pt x="49" y="36"/>
                  </a:lnTo>
                  <a:lnTo>
                    <a:pt x="42" y="34"/>
                  </a:lnTo>
                  <a:lnTo>
                    <a:pt x="42" y="34"/>
                  </a:lnTo>
                  <a:lnTo>
                    <a:pt x="40" y="27"/>
                  </a:lnTo>
                  <a:lnTo>
                    <a:pt x="40" y="25"/>
                  </a:lnTo>
                  <a:lnTo>
                    <a:pt x="42" y="23"/>
                  </a:lnTo>
                  <a:lnTo>
                    <a:pt x="42" y="23"/>
                  </a:lnTo>
                  <a:lnTo>
                    <a:pt x="42" y="20"/>
                  </a:lnTo>
                  <a:lnTo>
                    <a:pt x="42" y="20"/>
                  </a:lnTo>
                  <a:lnTo>
                    <a:pt x="42" y="18"/>
                  </a:lnTo>
                  <a:lnTo>
                    <a:pt x="42" y="18"/>
                  </a:lnTo>
                  <a:lnTo>
                    <a:pt x="29" y="9"/>
                  </a:lnTo>
                  <a:lnTo>
                    <a:pt x="22" y="5"/>
                  </a:lnTo>
                  <a:lnTo>
                    <a:pt x="15" y="3"/>
                  </a:lnTo>
                  <a:lnTo>
                    <a:pt x="15" y="3"/>
                  </a:lnTo>
                  <a:lnTo>
                    <a:pt x="6" y="0"/>
                  </a:lnTo>
                  <a:lnTo>
                    <a:pt x="2" y="0"/>
                  </a:lnTo>
                  <a:lnTo>
                    <a:pt x="0" y="3"/>
                  </a:lnTo>
                  <a:lnTo>
                    <a:pt x="0" y="3"/>
                  </a:lnTo>
                  <a:lnTo>
                    <a:pt x="2" y="7"/>
                  </a:lnTo>
                  <a:lnTo>
                    <a:pt x="4" y="12"/>
                  </a:lnTo>
                  <a:lnTo>
                    <a:pt x="4" y="12"/>
                  </a:lnTo>
                  <a:lnTo>
                    <a:pt x="2" y="16"/>
                  </a:lnTo>
                  <a:lnTo>
                    <a:pt x="2" y="20"/>
                  </a:lnTo>
                  <a:lnTo>
                    <a:pt x="2" y="20"/>
                  </a:lnTo>
                  <a:lnTo>
                    <a:pt x="4" y="23"/>
                  </a:lnTo>
                  <a:lnTo>
                    <a:pt x="4" y="25"/>
                  </a:lnTo>
                  <a:lnTo>
                    <a:pt x="2" y="29"/>
                  </a:lnTo>
                  <a:lnTo>
                    <a:pt x="2" y="29"/>
                  </a:lnTo>
                  <a:lnTo>
                    <a:pt x="0" y="34"/>
                  </a:lnTo>
                  <a:lnTo>
                    <a:pt x="0" y="34"/>
                  </a:lnTo>
                  <a:lnTo>
                    <a:pt x="4" y="38"/>
                  </a:lnTo>
                  <a:lnTo>
                    <a:pt x="4" y="38"/>
                  </a:lnTo>
                  <a:lnTo>
                    <a:pt x="6" y="45"/>
                  </a:lnTo>
                  <a:lnTo>
                    <a:pt x="4" y="52"/>
                  </a:lnTo>
                  <a:lnTo>
                    <a:pt x="6" y="58"/>
                  </a:lnTo>
                  <a:lnTo>
                    <a:pt x="9" y="58"/>
                  </a:lnTo>
                  <a:lnTo>
                    <a:pt x="13" y="60"/>
                  </a:lnTo>
                  <a:lnTo>
                    <a:pt x="13" y="60"/>
                  </a:lnTo>
                  <a:lnTo>
                    <a:pt x="24" y="63"/>
                  </a:lnTo>
                  <a:lnTo>
                    <a:pt x="29" y="65"/>
                  </a:lnTo>
                  <a:lnTo>
                    <a:pt x="29" y="67"/>
                  </a:lnTo>
                  <a:lnTo>
                    <a:pt x="26" y="72"/>
                  </a:lnTo>
                  <a:lnTo>
                    <a:pt x="26" y="72"/>
                  </a:lnTo>
                  <a:lnTo>
                    <a:pt x="22" y="72"/>
                  </a:lnTo>
                  <a:lnTo>
                    <a:pt x="13" y="72"/>
                  </a:lnTo>
                  <a:lnTo>
                    <a:pt x="6" y="74"/>
                  </a:lnTo>
                  <a:lnTo>
                    <a:pt x="6" y="76"/>
                  </a:lnTo>
                  <a:lnTo>
                    <a:pt x="9" y="80"/>
                  </a:lnTo>
                </a:path>
              </a:pathLst>
            </a:custGeom>
            <a:grpFill/>
            <a:ln w="11113">
              <a:solidFill>
                <a:schemeClr val="bg1"/>
              </a:solidFill>
              <a:prstDash val="solid"/>
              <a:round/>
              <a:headEnd/>
              <a:tailEnd/>
            </a:ln>
          </p:spPr>
          <p:txBody>
            <a:bodyPr/>
            <a:lstStyle/>
            <a:p>
              <a:endParaRPr lang="fr-CA"/>
            </a:p>
          </p:txBody>
        </p:sp>
        <p:sp>
          <p:nvSpPr>
            <p:cNvPr id="103" name="Freeform 118"/>
            <p:cNvSpPr>
              <a:spLocks/>
            </p:cNvSpPr>
            <p:nvPr/>
          </p:nvSpPr>
          <p:spPr bwMode="auto">
            <a:xfrm>
              <a:off x="2544" y="760"/>
              <a:ext cx="29" cy="22"/>
            </a:xfrm>
            <a:custGeom>
              <a:avLst/>
              <a:gdLst/>
              <a:ahLst/>
              <a:cxnLst>
                <a:cxn ang="0">
                  <a:pos x="13" y="22"/>
                </a:cxn>
                <a:cxn ang="0">
                  <a:pos x="13" y="22"/>
                </a:cxn>
                <a:cxn ang="0">
                  <a:pos x="22" y="20"/>
                </a:cxn>
                <a:cxn ang="0">
                  <a:pos x="27" y="18"/>
                </a:cxn>
                <a:cxn ang="0">
                  <a:pos x="29" y="13"/>
                </a:cxn>
                <a:cxn ang="0">
                  <a:pos x="29" y="13"/>
                </a:cxn>
                <a:cxn ang="0">
                  <a:pos x="27" y="11"/>
                </a:cxn>
                <a:cxn ang="0">
                  <a:pos x="22" y="9"/>
                </a:cxn>
                <a:cxn ang="0">
                  <a:pos x="22" y="9"/>
                </a:cxn>
                <a:cxn ang="0">
                  <a:pos x="18" y="7"/>
                </a:cxn>
                <a:cxn ang="0">
                  <a:pos x="18" y="7"/>
                </a:cxn>
                <a:cxn ang="0">
                  <a:pos x="13" y="0"/>
                </a:cxn>
                <a:cxn ang="0">
                  <a:pos x="13" y="0"/>
                </a:cxn>
                <a:cxn ang="0">
                  <a:pos x="9" y="0"/>
                </a:cxn>
                <a:cxn ang="0">
                  <a:pos x="4" y="2"/>
                </a:cxn>
                <a:cxn ang="0">
                  <a:pos x="0" y="7"/>
                </a:cxn>
                <a:cxn ang="0">
                  <a:pos x="0" y="11"/>
                </a:cxn>
                <a:cxn ang="0">
                  <a:pos x="0" y="11"/>
                </a:cxn>
                <a:cxn ang="0">
                  <a:pos x="9" y="18"/>
                </a:cxn>
                <a:cxn ang="0">
                  <a:pos x="15" y="22"/>
                </a:cxn>
                <a:cxn ang="0">
                  <a:pos x="13" y="22"/>
                </a:cxn>
              </a:cxnLst>
              <a:rect l="0" t="0" r="r" b="b"/>
              <a:pathLst>
                <a:path w="29" h="22">
                  <a:moveTo>
                    <a:pt x="13" y="22"/>
                  </a:moveTo>
                  <a:lnTo>
                    <a:pt x="13" y="22"/>
                  </a:lnTo>
                  <a:lnTo>
                    <a:pt x="22" y="20"/>
                  </a:lnTo>
                  <a:lnTo>
                    <a:pt x="27" y="18"/>
                  </a:lnTo>
                  <a:lnTo>
                    <a:pt x="29" y="13"/>
                  </a:lnTo>
                  <a:lnTo>
                    <a:pt x="29" y="13"/>
                  </a:lnTo>
                  <a:lnTo>
                    <a:pt x="27" y="11"/>
                  </a:lnTo>
                  <a:lnTo>
                    <a:pt x="22" y="9"/>
                  </a:lnTo>
                  <a:lnTo>
                    <a:pt x="22" y="9"/>
                  </a:lnTo>
                  <a:lnTo>
                    <a:pt x="18" y="7"/>
                  </a:lnTo>
                  <a:lnTo>
                    <a:pt x="18" y="7"/>
                  </a:lnTo>
                  <a:lnTo>
                    <a:pt x="13" y="0"/>
                  </a:lnTo>
                  <a:lnTo>
                    <a:pt x="13" y="0"/>
                  </a:lnTo>
                  <a:lnTo>
                    <a:pt x="9" y="0"/>
                  </a:lnTo>
                  <a:lnTo>
                    <a:pt x="4" y="2"/>
                  </a:lnTo>
                  <a:lnTo>
                    <a:pt x="0" y="7"/>
                  </a:lnTo>
                  <a:lnTo>
                    <a:pt x="0" y="11"/>
                  </a:lnTo>
                  <a:lnTo>
                    <a:pt x="0" y="11"/>
                  </a:lnTo>
                  <a:lnTo>
                    <a:pt x="9" y="18"/>
                  </a:lnTo>
                  <a:lnTo>
                    <a:pt x="15" y="22"/>
                  </a:lnTo>
                  <a:lnTo>
                    <a:pt x="13" y="22"/>
                  </a:lnTo>
                  <a:close/>
                </a:path>
              </a:pathLst>
            </a:custGeom>
            <a:grpFill/>
            <a:ln w="9525">
              <a:solidFill>
                <a:schemeClr val="bg1"/>
              </a:solidFill>
              <a:round/>
              <a:headEnd/>
              <a:tailEnd/>
            </a:ln>
          </p:spPr>
          <p:txBody>
            <a:bodyPr/>
            <a:lstStyle/>
            <a:p>
              <a:endParaRPr lang="fr-CA"/>
            </a:p>
          </p:txBody>
        </p:sp>
        <p:sp>
          <p:nvSpPr>
            <p:cNvPr id="104" name="Freeform 119"/>
            <p:cNvSpPr>
              <a:spLocks/>
            </p:cNvSpPr>
            <p:nvPr/>
          </p:nvSpPr>
          <p:spPr bwMode="auto">
            <a:xfrm>
              <a:off x="2544" y="760"/>
              <a:ext cx="29" cy="22"/>
            </a:xfrm>
            <a:custGeom>
              <a:avLst/>
              <a:gdLst/>
              <a:ahLst/>
              <a:cxnLst>
                <a:cxn ang="0">
                  <a:pos x="13" y="22"/>
                </a:cxn>
                <a:cxn ang="0">
                  <a:pos x="13" y="22"/>
                </a:cxn>
                <a:cxn ang="0">
                  <a:pos x="22" y="20"/>
                </a:cxn>
                <a:cxn ang="0">
                  <a:pos x="27" y="18"/>
                </a:cxn>
                <a:cxn ang="0">
                  <a:pos x="29" y="13"/>
                </a:cxn>
                <a:cxn ang="0">
                  <a:pos x="29" y="13"/>
                </a:cxn>
                <a:cxn ang="0">
                  <a:pos x="27" y="11"/>
                </a:cxn>
                <a:cxn ang="0">
                  <a:pos x="22" y="9"/>
                </a:cxn>
                <a:cxn ang="0">
                  <a:pos x="22" y="9"/>
                </a:cxn>
                <a:cxn ang="0">
                  <a:pos x="18" y="7"/>
                </a:cxn>
                <a:cxn ang="0">
                  <a:pos x="18" y="7"/>
                </a:cxn>
                <a:cxn ang="0">
                  <a:pos x="13" y="0"/>
                </a:cxn>
                <a:cxn ang="0">
                  <a:pos x="13" y="0"/>
                </a:cxn>
                <a:cxn ang="0">
                  <a:pos x="9" y="0"/>
                </a:cxn>
                <a:cxn ang="0">
                  <a:pos x="4" y="2"/>
                </a:cxn>
                <a:cxn ang="0">
                  <a:pos x="0" y="7"/>
                </a:cxn>
                <a:cxn ang="0">
                  <a:pos x="0" y="11"/>
                </a:cxn>
                <a:cxn ang="0">
                  <a:pos x="0" y="11"/>
                </a:cxn>
                <a:cxn ang="0">
                  <a:pos x="9" y="18"/>
                </a:cxn>
                <a:cxn ang="0">
                  <a:pos x="15" y="22"/>
                </a:cxn>
              </a:cxnLst>
              <a:rect l="0" t="0" r="r" b="b"/>
              <a:pathLst>
                <a:path w="29" h="22">
                  <a:moveTo>
                    <a:pt x="13" y="22"/>
                  </a:moveTo>
                  <a:lnTo>
                    <a:pt x="13" y="22"/>
                  </a:lnTo>
                  <a:lnTo>
                    <a:pt x="22" y="20"/>
                  </a:lnTo>
                  <a:lnTo>
                    <a:pt x="27" y="18"/>
                  </a:lnTo>
                  <a:lnTo>
                    <a:pt x="29" y="13"/>
                  </a:lnTo>
                  <a:lnTo>
                    <a:pt x="29" y="13"/>
                  </a:lnTo>
                  <a:lnTo>
                    <a:pt x="27" y="11"/>
                  </a:lnTo>
                  <a:lnTo>
                    <a:pt x="22" y="9"/>
                  </a:lnTo>
                  <a:lnTo>
                    <a:pt x="22" y="9"/>
                  </a:lnTo>
                  <a:lnTo>
                    <a:pt x="18" y="7"/>
                  </a:lnTo>
                  <a:lnTo>
                    <a:pt x="18" y="7"/>
                  </a:lnTo>
                  <a:lnTo>
                    <a:pt x="13" y="0"/>
                  </a:lnTo>
                  <a:lnTo>
                    <a:pt x="13" y="0"/>
                  </a:lnTo>
                  <a:lnTo>
                    <a:pt x="9" y="0"/>
                  </a:lnTo>
                  <a:lnTo>
                    <a:pt x="4" y="2"/>
                  </a:lnTo>
                  <a:lnTo>
                    <a:pt x="0" y="7"/>
                  </a:lnTo>
                  <a:lnTo>
                    <a:pt x="0" y="11"/>
                  </a:lnTo>
                  <a:lnTo>
                    <a:pt x="0" y="11"/>
                  </a:lnTo>
                  <a:lnTo>
                    <a:pt x="9" y="18"/>
                  </a:lnTo>
                  <a:lnTo>
                    <a:pt x="15" y="22"/>
                  </a:lnTo>
                </a:path>
              </a:pathLst>
            </a:custGeom>
            <a:grpFill/>
            <a:ln w="11113">
              <a:solidFill>
                <a:schemeClr val="bg1"/>
              </a:solidFill>
              <a:prstDash val="solid"/>
              <a:round/>
              <a:headEnd/>
              <a:tailEnd/>
            </a:ln>
          </p:spPr>
          <p:txBody>
            <a:bodyPr/>
            <a:lstStyle/>
            <a:p>
              <a:endParaRPr lang="fr-CA"/>
            </a:p>
          </p:txBody>
        </p:sp>
        <p:sp>
          <p:nvSpPr>
            <p:cNvPr id="105" name="Freeform 120"/>
            <p:cNvSpPr>
              <a:spLocks/>
            </p:cNvSpPr>
            <p:nvPr/>
          </p:nvSpPr>
          <p:spPr bwMode="auto">
            <a:xfrm>
              <a:off x="2497" y="636"/>
              <a:ext cx="118" cy="142"/>
            </a:xfrm>
            <a:custGeom>
              <a:avLst/>
              <a:gdLst/>
              <a:ahLst/>
              <a:cxnLst>
                <a:cxn ang="0">
                  <a:pos x="31" y="75"/>
                </a:cxn>
                <a:cxn ang="0">
                  <a:pos x="20" y="68"/>
                </a:cxn>
                <a:cxn ang="0">
                  <a:pos x="14" y="66"/>
                </a:cxn>
                <a:cxn ang="0">
                  <a:pos x="9" y="80"/>
                </a:cxn>
                <a:cxn ang="0">
                  <a:pos x="14" y="93"/>
                </a:cxn>
                <a:cxn ang="0">
                  <a:pos x="18" y="95"/>
                </a:cxn>
                <a:cxn ang="0">
                  <a:pos x="29" y="91"/>
                </a:cxn>
                <a:cxn ang="0">
                  <a:pos x="42" y="86"/>
                </a:cxn>
                <a:cxn ang="0">
                  <a:pos x="47" y="91"/>
                </a:cxn>
                <a:cxn ang="0">
                  <a:pos x="54" y="97"/>
                </a:cxn>
                <a:cxn ang="0">
                  <a:pos x="67" y="100"/>
                </a:cxn>
                <a:cxn ang="0">
                  <a:pos x="76" y="111"/>
                </a:cxn>
                <a:cxn ang="0">
                  <a:pos x="80" y="128"/>
                </a:cxn>
                <a:cxn ang="0">
                  <a:pos x="98" y="142"/>
                </a:cxn>
                <a:cxn ang="0">
                  <a:pos x="111" y="137"/>
                </a:cxn>
                <a:cxn ang="0">
                  <a:pos x="116" y="117"/>
                </a:cxn>
                <a:cxn ang="0">
                  <a:pos x="105" y="91"/>
                </a:cxn>
                <a:cxn ang="0">
                  <a:pos x="107" y="80"/>
                </a:cxn>
                <a:cxn ang="0">
                  <a:pos x="109" y="68"/>
                </a:cxn>
                <a:cxn ang="0">
                  <a:pos x="107" y="64"/>
                </a:cxn>
                <a:cxn ang="0">
                  <a:pos x="100" y="60"/>
                </a:cxn>
                <a:cxn ang="0">
                  <a:pos x="100" y="53"/>
                </a:cxn>
                <a:cxn ang="0">
                  <a:pos x="98" y="46"/>
                </a:cxn>
                <a:cxn ang="0">
                  <a:pos x="80" y="42"/>
                </a:cxn>
                <a:cxn ang="0">
                  <a:pos x="78" y="46"/>
                </a:cxn>
                <a:cxn ang="0">
                  <a:pos x="78" y="33"/>
                </a:cxn>
                <a:cxn ang="0">
                  <a:pos x="78" y="33"/>
                </a:cxn>
                <a:cxn ang="0">
                  <a:pos x="69" y="26"/>
                </a:cxn>
                <a:cxn ang="0">
                  <a:pos x="67" y="20"/>
                </a:cxn>
                <a:cxn ang="0">
                  <a:pos x="65" y="13"/>
                </a:cxn>
                <a:cxn ang="0">
                  <a:pos x="54" y="17"/>
                </a:cxn>
                <a:cxn ang="0">
                  <a:pos x="49" y="15"/>
                </a:cxn>
                <a:cxn ang="0">
                  <a:pos x="45" y="2"/>
                </a:cxn>
                <a:cxn ang="0">
                  <a:pos x="38" y="2"/>
                </a:cxn>
                <a:cxn ang="0">
                  <a:pos x="31" y="0"/>
                </a:cxn>
                <a:cxn ang="0">
                  <a:pos x="18" y="2"/>
                </a:cxn>
                <a:cxn ang="0">
                  <a:pos x="2" y="11"/>
                </a:cxn>
                <a:cxn ang="0">
                  <a:pos x="2" y="22"/>
                </a:cxn>
                <a:cxn ang="0">
                  <a:pos x="16" y="28"/>
                </a:cxn>
                <a:cxn ang="0">
                  <a:pos x="16" y="35"/>
                </a:cxn>
                <a:cxn ang="0">
                  <a:pos x="20" y="35"/>
                </a:cxn>
                <a:cxn ang="0">
                  <a:pos x="29" y="33"/>
                </a:cxn>
                <a:cxn ang="0">
                  <a:pos x="34" y="37"/>
                </a:cxn>
                <a:cxn ang="0">
                  <a:pos x="29" y="48"/>
                </a:cxn>
                <a:cxn ang="0">
                  <a:pos x="36" y="51"/>
                </a:cxn>
                <a:cxn ang="0">
                  <a:pos x="40" y="55"/>
                </a:cxn>
                <a:cxn ang="0">
                  <a:pos x="31" y="62"/>
                </a:cxn>
                <a:cxn ang="0">
                  <a:pos x="31" y="66"/>
                </a:cxn>
                <a:cxn ang="0">
                  <a:pos x="36" y="66"/>
                </a:cxn>
                <a:cxn ang="0">
                  <a:pos x="34" y="75"/>
                </a:cxn>
              </a:cxnLst>
              <a:rect l="0" t="0" r="r" b="b"/>
              <a:pathLst>
                <a:path w="118" h="142">
                  <a:moveTo>
                    <a:pt x="34" y="75"/>
                  </a:moveTo>
                  <a:lnTo>
                    <a:pt x="34" y="75"/>
                  </a:lnTo>
                  <a:lnTo>
                    <a:pt x="31" y="75"/>
                  </a:lnTo>
                  <a:lnTo>
                    <a:pt x="29" y="75"/>
                  </a:lnTo>
                  <a:lnTo>
                    <a:pt x="25" y="73"/>
                  </a:lnTo>
                  <a:lnTo>
                    <a:pt x="20" y="68"/>
                  </a:lnTo>
                  <a:lnTo>
                    <a:pt x="16" y="66"/>
                  </a:lnTo>
                  <a:lnTo>
                    <a:pt x="16" y="66"/>
                  </a:lnTo>
                  <a:lnTo>
                    <a:pt x="14" y="66"/>
                  </a:lnTo>
                  <a:lnTo>
                    <a:pt x="11" y="68"/>
                  </a:lnTo>
                  <a:lnTo>
                    <a:pt x="9" y="73"/>
                  </a:lnTo>
                  <a:lnTo>
                    <a:pt x="9" y="80"/>
                  </a:lnTo>
                  <a:lnTo>
                    <a:pt x="11" y="86"/>
                  </a:lnTo>
                  <a:lnTo>
                    <a:pt x="11" y="86"/>
                  </a:lnTo>
                  <a:lnTo>
                    <a:pt x="14" y="93"/>
                  </a:lnTo>
                  <a:lnTo>
                    <a:pt x="16" y="95"/>
                  </a:lnTo>
                  <a:lnTo>
                    <a:pt x="18" y="95"/>
                  </a:lnTo>
                  <a:lnTo>
                    <a:pt x="18" y="95"/>
                  </a:lnTo>
                  <a:lnTo>
                    <a:pt x="25" y="95"/>
                  </a:lnTo>
                  <a:lnTo>
                    <a:pt x="29" y="91"/>
                  </a:lnTo>
                  <a:lnTo>
                    <a:pt x="29" y="91"/>
                  </a:lnTo>
                  <a:lnTo>
                    <a:pt x="36" y="86"/>
                  </a:lnTo>
                  <a:lnTo>
                    <a:pt x="38" y="86"/>
                  </a:lnTo>
                  <a:lnTo>
                    <a:pt x="42" y="86"/>
                  </a:lnTo>
                  <a:lnTo>
                    <a:pt x="42" y="86"/>
                  </a:lnTo>
                  <a:lnTo>
                    <a:pt x="45" y="88"/>
                  </a:lnTo>
                  <a:lnTo>
                    <a:pt x="47" y="91"/>
                  </a:lnTo>
                  <a:lnTo>
                    <a:pt x="47" y="97"/>
                  </a:lnTo>
                  <a:lnTo>
                    <a:pt x="47" y="97"/>
                  </a:lnTo>
                  <a:lnTo>
                    <a:pt x="54" y="97"/>
                  </a:lnTo>
                  <a:lnTo>
                    <a:pt x="60" y="97"/>
                  </a:lnTo>
                  <a:lnTo>
                    <a:pt x="60" y="97"/>
                  </a:lnTo>
                  <a:lnTo>
                    <a:pt x="67" y="100"/>
                  </a:lnTo>
                  <a:lnTo>
                    <a:pt x="71" y="104"/>
                  </a:lnTo>
                  <a:lnTo>
                    <a:pt x="71" y="104"/>
                  </a:lnTo>
                  <a:lnTo>
                    <a:pt x="76" y="111"/>
                  </a:lnTo>
                  <a:lnTo>
                    <a:pt x="78" y="115"/>
                  </a:lnTo>
                  <a:lnTo>
                    <a:pt x="80" y="128"/>
                  </a:lnTo>
                  <a:lnTo>
                    <a:pt x="80" y="128"/>
                  </a:lnTo>
                  <a:lnTo>
                    <a:pt x="85" y="135"/>
                  </a:lnTo>
                  <a:lnTo>
                    <a:pt x="91" y="140"/>
                  </a:lnTo>
                  <a:lnTo>
                    <a:pt x="98" y="142"/>
                  </a:lnTo>
                  <a:lnTo>
                    <a:pt x="105" y="142"/>
                  </a:lnTo>
                  <a:lnTo>
                    <a:pt x="105" y="142"/>
                  </a:lnTo>
                  <a:lnTo>
                    <a:pt x="111" y="137"/>
                  </a:lnTo>
                  <a:lnTo>
                    <a:pt x="116" y="131"/>
                  </a:lnTo>
                  <a:lnTo>
                    <a:pt x="118" y="124"/>
                  </a:lnTo>
                  <a:lnTo>
                    <a:pt x="116" y="117"/>
                  </a:lnTo>
                  <a:lnTo>
                    <a:pt x="116" y="117"/>
                  </a:lnTo>
                  <a:lnTo>
                    <a:pt x="109" y="104"/>
                  </a:lnTo>
                  <a:lnTo>
                    <a:pt x="105" y="91"/>
                  </a:lnTo>
                  <a:lnTo>
                    <a:pt x="105" y="91"/>
                  </a:lnTo>
                  <a:lnTo>
                    <a:pt x="105" y="84"/>
                  </a:lnTo>
                  <a:lnTo>
                    <a:pt x="107" y="80"/>
                  </a:lnTo>
                  <a:lnTo>
                    <a:pt x="107" y="80"/>
                  </a:lnTo>
                  <a:lnTo>
                    <a:pt x="109" y="73"/>
                  </a:lnTo>
                  <a:lnTo>
                    <a:pt x="109" y="68"/>
                  </a:lnTo>
                  <a:lnTo>
                    <a:pt x="109" y="66"/>
                  </a:lnTo>
                  <a:lnTo>
                    <a:pt x="109" y="66"/>
                  </a:lnTo>
                  <a:lnTo>
                    <a:pt x="107" y="64"/>
                  </a:lnTo>
                  <a:lnTo>
                    <a:pt x="102" y="62"/>
                  </a:lnTo>
                  <a:lnTo>
                    <a:pt x="100" y="62"/>
                  </a:lnTo>
                  <a:lnTo>
                    <a:pt x="100" y="60"/>
                  </a:lnTo>
                  <a:lnTo>
                    <a:pt x="100" y="60"/>
                  </a:lnTo>
                  <a:lnTo>
                    <a:pt x="98" y="55"/>
                  </a:lnTo>
                  <a:lnTo>
                    <a:pt x="100" y="53"/>
                  </a:lnTo>
                  <a:lnTo>
                    <a:pt x="100" y="51"/>
                  </a:lnTo>
                  <a:lnTo>
                    <a:pt x="98" y="46"/>
                  </a:lnTo>
                  <a:lnTo>
                    <a:pt x="98" y="46"/>
                  </a:lnTo>
                  <a:lnTo>
                    <a:pt x="94" y="42"/>
                  </a:lnTo>
                  <a:lnTo>
                    <a:pt x="87" y="42"/>
                  </a:lnTo>
                  <a:lnTo>
                    <a:pt x="80" y="42"/>
                  </a:lnTo>
                  <a:lnTo>
                    <a:pt x="78" y="44"/>
                  </a:lnTo>
                  <a:lnTo>
                    <a:pt x="78" y="46"/>
                  </a:lnTo>
                  <a:lnTo>
                    <a:pt x="78" y="46"/>
                  </a:lnTo>
                  <a:lnTo>
                    <a:pt x="76" y="44"/>
                  </a:lnTo>
                  <a:lnTo>
                    <a:pt x="76" y="40"/>
                  </a:lnTo>
                  <a:lnTo>
                    <a:pt x="78" y="33"/>
                  </a:lnTo>
                  <a:lnTo>
                    <a:pt x="78" y="33"/>
                  </a:lnTo>
                  <a:lnTo>
                    <a:pt x="78" y="33"/>
                  </a:lnTo>
                  <a:lnTo>
                    <a:pt x="78" y="33"/>
                  </a:lnTo>
                  <a:lnTo>
                    <a:pt x="78" y="31"/>
                  </a:lnTo>
                  <a:lnTo>
                    <a:pt x="76" y="28"/>
                  </a:lnTo>
                  <a:lnTo>
                    <a:pt x="69" y="26"/>
                  </a:lnTo>
                  <a:lnTo>
                    <a:pt x="69" y="26"/>
                  </a:lnTo>
                  <a:lnTo>
                    <a:pt x="67" y="24"/>
                  </a:lnTo>
                  <a:lnTo>
                    <a:pt x="67" y="20"/>
                  </a:lnTo>
                  <a:lnTo>
                    <a:pt x="67" y="15"/>
                  </a:lnTo>
                  <a:lnTo>
                    <a:pt x="65" y="13"/>
                  </a:lnTo>
                  <a:lnTo>
                    <a:pt x="65" y="13"/>
                  </a:lnTo>
                  <a:lnTo>
                    <a:pt x="62" y="11"/>
                  </a:lnTo>
                  <a:lnTo>
                    <a:pt x="58" y="13"/>
                  </a:lnTo>
                  <a:lnTo>
                    <a:pt x="54" y="17"/>
                  </a:lnTo>
                  <a:lnTo>
                    <a:pt x="47" y="33"/>
                  </a:lnTo>
                  <a:lnTo>
                    <a:pt x="47" y="33"/>
                  </a:lnTo>
                  <a:lnTo>
                    <a:pt x="49" y="15"/>
                  </a:lnTo>
                  <a:lnTo>
                    <a:pt x="49" y="8"/>
                  </a:lnTo>
                  <a:lnTo>
                    <a:pt x="47" y="4"/>
                  </a:lnTo>
                  <a:lnTo>
                    <a:pt x="45" y="2"/>
                  </a:lnTo>
                  <a:lnTo>
                    <a:pt x="45" y="2"/>
                  </a:lnTo>
                  <a:lnTo>
                    <a:pt x="42" y="2"/>
                  </a:lnTo>
                  <a:lnTo>
                    <a:pt x="38" y="2"/>
                  </a:lnTo>
                  <a:lnTo>
                    <a:pt x="38" y="2"/>
                  </a:lnTo>
                  <a:lnTo>
                    <a:pt x="31" y="0"/>
                  </a:lnTo>
                  <a:lnTo>
                    <a:pt x="31" y="0"/>
                  </a:lnTo>
                  <a:lnTo>
                    <a:pt x="25" y="0"/>
                  </a:lnTo>
                  <a:lnTo>
                    <a:pt x="18" y="2"/>
                  </a:lnTo>
                  <a:lnTo>
                    <a:pt x="18" y="2"/>
                  </a:lnTo>
                  <a:lnTo>
                    <a:pt x="11" y="4"/>
                  </a:lnTo>
                  <a:lnTo>
                    <a:pt x="7" y="6"/>
                  </a:lnTo>
                  <a:lnTo>
                    <a:pt x="2" y="11"/>
                  </a:lnTo>
                  <a:lnTo>
                    <a:pt x="0" y="17"/>
                  </a:lnTo>
                  <a:lnTo>
                    <a:pt x="0" y="17"/>
                  </a:lnTo>
                  <a:lnTo>
                    <a:pt x="2" y="22"/>
                  </a:lnTo>
                  <a:lnTo>
                    <a:pt x="5" y="24"/>
                  </a:lnTo>
                  <a:lnTo>
                    <a:pt x="11" y="26"/>
                  </a:lnTo>
                  <a:lnTo>
                    <a:pt x="16" y="28"/>
                  </a:lnTo>
                  <a:lnTo>
                    <a:pt x="18" y="31"/>
                  </a:lnTo>
                  <a:lnTo>
                    <a:pt x="16" y="35"/>
                  </a:lnTo>
                  <a:lnTo>
                    <a:pt x="16" y="35"/>
                  </a:lnTo>
                  <a:lnTo>
                    <a:pt x="14" y="46"/>
                  </a:lnTo>
                  <a:lnTo>
                    <a:pt x="14" y="46"/>
                  </a:lnTo>
                  <a:lnTo>
                    <a:pt x="20" y="35"/>
                  </a:lnTo>
                  <a:lnTo>
                    <a:pt x="25" y="31"/>
                  </a:lnTo>
                  <a:lnTo>
                    <a:pt x="27" y="31"/>
                  </a:lnTo>
                  <a:lnTo>
                    <a:pt x="29" y="33"/>
                  </a:lnTo>
                  <a:lnTo>
                    <a:pt x="29" y="33"/>
                  </a:lnTo>
                  <a:lnTo>
                    <a:pt x="31" y="35"/>
                  </a:lnTo>
                  <a:lnTo>
                    <a:pt x="34" y="37"/>
                  </a:lnTo>
                  <a:lnTo>
                    <a:pt x="31" y="42"/>
                  </a:lnTo>
                  <a:lnTo>
                    <a:pt x="29" y="46"/>
                  </a:lnTo>
                  <a:lnTo>
                    <a:pt x="29" y="48"/>
                  </a:lnTo>
                  <a:lnTo>
                    <a:pt x="31" y="51"/>
                  </a:lnTo>
                  <a:lnTo>
                    <a:pt x="31" y="51"/>
                  </a:lnTo>
                  <a:lnTo>
                    <a:pt x="36" y="51"/>
                  </a:lnTo>
                  <a:lnTo>
                    <a:pt x="38" y="53"/>
                  </a:lnTo>
                  <a:lnTo>
                    <a:pt x="40" y="55"/>
                  </a:lnTo>
                  <a:lnTo>
                    <a:pt x="40" y="55"/>
                  </a:lnTo>
                  <a:lnTo>
                    <a:pt x="38" y="57"/>
                  </a:lnTo>
                  <a:lnTo>
                    <a:pt x="36" y="57"/>
                  </a:lnTo>
                  <a:lnTo>
                    <a:pt x="31" y="62"/>
                  </a:lnTo>
                  <a:lnTo>
                    <a:pt x="31" y="62"/>
                  </a:lnTo>
                  <a:lnTo>
                    <a:pt x="31" y="64"/>
                  </a:lnTo>
                  <a:lnTo>
                    <a:pt x="31" y="66"/>
                  </a:lnTo>
                  <a:lnTo>
                    <a:pt x="34" y="66"/>
                  </a:lnTo>
                  <a:lnTo>
                    <a:pt x="36" y="66"/>
                  </a:lnTo>
                  <a:lnTo>
                    <a:pt x="36" y="66"/>
                  </a:lnTo>
                  <a:lnTo>
                    <a:pt x="38" y="68"/>
                  </a:lnTo>
                  <a:lnTo>
                    <a:pt x="38" y="71"/>
                  </a:lnTo>
                  <a:lnTo>
                    <a:pt x="34" y="75"/>
                  </a:lnTo>
                  <a:close/>
                </a:path>
              </a:pathLst>
            </a:custGeom>
            <a:grpFill/>
            <a:ln w="9525">
              <a:solidFill>
                <a:schemeClr val="bg1"/>
              </a:solidFill>
              <a:round/>
              <a:headEnd/>
              <a:tailEnd/>
            </a:ln>
          </p:spPr>
          <p:txBody>
            <a:bodyPr/>
            <a:lstStyle/>
            <a:p>
              <a:endParaRPr lang="fr-CA"/>
            </a:p>
          </p:txBody>
        </p:sp>
        <p:sp>
          <p:nvSpPr>
            <p:cNvPr id="106" name="Freeform 121"/>
            <p:cNvSpPr>
              <a:spLocks/>
            </p:cNvSpPr>
            <p:nvPr/>
          </p:nvSpPr>
          <p:spPr bwMode="auto">
            <a:xfrm>
              <a:off x="2497" y="636"/>
              <a:ext cx="118" cy="142"/>
            </a:xfrm>
            <a:custGeom>
              <a:avLst/>
              <a:gdLst/>
              <a:ahLst/>
              <a:cxnLst>
                <a:cxn ang="0">
                  <a:pos x="31" y="75"/>
                </a:cxn>
                <a:cxn ang="0">
                  <a:pos x="20" y="68"/>
                </a:cxn>
                <a:cxn ang="0">
                  <a:pos x="14" y="66"/>
                </a:cxn>
                <a:cxn ang="0">
                  <a:pos x="9" y="80"/>
                </a:cxn>
                <a:cxn ang="0">
                  <a:pos x="14" y="93"/>
                </a:cxn>
                <a:cxn ang="0">
                  <a:pos x="18" y="95"/>
                </a:cxn>
                <a:cxn ang="0">
                  <a:pos x="29" y="91"/>
                </a:cxn>
                <a:cxn ang="0">
                  <a:pos x="42" y="86"/>
                </a:cxn>
                <a:cxn ang="0">
                  <a:pos x="47" y="91"/>
                </a:cxn>
                <a:cxn ang="0">
                  <a:pos x="54" y="97"/>
                </a:cxn>
                <a:cxn ang="0">
                  <a:pos x="67" y="100"/>
                </a:cxn>
                <a:cxn ang="0">
                  <a:pos x="76" y="111"/>
                </a:cxn>
                <a:cxn ang="0">
                  <a:pos x="80" y="128"/>
                </a:cxn>
                <a:cxn ang="0">
                  <a:pos x="98" y="142"/>
                </a:cxn>
                <a:cxn ang="0">
                  <a:pos x="111" y="137"/>
                </a:cxn>
                <a:cxn ang="0">
                  <a:pos x="116" y="117"/>
                </a:cxn>
                <a:cxn ang="0">
                  <a:pos x="105" y="91"/>
                </a:cxn>
                <a:cxn ang="0">
                  <a:pos x="107" y="80"/>
                </a:cxn>
                <a:cxn ang="0">
                  <a:pos x="109" y="68"/>
                </a:cxn>
                <a:cxn ang="0">
                  <a:pos x="107" y="64"/>
                </a:cxn>
                <a:cxn ang="0">
                  <a:pos x="100" y="60"/>
                </a:cxn>
                <a:cxn ang="0">
                  <a:pos x="100" y="53"/>
                </a:cxn>
                <a:cxn ang="0">
                  <a:pos x="98" y="46"/>
                </a:cxn>
                <a:cxn ang="0">
                  <a:pos x="80" y="42"/>
                </a:cxn>
                <a:cxn ang="0">
                  <a:pos x="78" y="46"/>
                </a:cxn>
                <a:cxn ang="0">
                  <a:pos x="78" y="33"/>
                </a:cxn>
                <a:cxn ang="0">
                  <a:pos x="78" y="33"/>
                </a:cxn>
                <a:cxn ang="0">
                  <a:pos x="69" y="26"/>
                </a:cxn>
                <a:cxn ang="0">
                  <a:pos x="67" y="20"/>
                </a:cxn>
                <a:cxn ang="0">
                  <a:pos x="65" y="13"/>
                </a:cxn>
                <a:cxn ang="0">
                  <a:pos x="54" y="17"/>
                </a:cxn>
                <a:cxn ang="0">
                  <a:pos x="49" y="15"/>
                </a:cxn>
                <a:cxn ang="0">
                  <a:pos x="45" y="2"/>
                </a:cxn>
                <a:cxn ang="0">
                  <a:pos x="38" y="2"/>
                </a:cxn>
                <a:cxn ang="0">
                  <a:pos x="31" y="0"/>
                </a:cxn>
                <a:cxn ang="0">
                  <a:pos x="18" y="2"/>
                </a:cxn>
                <a:cxn ang="0">
                  <a:pos x="2" y="11"/>
                </a:cxn>
                <a:cxn ang="0">
                  <a:pos x="2" y="22"/>
                </a:cxn>
                <a:cxn ang="0">
                  <a:pos x="16" y="28"/>
                </a:cxn>
                <a:cxn ang="0">
                  <a:pos x="16" y="35"/>
                </a:cxn>
                <a:cxn ang="0">
                  <a:pos x="20" y="35"/>
                </a:cxn>
                <a:cxn ang="0">
                  <a:pos x="29" y="33"/>
                </a:cxn>
                <a:cxn ang="0">
                  <a:pos x="34" y="37"/>
                </a:cxn>
                <a:cxn ang="0">
                  <a:pos x="29" y="48"/>
                </a:cxn>
                <a:cxn ang="0">
                  <a:pos x="36" y="51"/>
                </a:cxn>
                <a:cxn ang="0">
                  <a:pos x="40" y="55"/>
                </a:cxn>
                <a:cxn ang="0">
                  <a:pos x="31" y="62"/>
                </a:cxn>
                <a:cxn ang="0">
                  <a:pos x="31" y="66"/>
                </a:cxn>
                <a:cxn ang="0">
                  <a:pos x="36" y="66"/>
                </a:cxn>
                <a:cxn ang="0">
                  <a:pos x="34" y="75"/>
                </a:cxn>
              </a:cxnLst>
              <a:rect l="0" t="0" r="r" b="b"/>
              <a:pathLst>
                <a:path w="118" h="142">
                  <a:moveTo>
                    <a:pt x="34" y="75"/>
                  </a:moveTo>
                  <a:lnTo>
                    <a:pt x="34" y="75"/>
                  </a:lnTo>
                  <a:lnTo>
                    <a:pt x="31" y="75"/>
                  </a:lnTo>
                  <a:lnTo>
                    <a:pt x="29" y="75"/>
                  </a:lnTo>
                  <a:lnTo>
                    <a:pt x="25" y="73"/>
                  </a:lnTo>
                  <a:lnTo>
                    <a:pt x="20" y="68"/>
                  </a:lnTo>
                  <a:lnTo>
                    <a:pt x="16" y="66"/>
                  </a:lnTo>
                  <a:lnTo>
                    <a:pt x="16" y="66"/>
                  </a:lnTo>
                  <a:lnTo>
                    <a:pt x="14" y="66"/>
                  </a:lnTo>
                  <a:lnTo>
                    <a:pt x="11" y="68"/>
                  </a:lnTo>
                  <a:lnTo>
                    <a:pt x="9" y="73"/>
                  </a:lnTo>
                  <a:lnTo>
                    <a:pt x="9" y="80"/>
                  </a:lnTo>
                  <a:lnTo>
                    <a:pt x="11" y="86"/>
                  </a:lnTo>
                  <a:lnTo>
                    <a:pt x="11" y="86"/>
                  </a:lnTo>
                  <a:lnTo>
                    <a:pt x="14" y="93"/>
                  </a:lnTo>
                  <a:lnTo>
                    <a:pt x="16" y="95"/>
                  </a:lnTo>
                  <a:lnTo>
                    <a:pt x="18" y="95"/>
                  </a:lnTo>
                  <a:lnTo>
                    <a:pt x="18" y="95"/>
                  </a:lnTo>
                  <a:lnTo>
                    <a:pt x="25" y="95"/>
                  </a:lnTo>
                  <a:lnTo>
                    <a:pt x="29" y="91"/>
                  </a:lnTo>
                  <a:lnTo>
                    <a:pt x="29" y="91"/>
                  </a:lnTo>
                  <a:lnTo>
                    <a:pt x="36" y="86"/>
                  </a:lnTo>
                  <a:lnTo>
                    <a:pt x="38" y="86"/>
                  </a:lnTo>
                  <a:lnTo>
                    <a:pt x="42" y="86"/>
                  </a:lnTo>
                  <a:lnTo>
                    <a:pt x="42" y="86"/>
                  </a:lnTo>
                  <a:lnTo>
                    <a:pt x="45" y="88"/>
                  </a:lnTo>
                  <a:lnTo>
                    <a:pt x="47" y="91"/>
                  </a:lnTo>
                  <a:lnTo>
                    <a:pt x="47" y="97"/>
                  </a:lnTo>
                  <a:lnTo>
                    <a:pt x="47" y="97"/>
                  </a:lnTo>
                  <a:lnTo>
                    <a:pt x="54" y="97"/>
                  </a:lnTo>
                  <a:lnTo>
                    <a:pt x="60" y="97"/>
                  </a:lnTo>
                  <a:lnTo>
                    <a:pt x="60" y="97"/>
                  </a:lnTo>
                  <a:lnTo>
                    <a:pt x="67" y="100"/>
                  </a:lnTo>
                  <a:lnTo>
                    <a:pt x="71" y="104"/>
                  </a:lnTo>
                  <a:lnTo>
                    <a:pt x="71" y="104"/>
                  </a:lnTo>
                  <a:lnTo>
                    <a:pt x="76" y="111"/>
                  </a:lnTo>
                  <a:lnTo>
                    <a:pt x="78" y="115"/>
                  </a:lnTo>
                  <a:lnTo>
                    <a:pt x="80" y="128"/>
                  </a:lnTo>
                  <a:lnTo>
                    <a:pt x="80" y="128"/>
                  </a:lnTo>
                  <a:lnTo>
                    <a:pt x="85" y="135"/>
                  </a:lnTo>
                  <a:lnTo>
                    <a:pt x="91" y="140"/>
                  </a:lnTo>
                  <a:lnTo>
                    <a:pt x="98" y="142"/>
                  </a:lnTo>
                  <a:lnTo>
                    <a:pt x="105" y="142"/>
                  </a:lnTo>
                  <a:lnTo>
                    <a:pt x="105" y="142"/>
                  </a:lnTo>
                  <a:lnTo>
                    <a:pt x="111" y="137"/>
                  </a:lnTo>
                  <a:lnTo>
                    <a:pt x="116" y="131"/>
                  </a:lnTo>
                  <a:lnTo>
                    <a:pt x="118" y="124"/>
                  </a:lnTo>
                  <a:lnTo>
                    <a:pt x="116" y="117"/>
                  </a:lnTo>
                  <a:lnTo>
                    <a:pt x="116" y="117"/>
                  </a:lnTo>
                  <a:lnTo>
                    <a:pt x="109" y="104"/>
                  </a:lnTo>
                  <a:lnTo>
                    <a:pt x="105" y="91"/>
                  </a:lnTo>
                  <a:lnTo>
                    <a:pt x="105" y="91"/>
                  </a:lnTo>
                  <a:lnTo>
                    <a:pt x="105" y="84"/>
                  </a:lnTo>
                  <a:lnTo>
                    <a:pt x="107" y="80"/>
                  </a:lnTo>
                  <a:lnTo>
                    <a:pt x="107" y="80"/>
                  </a:lnTo>
                  <a:lnTo>
                    <a:pt x="109" y="73"/>
                  </a:lnTo>
                  <a:lnTo>
                    <a:pt x="109" y="68"/>
                  </a:lnTo>
                  <a:lnTo>
                    <a:pt x="109" y="66"/>
                  </a:lnTo>
                  <a:lnTo>
                    <a:pt x="109" y="66"/>
                  </a:lnTo>
                  <a:lnTo>
                    <a:pt x="107" y="64"/>
                  </a:lnTo>
                  <a:lnTo>
                    <a:pt x="102" y="62"/>
                  </a:lnTo>
                  <a:lnTo>
                    <a:pt x="100" y="62"/>
                  </a:lnTo>
                  <a:lnTo>
                    <a:pt x="100" y="60"/>
                  </a:lnTo>
                  <a:lnTo>
                    <a:pt x="100" y="60"/>
                  </a:lnTo>
                  <a:lnTo>
                    <a:pt x="98" y="55"/>
                  </a:lnTo>
                  <a:lnTo>
                    <a:pt x="100" y="53"/>
                  </a:lnTo>
                  <a:lnTo>
                    <a:pt x="100" y="51"/>
                  </a:lnTo>
                  <a:lnTo>
                    <a:pt x="98" y="46"/>
                  </a:lnTo>
                  <a:lnTo>
                    <a:pt x="98" y="46"/>
                  </a:lnTo>
                  <a:lnTo>
                    <a:pt x="94" y="42"/>
                  </a:lnTo>
                  <a:lnTo>
                    <a:pt x="87" y="42"/>
                  </a:lnTo>
                  <a:lnTo>
                    <a:pt x="80" y="42"/>
                  </a:lnTo>
                  <a:lnTo>
                    <a:pt x="78" y="44"/>
                  </a:lnTo>
                  <a:lnTo>
                    <a:pt x="78" y="46"/>
                  </a:lnTo>
                  <a:lnTo>
                    <a:pt x="78" y="46"/>
                  </a:lnTo>
                  <a:lnTo>
                    <a:pt x="76" y="44"/>
                  </a:lnTo>
                  <a:lnTo>
                    <a:pt x="76" y="40"/>
                  </a:lnTo>
                  <a:lnTo>
                    <a:pt x="78" y="33"/>
                  </a:lnTo>
                  <a:lnTo>
                    <a:pt x="78" y="33"/>
                  </a:lnTo>
                  <a:lnTo>
                    <a:pt x="78" y="33"/>
                  </a:lnTo>
                  <a:lnTo>
                    <a:pt x="78" y="33"/>
                  </a:lnTo>
                  <a:lnTo>
                    <a:pt x="78" y="31"/>
                  </a:lnTo>
                  <a:lnTo>
                    <a:pt x="76" y="28"/>
                  </a:lnTo>
                  <a:lnTo>
                    <a:pt x="69" y="26"/>
                  </a:lnTo>
                  <a:lnTo>
                    <a:pt x="69" y="26"/>
                  </a:lnTo>
                  <a:lnTo>
                    <a:pt x="67" y="24"/>
                  </a:lnTo>
                  <a:lnTo>
                    <a:pt x="67" y="20"/>
                  </a:lnTo>
                  <a:lnTo>
                    <a:pt x="67" y="15"/>
                  </a:lnTo>
                  <a:lnTo>
                    <a:pt x="65" y="13"/>
                  </a:lnTo>
                  <a:lnTo>
                    <a:pt x="65" y="13"/>
                  </a:lnTo>
                  <a:lnTo>
                    <a:pt x="62" y="11"/>
                  </a:lnTo>
                  <a:lnTo>
                    <a:pt x="58" y="13"/>
                  </a:lnTo>
                  <a:lnTo>
                    <a:pt x="54" y="17"/>
                  </a:lnTo>
                  <a:lnTo>
                    <a:pt x="47" y="33"/>
                  </a:lnTo>
                  <a:lnTo>
                    <a:pt x="47" y="33"/>
                  </a:lnTo>
                  <a:lnTo>
                    <a:pt x="49" y="15"/>
                  </a:lnTo>
                  <a:lnTo>
                    <a:pt x="49" y="8"/>
                  </a:lnTo>
                  <a:lnTo>
                    <a:pt x="47" y="4"/>
                  </a:lnTo>
                  <a:lnTo>
                    <a:pt x="45" y="2"/>
                  </a:lnTo>
                  <a:lnTo>
                    <a:pt x="45" y="2"/>
                  </a:lnTo>
                  <a:lnTo>
                    <a:pt x="42" y="2"/>
                  </a:lnTo>
                  <a:lnTo>
                    <a:pt x="38" y="2"/>
                  </a:lnTo>
                  <a:lnTo>
                    <a:pt x="38" y="2"/>
                  </a:lnTo>
                  <a:lnTo>
                    <a:pt x="31" y="0"/>
                  </a:lnTo>
                  <a:lnTo>
                    <a:pt x="31" y="0"/>
                  </a:lnTo>
                  <a:lnTo>
                    <a:pt x="25" y="0"/>
                  </a:lnTo>
                  <a:lnTo>
                    <a:pt x="18" y="2"/>
                  </a:lnTo>
                  <a:lnTo>
                    <a:pt x="18" y="2"/>
                  </a:lnTo>
                  <a:lnTo>
                    <a:pt x="11" y="4"/>
                  </a:lnTo>
                  <a:lnTo>
                    <a:pt x="7" y="6"/>
                  </a:lnTo>
                  <a:lnTo>
                    <a:pt x="2" y="11"/>
                  </a:lnTo>
                  <a:lnTo>
                    <a:pt x="0" y="17"/>
                  </a:lnTo>
                  <a:lnTo>
                    <a:pt x="0" y="17"/>
                  </a:lnTo>
                  <a:lnTo>
                    <a:pt x="2" y="22"/>
                  </a:lnTo>
                  <a:lnTo>
                    <a:pt x="5" y="24"/>
                  </a:lnTo>
                  <a:lnTo>
                    <a:pt x="11" y="26"/>
                  </a:lnTo>
                  <a:lnTo>
                    <a:pt x="16" y="28"/>
                  </a:lnTo>
                  <a:lnTo>
                    <a:pt x="18" y="31"/>
                  </a:lnTo>
                  <a:lnTo>
                    <a:pt x="16" y="35"/>
                  </a:lnTo>
                  <a:lnTo>
                    <a:pt x="16" y="35"/>
                  </a:lnTo>
                  <a:lnTo>
                    <a:pt x="14" y="46"/>
                  </a:lnTo>
                  <a:lnTo>
                    <a:pt x="14" y="46"/>
                  </a:lnTo>
                  <a:lnTo>
                    <a:pt x="20" y="35"/>
                  </a:lnTo>
                  <a:lnTo>
                    <a:pt x="25" y="31"/>
                  </a:lnTo>
                  <a:lnTo>
                    <a:pt x="27" y="31"/>
                  </a:lnTo>
                  <a:lnTo>
                    <a:pt x="29" y="33"/>
                  </a:lnTo>
                  <a:lnTo>
                    <a:pt x="29" y="33"/>
                  </a:lnTo>
                  <a:lnTo>
                    <a:pt x="31" y="35"/>
                  </a:lnTo>
                  <a:lnTo>
                    <a:pt x="34" y="37"/>
                  </a:lnTo>
                  <a:lnTo>
                    <a:pt x="31" y="42"/>
                  </a:lnTo>
                  <a:lnTo>
                    <a:pt x="29" y="46"/>
                  </a:lnTo>
                  <a:lnTo>
                    <a:pt x="29" y="48"/>
                  </a:lnTo>
                  <a:lnTo>
                    <a:pt x="31" y="51"/>
                  </a:lnTo>
                  <a:lnTo>
                    <a:pt x="31" y="51"/>
                  </a:lnTo>
                  <a:lnTo>
                    <a:pt x="36" y="51"/>
                  </a:lnTo>
                  <a:lnTo>
                    <a:pt x="38" y="53"/>
                  </a:lnTo>
                  <a:lnTo>
                    <a:pt x="40" y="55"/>
                  </a:lnTo>
                  <a:lnTo>
                    <a:pt x="40" y="55"/>
                  </a:lnTo>
                  <a:lnTo>
                    <a:pt x="38" y="57"/>
                  </a:lnTo>
                  <a:lnTo>
                    <a:pt x="36" y="57"/>
                  </a:lnTo>
                  <a:lnTo>
                    <a:pt x="31" y="62"/>
                  </a:lnTo>
                  <a:lnTo>
                    <a:pt x="31" y="62"/>
                  </a:lnTo>
                  <a:lnTo>
                    <a:pt x="31" y="64"/>
                  </a:lnTo>
                  <a:lnTo>
                    <a:pt x="31" y="66"/>
                  </a:lnTo>
                  <a:lnTo>
                    <a:pt x="34" y="66"/>
                  </a:lnTo>
                  <a:lnTo>
                    <a:pt x="36" y="66"/>
                  </a:lnTo>
                  <a:lnTo>
                    <a:pt x="36" y="66"/>
                  </a:lnTo>
                  <a:lnTo>
                    <a:pt x="38" y="68"/>
                  </a:lnTo>
                  <a:lnTo>
                    <a:pt x="38" y="71"/>
                  </a:lnTo>
                  <a:lnTo>
                    <a:pt x="34" y="75"/>
                  </a:lnTo>
                </a:path>
              </a:pathLst>
            </a:custGeom>
            <a:grpFill/>
            <a:ln w="11113">
              <a:solidFill>
                <a:schemeClr val="bg1"/>
              </a:solidFill>
              <a:prstDash val="solid"/>
              <a:round/>
              <a:headEnd/>
              <a:tailEnd/>
            </a:ln>
          </p:spPr>
          <p:txBody>
            <a:bodyPr/>
            <a:lstStyle/>
            <a:p>
              <a:endParaRPr lang="fr-CA"/>
            </a:p>
          </p:txBody>
        </p:sp>
        <p:sp>
          <p:nvSpPr>
            <p:cNvPr id="107" name="Freeform 122"/>
            <p:cNvSpPr>
              <a:spLocks/>
            </p:cNvSpPr>
            <p:nvPr/>
          </p:nvSpPr>
          <p:spPr bwMode="auto">
            <a:xfrm>
              <a:off x="2615" y="576"/>
              <a:ext cx="24" cy="44"/>
            </a:xfrm>
            <a:custGeom>
              <a:avLst/>
              <a:gdLst/>
              <a:ahLst/>
              <a:cxnLst>
                <a:cxn ang="0">
                  <a:pos x="18" y="4"/>
                </a:cxn>
                <a:cxn ang="0">
                  <a:pos x="18" y="4"/>
                </a:cxn>
                <a:cxn ang="0">
                  <a:pos x="16" y="4"/>
                </a:cxn>
                <a:cxn ang="0">
                  <a:pos x="13" y="2"/>
                </a:cxn>
                <a:cxn ang="0">
                  <a:pos x="13" y="2"/>
                </a:cxn>
                <a:cxn ang="0">
                  <a:pos x="11" y="0"/>
                </a:cxn>
                <a:cxn ang="0">
                  <a:pos x="9" y="0"/>
                </a:cxn>
                <a:cxn ang="0">
                  <a:pos x="4" y="4"/>
                </a:cxn>
                <a:cxn ang="0">
                  <a:pos x="4" y="4"/>
                </a:cxn>
                <a:cxn ang="0">
                  <a:pos x="2" y="13"/>
                </a:cxn>
                <a:cxn ang="0">
                  <a:pos x="2" y="17"/>
                </a:cxn>
                <a:cxn ang="0">
                  <a:pos x="0" y="20"/>
                </a:cxn>
                <a:cxn ang="0">
                  <a:pos x="0" y="20"/>
                </a:cxn>
                <a:cxn ang="0">
                  <a:pos x="2" y="22"/>
                </a:cxn>
                <a:cxn ang="0">
                  <a:pos x="2" y="22"/>
                </a:cxn>
                <a:cxn ang="0">
                  <a:pos x="7" y="24"/>
                </a:cxn>
                <a:cxn ang="0">
                  <a:pos x="7" y="24"/>
                </a:cxn>
                <a:cxn ang="0">
                  <a:pos x="9" y="26"/>
                </a:cxn>
                <a:cxn ang="0">
                  <a:pos x="11" y="31"/>
                </a:cxn>
                <a:cxn ang="0">
                  <a:pos x="11" y="31"/>
                </a:cxn>
                <a:cxn ang="0">
                  <a:pos x="13" y="37"/>
                </a:cxn>
                <a:cxn ang="0">
                  <a:pos x="18" y="44"/>
                </a:cxn>
                <a:cxn ang="0">
                  <a:pos x="18" y="44"/>
                </a:cxn>
                <a:cxn ang="0">
                  <a:pos x="20" y="40"/>
                </a:cxn>
                <a:cxn ang="0">
                  <a:pos x="20" y="35"/>
                </a:cxn>
                <a:cxn ang="0">
                  <a:pos x="20" y="35"/>
                </a:cxn>
                <a:cxn ang="0">
                  <a:pos x="24" y="22"/>
                </a:cxn>
                <a:cxn ang="0">
                  <a:pos x="24" y="22"/>
                </a:cxn>
                <a:cxn ang="0">
                  <a:pos x="22" y="8"/>
                </a:cxn>
                <a:cxn ang="0">
                  <a:pos x="20" y="4"/>
                </a:cxn>
                <a:cxn ang="0">
                  <a:pos x="18" y="4"/>
                </a:cxn>
                <a:cxn ang="0">
                  <a:pos x="16" y="6"/>
                </a:cxn>
                <a:cxn ang="0">
                  <a:pos x="18" y="4"/>
                </a:cxn>
              </a:cxnLst>
              <a:rect l="0" t="0" r="r" b="b"/>
              <a:pathLst>
                <a:path w="24" h="44">
                  <a:moveTo>
                    <a:pt x="18" y="4"/>
                  </a:moveTo>
                  <a:lnTo>
                    <a:pt x="18" y="4"/>
                  </a:lnTo>
                  <a:lnTo>
                    <a:pt x="16" y="4"/>
                  </a:lnTo>
                  <a:lnTo>
                    <a:pt x="13" y="2"/>
                  </a:lnTo>
                  <a:lnTo>
                    <a:pt x="13" y="2"/>
                  </a:lnTo>
                  <a:lnTo>
                    <a:pt x="11" y="0"/>
                  </a:lnTo>
                  <a:lnTo>
                    <a:pt x="9" y="0"/>
                  </a:lnTo>
                  <a:lnTo>
                    <a:pt x="4" y="4"/>
                  </a:lnTo>
                  <a:lnTo>
                    <a:pt x="4" y="4"/>
                  </a:lnTo>
                  <a:lnTo>
                    <a:pt x="2" y="13"/>
                  </a:lnTo>
                  <a:lnTo>
                    <a:pt x="2" y="17"/>
                  </a:lnTo>
                  <a:lnTo>
                    <a:pt x="0" y="20"/>
                  </a:lnTo>
                  <a:lnTo>
                    <a:pt x="0" y="20"/>
                  </a:lnTo>
                  <a:lnTo>
                    <a:pt x="2" y="22"/>
                  </a:lnTo>
                  <a:lnTo>
                    <a:pt x="2" y="22"/>
                  </a:lnTo>
                  <a:lnTo>
                    <a:pt x="7" y="24"/>
                  </a:lnTo>
                  <a:lnTo>
                    <a:pt x="7" y="24"/>
                  </a:lnTo>
                  <a:lnTo>
                    <a:pt x="9" y="26"/>
                  </a:lnTo>
                  <a:lnTo>
                    <a:pt x="11" y="31"/>
                  </a:lnTo>
                  <a:lnTo>
                    <a:pt x="11" y="31"/>
                  </a:lnTo>
                  <a:lnTo>
                    <a:pt x="13" y="37"/>
                  </a:lnTo>
                  <a:lnTo>
                    <a:pt x="18" y="44"/>
                  </a:lnTo>
                  <a:lnTo>
                    <a:pt x="18" y="44"/>
                  </a:lnTo>
                  <a:lnTo>
                    <a:pt x="20" y="40"/>
                  </a:lnTo>
                  <a:lnTo>
                    <a:pt x="20" y="35"/>
                  </a:lnTo>
                  <a:lnTo>
                    <a:pt x="20" y="35"/>
                  </a:lnTo>
                  <a:lnTo>
                    <a:pt x="24" y="22"/>
                  </a:lnTo>
                  <a:lnTo>
                    <a:pt x="24" y="22"/>
                  </a:lnTo>
                  <a:lnTo>
                    <a:pt x="22" y="8"/>
                  </a:lnTo>
                  <a:lnTo>
                    <a:pt x="20" y="4"/>
                  </a:lnTo>
                  <a:lnTo>
                    <a:pt x="18" y="4"/>
                  </a:lnTo>
                  <a:lnTo>
                    <a:pt x="16" y="6"/>
                  </a:lnTo>
                  <a:lnTo>
                    <a:pt x="18" y="4"/>
                  </a:lnTo>
                  <a:close/>
                </a:path>
              </a:pathLst>
            </a:custGeom>
            <a:grpFill/>
            <a:ln w="9525">
              <a:solidFill>
                <a:schemeClr val="bg1"/>
              </a:solidFill>
              <a:round/>
              <a:headEnd/>
              <a:tailEnd/>
            </a:ln>
          </p:spPr>
          <p:txBody>
            <a:bodyPr/>
            <a:lstStyle/>
            <a:p>
              <a:endParaRPr lang="fr-CA"/>
            </a:p>
          </p:txBody>
        </p:sp>
        <p:sp>
          <p:nvSpPr>
            <p:cNvPr id="108" name="Freeform 123"/>
            <p:cNvSpPr>
              <a:spLocks/>
            </p:cNvSpPr>
            <p:nvPr/>
          </p:nvSpPr>
          <p:spPr bwMode="auto">
            <a:xfrm>
              <a:off x="2615" y="576"/>
              <a:ext cx="24" cy="44"/>
            </a:xfrm>
            <a:custGeom>
              <a:avLst/>
              <a:gdLst/>
              <a:ahLst/>
              <a:cxnLst>
                <a:cxn ang="0">
                  <a:pos x="18" y="4"/>
                </a:cxn>
                <a:cxn ang="0">
                  <a:pos x="18" y="4"/>
                </a:cxn>
                <a:cxn ang="0">
                  <a:pos x="16" y="4"/>
                </a:cxn>
                <a:cxn ang="0">
                  <a:pos x="13" y="2"/>
                </a:cxn>
                <a:cxn ang="0">
                  <a:pos x="13" y="2"/>
                </a:cxn>
                <a:cxn ang="0">
                  <a:pos x="11" y="0"/>
                </a:cxn>
                <a:cxn ang="0">
                  <a:pos x="9" y="0"/>
                </a:cxn>
                <a:cxn ang="0">
                  <a:pos x="4" y="4"/>
                </a:cxn>
                <a:cxn ang="0">
                  <a:pos x="4" y="4"/>
                </a:cxn>
                <a:cxn ang="0">
                  <a:pos x="2" y="13"/>
                </a:cxn>
                <a:cxn ang="0">
                  <a:pos x="2" y="17"/>
                </a:cxn>
                <a:cxn ang="0">
                  <a:pos x="0" y="20"/>
                </a:cxn>
                <a:cxn ang="0">
                  <a:pos x="0" y="20"/>
                </a:cxn>
                <a:cxn ang="0">
                  <a:pos x="2" y="22"/>
                </a:cxn>
                <a:cxn ang="0">
                  <a:pos x="2" y="22"/>
                </a:cxn>
                <a:cxn ang="0">
                  <a:pos x="7" y="24"/>
                </a:cxn>
                <a:cxn ang="0">
                  <a:pos x="7" y="24"/>
                </a:cxn>
                <a:cxn ang="0">
                  <a:pos x="9" y="26"/>
                </a:cxn>
                <a:cxn ang="0">
                  <a:pos x="11" y="31"/>
                </a:cxn>
                <a:cxn ang="0">
                  <a:pos x="11" y="31"/>
                </a:cxn>
                <a:cxn ang="0">
                  <a:pos x="13" y="37"/>
                </a:cxn>
                <a:cxn ang="0">
                  <a:pos x="18" y="44"/>
                </a:cxn>
                <a:cxn ang="0">
                  <a:pos x="18" y="44"/>
                </a:cxn>
                <a:cxn ang="0">
                  <a:pos x="20" y="40"/>
                </a:cxn>
                <a:cxn ang="0">
                  <a:pos x="20" y="35"/>
                </a:cxn>
                <a:cxn ang="0">
                  <a:pos x="20" y="35"/>
                </a:cxn>
                <a:cxn ang="0">
                  <a:pos x="24" y="22"/>
                </a:cxn>
                <a:cxn ang="0">
                  <a:pos x="24" y="22"/>
                </a:cxn>
                <a:cxn ang="0">
                  <a:pos x="22" y="8"/>
                </a:cxn>
                <a:cxn ang="0">
                  <a:pos x="20" y="4"/>
                </a:cxn>
                <a:cxn ang="0">
                  <a:pos x="18" y="4"/>
                </a:cxn>
                <a:cxn ang="0">
                  <a:pos x="16" y="6"/>
                </a:cxn>
              </a:cxnLst>
              <a:rect l="0" t="0" r="r" b="b"/>
              <a:pathLst>
                <a:path w="24" h="44">
                  <a:moveTo>
                    <a:pt x="18" y="4"/>
                  </a:moveTo>
                  <a:lnTo>
                    <a:pt x="18" y="4"/>
                  </a:lnTo>
                  <a:lnTo>
                    <a:pt x="16" y="4"/>
                  </a:lnTo>
                  <a:lnTo>
                    <a:pt x="13" y="2"/>
                  </a:lnTo>
                  <a:lnTo>
                    <a:pt x="13" y="2"/>
                  </a:lnTo>
                  <a:lnTo>
                    <a:pt x="11" y="0"/>
                  </a:lnTo>
                  <a:lnTo>
                    <a:pt x="9" y="0"/>
                  </a:lnTo>
                  <a:lnTo>
                    <a:pt x="4" y="4"/>
                  </a:lnTo>
                  <a:lnTo>
                    <a:pt x="4" y="4"/>
                  </a:lnTo>
                  <a:lnTo>
                    <a:pt x="2" y="13"/>
                  </a:lnTo>
                  <a:lnTo>
                    <a:pt x="2" y="17"/>
                  </a:lnTo>
                  <a:lnTo>
                    <a:pt x="0" y="20"/>
                  </a:lnTo>
                  <a:lnTo>
                    <a:pt x="0" y="20"/>
                  </a:lnTo>
                  <a:lnTo>
                    <a:pt x="2" y="22"/>
                  </a:lnTo>
                  <a:lnTo>
                    <a:pt x="2" y="22"/>
                  </a:lnTo>
                  <a:lnTo>
                    <a:pt x="7" y="24"/>
                  </a:lnTo>
                  <a:lnTo>
                    <a:pt x="7" y="24"/>
                  </a:lnTo>
                  <a:lnTo>
                    <a:pt x="9" y="26"/>
                  </a:lnTo>
                  <a:lnTo>
                    <a:pt x="11" y="31"/>
                  </a:lnTo>
                  <a:lnTo>
                    <a:pt x="11" y="31"/>
                  </a:lnTo>
                  <a:lnTo>
                    <a:pt x="13" y="37"/>
                  </a:lnTo>
                  <a:lnTo>
                    <a:pt x="18" y="44"/>
                  </a:lnTo>
                  <a:lnTo>
                    <a:pt x="18" y="44"/>
                  </a:lnTo>
                  <a:lnTo>
                    <a:pt x="20" y="40"/>
                  </a:lnTo>
                  <a:lnTo>
                    <a:pt x="20" y="35"/>
                  </a:lnTo>
                  <a:lnTo>
                    <a:pt x="20" y="35"/>
                  </a:lnTo>
                  <a:lnTo>
                    <a:pt x="24" y="22"/>
                  </a:lnTo>
                  <a:lnTo>
                    <a:pt x="24" y="22"/>
                  </a:lnTo>
                  <a:lnTo>
                    <a:pt x="22" y="8"/>
                  </a:lnTo>
                  <a:lnTo>
                    <a:pt x="20" y="4"/>
                  </a:lnTo>
                  <a:lnTo>
                    <a:pt x="18" y="4"/>
                  </a:lnTo>
                  <a:lnTo>
                    <a:pt x="16" y="6"/>
                  </a:lnTo>
                </a:path>
              </a:pathLst>
            </a:custGeom>
            <a:grpFill/>
            <a:ln w="11113">
              <a:solidFill>
                <a:schemeClr val="bg1"/>
              </a:solidFill>
              <a:prstDash val="solid"/>
              <a:round/>
              <a:headEnd/>
              <a:tailEnd/>
            </a:ln>
          </p:spPr>
          <p:txBody>
            <a:bodyPr/>
            <a:lstStyle/>
            <a:p>
              <a:endParaRPr lang="fr-CA"/>
            </a:p>
          </p:txBody>
        </p:sp>
        <p:sp>
          <p:nvSpPr>
            <p:cNvPr id="109" name="Freeform 124"/>
            <p:cNvSpPr>
              <a:spLocks/>
            </p:cNvSpPr>
            <p:nvPr/>
          </p:nvSpPr>
          <p:spPr bwMode="auto">
            <a:xfrm>
              <a:off x="2673" y="467"/>
              <a:ext cx="193" cy="291"/>
            </a:xfrm>
            <a:custGeom>
              <a:avLst/>
              <a:gdLst/>
              <a:ahLst/>
              <a:cxnLst>
                <a:cxn ang="0">
                  <a:pos x="102" y="184"/>
                </a:cxn>
                <a:cxn ang="0">
                  <a:pos x="82" y="191"/>
                </a:cxn>
                <a:cxn ang="0">
                  <a:pos x="84" y="177"/>
                </a:cxn>
                <a:cxn ang="0">
                  <a:pos x="69" y="189"/>
                </a:cxn>
                <a:cxn ang="0">
                  <a:pos x="71" y="171"/>
                </a:cxn>
                <a:cxn ang="0">
                  <a:pos x="53" y="182"/>
                </a:cxn>
                <a:cxn ang="0">
                  <a:pos x="44" y="175"/>
                </a:cxn>
                <a:cxn ang="0">
                  <a:pos x="29" y="186"/>
                </a:cxn>
                <a:cxn ang="0">
                  <a:pos x="22" y="175"/>
                </a:cxn>
                <a:cxn ang="0">
                  <a:pos x="15" y="166"/>
                </a:cxn>
                <a:cxn ang="0">
                  <a:pos x="38" y="151"/>
                </a:cxn>
                <a:cxn ang="0">
                  <a:pos x="9" y="142"/>
                </a:cxn>
                <a:cxn ang="0">
                  <a:pos x="6" y="126"/>
                </a:cxn>
                <a:cxn ang="0">
                  <a:pos x="18" y="106"/>
                </a:cxn>
                <a:cxn ang="0">
                  <a:pos x="11" y="100"/>
                </a:cxn>
                <a:cxn ang="0">
                  <a:pos x="2" y="84"/>
                </a:cxn>
                <a:cxn ang="0">
                  <a:pos x="9" y="75"/>
                </a:cxn>
                <a:cxn ang="0">
                  <a:pos x="40" y="71"/>
                </a:cxn>
                <a:cxn ang="0">
                  <a:pos x="40" y="66"/>
                </a:cxn>
                <a:cxn ang="0">
                  <a:pos x="42" y="57"/>
                </a:cxn>
                <a:cxn ang="0">
                  <a:pos x="22" y="40"/>
                </a:cxn>
                <a:cxn ang="0">
                  <a:pos x="31" y="31"/>
                </a:cxn>
                <a:cxn ang="0">
                  <a:pos x="40" y="29"/>
                </a:cxn>
                <a:cxn ang="0">
                  <a:pos x="53" y="17"/>
                </a:cxn>
                <a:cxn ang="0">
                  <a:pos x="29" y="11"/>
                </a:cxn>
                <a:cxn ang="0">
                  <a:pos x="38" y="0"/>
                </a:cxn>
                <a:cxn ang="0">
                  <a:pos x="51" y="0"/>
                </a:cxn>
                <a:cxn ang="0">
                  <a:pos x="73" y="24"/>
                </a:cxn>
                <a:cxn ang="0">
                  <a:pos x="82" y="53"/>
                </a:cxn>
                <a:cxn ang="0">
                  <a:pos x="86" y="66"/>
                </a:cxn>
                <a:cxn ang="0">
                  <a:pos x="102" y="69"/>
                </a:cxn>
                <a:cxn ang="0">
                  <a:pos x="113" y="69"/>
                </a:cxn>
                <a:cxn ang="0">
                  <a:pos x="124" y="106"/>
                </a:cxn>
                <a:cxn ang="0">
                  <a:pos x="135" y="100"/>
                </a:cxn>
                <a:cxn ang="0">
                  <a:pos x="126" y="80"/>
                </a:cxn>
                <a:cxn ang="0">
                  <a:pos x="142" y="86"/>
                </a:cxn>
                <a:cxn ang="0">
                  <a:pos x="140" y="109"/>
                </a:cxn>
                <a:cxn ang="0">
                  <a:pos x="151" y="129"/>
                </a:cxn>
                <a:cxn ang="0">
                  <a:pos x="146" y="144"/>
                </a:cxn>
                <a:cxn ang="0">
                  <a:pos x="164" y="144"/>
                </a:cxn>
                <a:cxn ang="0">
                  <a:pos x="171" y="164"/>
                </a:cxn>
                <a:cxn ang="0">
                  <a:pos x="186" y="151"/>
                </a:cxn>
                <a:cxn ang="0">
                  <a:pos x="193" y="175"/>
                </a:cxn>
                <a:cxn ang="0">
                  <a:pos x="164" y="209"/>
                </a:cxn>
                <a:cxn ang="0">
                  <a:pos x="151" y="235"/>
                </a:cxn>
                <a:cxn ang="0">
                  <a:pos x="146" y="195"/>
                </a:cxn>
                <a:cxn ang="0">
                  <a:pos x="149" y="240"/>
                </a:cxn>
                <a:cxn ang="0">
                  <a:pos x="140" y="246"/>
                </a:cxn>
                <a:cxn ang="0">
                  <a:pos x="142" y="260"/>
                </a:cxn>
                <a:cxn ang="0">
                  <a:pos x="138" y="277"/>
                </a:cxn>
                <a:cxn ang="0">
                  <a:pos x="111" y="249"/>
                </a:cxn>
                <a:cxn ang="0">
                  <a:pos x="129" y="284"/>
                </a:cxn>
                <a:cxn ang="0">
                  <a:pos x="106" y="277"/>
                </a:cxn>
                <a:cxn ang="0">
                  <a:pos x="113" y="286"/>
                </a:cxn>
                <a:cxn ang="0">
                  <a:pos x="82" y="284"/>
                </a:cxn>
                <a:cxn ang="0">
                  <a:pos x="62" y="264"/>
                </a:cxn>
                <a:cxn ang="0">
                  <a:pos x="80" y="251"/>
                </a:cxn>
                <a:cxn ang="0">
                  <a:pos x="58" y="244"/>
                </a:cxn>
                <a:cxn ang="0">
                  <a:pos x="60" y="231"/>
                </a:cxn>
                <a:cxn ang="0">
                  <a:pos x="46" y="220"/>
                </a:cxn>
                <a:cxn ang="0">
                  <a:pos x="66" y="197"/>
                </a:cxn>
              </a:cxnLst>
              <a:rect l="0" t="0" r="r" b="b"/>
              <a:pathLst>
                <a:path w="193" h="291">
                  <a:moveTo>
                    <a:pt x="86" y="191"/>
                  </a:moveTo>
                  <a:lnTo>
                    <a:pt x="86" y="191"/>
                  </a:lnTo>
                  <a:lnTo>
                    <a:pt x="98" y="189"/>
                  </a:lnTo>
                  <a:lnTo>
                    <a:pt x="102" y="186"/>
                  </a:lnTo>
                  <a:lnTo>
                    <a:pt x="104" y="184"/>
                  </a:lnTo>
                  <a:lnTo>
                    <a:pt x="102" y="184"/>
                  </a:lnTo>
                  <a:lnTo>
                    <a:pt x="102" y="184"/>
                  </a:lnTo>
                  <a:lnTo>
                    <a:pt x="100" y="184"/>
                  </a:lnTo>
                  <a:lnTo>
                    <a:pt x="95" y="186"/>
                  </a:lnTo>
                  <a:lnTo>
                    <a:pt x="86" y="189"/>
                  </a:lnTo>
                  <a:lnTo>
                    <a:pt x="86" y="189"/>
                  </a:lnTo>
                  <a:lnTo>
                    <a:pt x="82" y="191"/>
                  </a:lnTo>
                  <a:lnTo>
                    <a:pt x="80" y="189"/>
                  </a:lnTo>
                  <a:lnTo>
                    <a:pt x="80" y="186"/>
                  </a:lnTo>
                  <a:lnTo>
                    <a:pt x="80" y="186"/>
                  </a:lnTo>
                  <a:lnTo>
                    <a:pt x="82" y="182"/>
                  </a:lnTo>
                  <a:lnTo>
                    <a:pt x="84" y="182"/>
                  </a:lnTo>
                  <a:lnTo>
                    <a:pt x="84" y="177"/>
                  </a:lnTo>
                  <a:lnTo>
                    <a:pt x="84" y="177"/>
                  </a:lnTo>
                  <a:lnTo>
                    <a:pt x="89" y="177"/>
                  </a:lnTo>
                  <a:lnTo>
                    <a:pt x="89" y="177"/>
                  </a:lnTo>
                  <a:lnTo>
                    <a:pt x="78" y="180"/>
                  </a:lnTo>
                  <a:lnTo>
                    <a:pt x="71" y="184"/>
                  </a:lnTo>
                  <a:lnTo>
                    <a:pt x="69" y="189"/>
                  </a:lnTo>
                  <a:lnTo>
                    <a:pt x="69" y="189"/>
                  </a:lnTo>
                  <a:lnTo>
                    <a:pt x="69" y="180"/>
                  </a:lnTo>
                  <a:lnTo>
                    <a:pt x="71" y="171"/>
                  </a:lnTo>
                  <a:lnTo>
                    <a:pt x="71" y="171"/>
                  </a:lnTo>
                  <a:lnTo>
                    <a:pt x="71" y="171"/>
                  </a:lnTo>
                  <a:lnTo>
                    <a:pt x="71" y="171"/>
                  </a:lnTo>
                  <a:lnTo>
                    <a:pt x="62" y="175"/>
                  </a:lnTo>
                  <a:lnTo>
                    <a:pt x="58" y="175"/>
                  </a:lnTo>
                  <a:lnTo>
                    <a:pt x="55" y="171"/>
                  </a:lnTo>
                  <a:lnTo>
                    <a:pt x="55" y="171"/>
                  </a:lnTo>
                  <a:lnTo>
                    <a:pt x="55" y="180"/>
                  </a:lnTo>
                  <a:lnTo>
                    <a:pt x="53" y="182"/>
                  </a:lnTo>
                  <a:lnTo>
                    <a:pt x="49" y="184"/>
                  </a:lnTo>
                  <a:lnTo>
                    <a:pt x="49" y="184"/>
                  </a:lnTo>
                  <a:lnTo>
                    <a:pt x="44" y="186"/>
                  </a:lnTo>
                  <a:lnTo>
                    <a:pt x="44" y="184"/>
                  </a:lnTo>
                  <a:lnTo>
                    <a:pt x="44" y="175"/>
                  </a:lnTo>
                  <a:lnTo>
                    <a:pt x="44" y="175"/>
                  </a:lnTo>
                  <a:lnTo>
                    <a:pt x="40" y="175"/>
                  </a:lnTo>
                  <a:lnTo>
                    <a:pt x="38" y="177"/>
                  </a:lnTo>
                  <a:lnTo>
                    <a:pt x="35" y="180"/>
                  </a:lnTo>
                  <a:lnTo>
                    <a:pt x="33" y="186"/>
                  </a:lnTo>
                  <a:lnTo>
                    <a:pt x="31" y="186"/>
                  </a:lnTo>
                  <a:lnTo>
                    <a:pt x="29" y="186"/>
                  </a:lnTo>
                  <a:lnTo>
                    <a:pt x="29" y="186"/>
                  </a:lnTo>
                  <a:lnTo>
                    <a:pt x="26" y="186"/>
                  </a:lnTo>
                  <a:lnTo>
                    <a:pt x="26" y="184"/>
                  </a:lnTo>
                  <a:lnTo>
                    <a:pt x="24" y="180"/>
                  </a:lnTo>
                  <a:lnTo>
                    <a:pt x="24" y="180"/>
                  </a:lnTo>
                  <a:lnTo>
                    <a:pt x="22" y="175"/>
                  </a:lnTo>
                  <a:lnTo>
                    <a:pt x="18" y="173"/>
                  </a:lnTo>
                  <a:lnTo>
                    <a:pt x="18" y="173"/>
                  </a:lnTo>
                  <a:lnTo>
                    <a:pt x="13" y="171"/>
                  </a:lnTo>
                  <a:lnTo>
                    <a:pt x="13" y="169"/>
                  </a:lnTo>
                  <a:lnTo>
                    <a:pt x="15" y="166"/>
                  </a:lnTo>
                  <a:lnTo>
                    <a:pt x="15" y="166"/>
                  </a:lnTo>
                  <a:lnTo>
                    <a:pt x="20" y="164"/>
                  </a:lnTo>
                  <a:lnTo>
                    <a:pt x="24" y="162"/>
                  </a:lnTo>
                  <a:lnTo>
                    <a:pt x="24" y="162"/>
                  </a:lnTo>
                  <a:lnTo>
                    <a:pt x="35" y="160"/>
                  </a:lnTo>
                  <a:lnTo>
                    <a:pt x="38" y="157"/>
                  </a:lnTo>
                  <a:lnTo>
                    <a:pt x="38" y="151"/>
                  </a:lnTo>
                  <a:lnTo>
                    <a:pt x="38" y="151"/>
                  </a:lnTo>
                  <a:lnTo>
                    <a:pt x="26" y="155"/>
                  </a:lnTo>
                  <a:lnTo>
                    <a:pt x="20" y="155"/>
                  </a:lnTo>
                  <a:lnTo>
                    <a:pt x="15" y="153"/>
                  </a:lnTo>
                  <a:lnTo>
                    <a:pt x="15" y="153"/>
                  </a:lnTo>
                  <a:lnTo>
                    <a:pt x="9" y="142"/>
                  </a:lnTo>
                  <a:lnTo>
                    <a:pt x="4" y="135"/>
                  </a:lnTo>
                  <a:lnTo>
                    <a:pt x="6" y="131"/>
                  </a:lnTo>
                  <a:lnTo>
                    <a:pt x="6" y="131"/>
                  </a:lnTo>
                  <a:lnTo>
                    <a:pt x="9" y="131"/>
                  </a:lnTo>
                  <a:lnTo>
                    <a:pt x="9" y="131"/>
                  </a:lnTo>
                  <a:lnTo>
                    <a:pt x="6" y="126"/>
                  </a:lnTo>
                  <a:lnTo>
                    <a:pt x="2" y="120"/>
                  </a:lnTo>
                  <a:lnTo>
                    <a:pt x="2" y="113"/>
                  </a:lnTo>
                  <a:lnTo>
                    <a:pt x="4" y="109"/>
                  </a:lnTo>
                  <a:lnTo>
                    <a:pt x="4" y="109"/>
                  </a:lnTo>
                  <a:lnTo>
                    <a:pt x="11" y="106"/>
                  </a:lnTo>
                  <a:lnTo>
                    <a:pt x="18" y="106"/>
                  </a:lnTo>
                  <a:lnTo>
                    <a:pt x="18" y="106"/>
                  </a:lnTo>
                  <a:lnTo>
                    <a:pt x="22" y="104"/>
                  </a:lnTo>
                  <a:lnTo>
                    <a:pt x="26" y="102"/>
                  </a:lnTo>
                  <a:lnTo>
                    <a:pt x="26" y="102"/>
                  </a:lnTo>
                  <a:lnTo>
                    <a:pt x="20" y="100"/>
                  </a:lnTo>
                  <a:lnTo>
                    <a:pt x="11" y="100"/>
                  </a:lnTo>
                  <a:lnTo>
                    <a:pt x="4" y="97"/>
                  </a:lnTo>
                  <a:lnTo>
                    <a:pt x="0" y="97"/>
                  </a:lnTo>
                  <a:lnTo>
                    <a:pt x="0" y="93"/>
                  </a:lnTo>
                  <a:lnTo>
                    <a:pt x="0" y="93"/>
                  </a:lnTo>
                  <a:lnTo>
                    <a:pt x="0" y="89"/>
                  </a:lnTo>
                  <a:lnTo>
                    <a:pt x="2" y="84"/>
                  </a:lnTo>
                  <a:lnTo>
                    <a:pt x="6" y="84"/>
                  </a:lnTo>
                  <a:lnTo>
                    <a:pt x="9" y="84"/>
                  </a:lnTo>
                  <a:lnTo>
                    <a:pt x="11" y="86"/>
                  </a:lnTo>
                  <a:lnTo>
                    <a:pt x="11" y="86"/>
                  </a:lnTo>
                  <a:lnTo>
                    <a:pt x="9" y="82"/>
                  </a:lnTo>
                  <a:lnTo>
                    <a:pt x="9" y="75"/>
                  </a:lnTo>
                  <a:lnTo>
                    <a:pt x="13" y="69"/>
                  </a:lnTo>
                  <a:lnTo>
                    <a:pt x="18" y="66"/>
                  </a:lnTo>
                  <a:lnTo>
                    <a:pt x="18" y="66"/>
                  </a:lnTo>
                  <a:lnTo>
                    <a:pt x="31" y="66"/>
                  </a:lnTo>
                  <a:lnTo>
                    <a:pt x="38" y="69"/>
                  </a:lnTo>
                  <a:lnTo>
                    <a:pt x="40" y="71"/>
                  </a:lnTo>
                  <a:lnTo>
                    <a:pt x="42" y="73"/>
                  </a:lnTo>
                  <a:lnTo>
                    <a:pt x="42" y="73"/>
                  </a:lnTo>
                  <a:lnTo>
                    <a:pt x="44" y="73"/>
                  </a:lnTo>
                  <a:lnTo>
                    <a:pt x="44" y="73"/>
                  </a:lnTo>
                  <a:lnTo>
                    <a:pt x="44" y="69"/>
                  </a:lnTo>
                  <a:lnTo>
                    <a:pt x="40" y="66"/>
                  </a:lnTo>
                  <a:lnTo>
                    <a:pt x="38" y="66"/>
                  </a:lnTo>
                  <a:lnTo>
                    <a:pt x="35" y="64"/>
                  </a:lnTo>
                  <a:lnTo>
                    <a:pt x="35" y="64"/>
                  </a:lnTo>
                  <a:lnTo>
                    <a:pt x="33" y="62"/>
                  </a:lnTo>
                  <a:lnTo>
                    <a:pt x="38" y="60"/>
                  </a:lnTo>
                  <a:lnTo>
                    <a:pt x="42" y="57"/>
                  </a:lnTo>
                  <a:lnTo>
                    <a:pt x="42" y="57"/>
                  </a:lnTo>
                  <a:lnTo>
                    <a:pt x="35" y="55"/>
                  </a:lnTo>
                  <a:lnTo>
                    <a:pt x="29" y="53"/>
                  </a:lnTo>
                  <a:lnTo>
                    <a:pt x="24" y="46"/>
                  </a:lnTo>
                  <a:lnTo>
                    <a:pt x="22" y="40"/>
                  </a:lnTo>
                  <a:lnTo>
                    <a:pt x="22" y="40"/>
                  </a:lnTo>
                  <a:lnTo>
                    <a:pt x="20" y="35"/>
                  </a:lnTo>
                  <a:lnTo>
                    <a:pt x="22" y="31"/>
                  </a:lnTo>
                  <a:lnTo>
                    <a:pt x="24" y="29"/>
                  </a:lnTo>
                  <a:lnTo>
                    <a:pt x="26" y="29"/>
                  </a:lnTo>
                  <a:lnTo>
                    <a:pt x="29" y="29"/>
                  </a:lnTo>
                  <a:lnTo>
                    <a:pt x="31" y="31"/>
                  </a:lnTo>
                  <a:lnTo>
                    <a:pt x="33" y="33"/>
                  </a:lnTo>
                  <a:lnTo>
                    <a:pt x="33" y="37"/>
                  </a:lnTo>
                  <a:lnTo>
                    <a:pt x="33" y="37"/>
                  </a:lnTo>
                  <a:lnTo>
                    <a:pt x="35" y="35"/>
                  </a:lnTo>
                  <a:lnTo>
                    <a:pt x="38" y="33"/>
                  </a:lnTo>
                  <a:lnTo>
                    <a:pt x="40" y="29"/>
                  </a:lnTo>
                  <a:lnTo>
                    <a:pt x="40" y="24"/>
                  </a:lnTo>
                  <a:lnTo>
                    <a:pt x="40" y="24"/>
                  </a:lnTo>
                  <a:lnTo>
                    <a:pt x="49" y="24"/>
                  </a:lnTo>
                  <a:lnTo>
                    <a:pt x="53" y="22"/>
                  </a:lnTo>
                  <a:lnTo>
                    <a:pt x="55" y="20"/>
                  </a:lnTo>
                  <a:lnTo>
                    <a:pt x="53" y="17"/>
                  </a:lnTo>
                  <a:lnTo>
                    <a:pt x="53" y="17"/>
                  </a:lnTo>
                  <a:lnTo>
                    <a:pt x="51" y="13"/>
                  </a:lnTo>
                  <a:lnTo>
                    <a:pt x="46" y="13"/>
                  </a:lnTo>
                  <a:lnTo>
                    <a:pt x="40" y="13"/>
                  </a:lnTo>
                  <a:lnTo>
                    <a:pt x="40" y="13"/>
                  </a:lnTo>
                  <a:lnTo>
                    <a:pt x="29" y="11"/>
                  </a:lnTo>
                  <a:lnTo>
                    <a:pt x="26" y="9"/>
                  </a:lnTo>
                  <a:lnTo>
                    <a:pt x="29" y="2"/>
                  </a:lnTo>
                  <a:lnTo>
                    <a:pt x="29" y="2"/>
                  </a:lnTo>
                  <a:lnTo>
                    <a:pt x="31" y="0"/>
                  </a:lnTo>
                  <a:lnTo>
                    <a:pt x="38" y="0"/>
                  </a:lnTo>
                  <a:lnTo>
                    <a:pt x="38" y="0"/>
                  </a:lnTo>
                  <a:lnTo>
                    <a:pt x="40" y="2"/>
                  </a:lnTo>
                  <a:lnTo>
                    <a:pt x="42" y="6"/>
                  </a:lnTo>
                  <a:lnTo>
                    <a:pt x="42" y="6"/>
                  </a:lnTo>
                  <a:lnTo>
                    <a:pt x="42" y="2"/>
                  </a:lnTo>
                  <a:lnTo>
                    <a:pt x="46" y="0"/>
                  </a:lnTo>
                  <a:lnTo>
                    <a:pt x="51" y="0"/>
                  </a:lnTo>
                  <a:lnTo>
                    <a:pt x="55" y="2"/>
                  </a:lnTo>
                  <a:lnTo>
                    <a:pt x="64" y="11"/>
                  </a:lnTo>
                  <a:lnTo>
                    <a:pt x="71" y="15"/>
                  </a:lnTo>
                  <a:lnTo>
                    <a:pt x="71" y="15"/>
                  </a:lnTo>
                  <a:lnTo>
                    <a:pt x="71" y="20"/>
                  </a:lnTo>
                  <a:lnTo>
                    <a:pt x="73" y="24"/>
                  </a:lnTo>
                  <a:lnTo>
                    <a:pt x="73" y="33"/>
                  </a:lnTo>
                  <a:lnTo>
                    <a:pt x="73" y="33"/>
                  </a:lnTo>
                  <a:lnTo>
                    <a:pt x="78" y="37"/>
                  </a:lnTo>
                  <a:lnTo>
                    <a:pt x="82" y="44"/>
                  </a:lnTo>
                  <a:lnTo>
                    <a:pt x="82" y="44"/>
                  </a:lnTo>
                  <a:lnTo>
                    <a:pt x="82" y="53"/>
                  </a:lnTo>
                  <a:lnTo>
                    <a:pt x="82" y="53"/>
                  </a:lnTo>
                  <a:lnTo>
                    <a:pt x="84" y="55"/>
                  </a:lnTo>
                  <a:lnTo>
                    <a:pt x="86" y="57"/>
                  </a:lnTo>
                  <a:lnTo>
                    <a:pt x="86" y="57"/>
                  </a:lnTo>
                  <a:lnTo>
                    <a:pt x="86" y="62"/>
                  </a:lnTo>
                  <a:lnTo>
                    <a:pt x="86" y="66"/>
                  </a:lnTo>
                  <a:lnTo>
                    <a:pt x="86" y="66"/>
                  </a:lnTo>
                  <a:lnTo>
                    <a:pt x="89" y="73"/>
                  </a:lnTo>
                  <a:lnTo>
                    <a:pt x="89" y="73"/>
                  </a:lnTo>
                  <a:lnTo>
                    <a:pt x="93" y="71"/>
                  </a:lnTo>
                  <a:lnTo>
                    <a:pt x="98" y="69"/>
                  </a:lnTo>
                  <a:lnTo>
                    <a:pt x="102" y="69"/>
                  </a:lnTo>
                  <a:lnTo>
                    <a:pt x="102" y="71"/>
                  </a:lnTo>
                  <a:lnTo>
                    <a:pt x="102" y="73"/>
                  </a:lnTo>
                  <a:lnTo>
                    <a:pt x="102" y="73"/>
                  </a:lnTo>
                  <a:lnTo>
                    <a:pt x="104" y="69"/>
                  </a:lnTo>
                  <a:lnTo>
                    <a:pt x="106" y="69"/>
                  </a:lnTo>
                  <a:lnTo>
                    <a:pt x="113" y="69"/>
                  </a:lnTo>
                  <a:lnTo>
                    <a:pt x="118" y="75"/>
                  </a:lnTo>
                  <a:lnTo>
                    <a:pt x="118" y="82"/>
                  </a:lnTo>
                  <a:lnTo>
                    <a:pt x="118" y="82"/>
                  </a:lnTo>
                  <a:lnTo>
                    <a:pt x="118" y="95"/>
                  </a:lnTo>
                  <a:lnTo>
                    <a:pt x="120" y="102"/>
                  </a:lnTo>
                  <a:lnTo>
                    <a:pt x="124" y="106"/>
                  </a:lnTo>
                  <a:lnTo>
                    <a:pt x="124" y="106"/>
                  </a:lnTo>
                  <a:lnTo>
                    <a:pt x="131" y="106"/>
                  </a:lnTo>
                  <a:lnTo>
                    <a:pt x="133" y="104"/>
                  </a:lnTo>
                  <a:lnTo>
                    <a:pt x="135" y="102"/>
                  </a:lnTo>
                  <a:lnTo>
                    <a:pt x="135" y="102"/>
                  </a:lnTo>
                  <a:lnTo>
                    <a:pt x="135" y="100"/>
                  </a:lnTo>
                  <a:lnTo>
                    <a:pt x="133" y="97"/>
                  </a:lnTo>
                  <a:lnTo>
                    <a:pt x="129" y="93"/>
                  </a:lnTo>
                  <a:lnTo>
                    <a:pt x="129" y="93"/>
                  </a:lnTo>
                  <a:lnTo>
                    <a:pt x="126" y="86"/>
                  </a:lnTo>
                  <a:lnTo>
                    <a:pt x="124" y="82"/>
                  </a:lnTo>
                  <a:lnTo>
                    <a:pt x="126" y="80"/>
                  </a:lnTo>
                  <a:lnTo>
                    <a:pt x="126" y="80"/>
                  </a:lnTo>
                  <a:lnTo>
                    <a:pt x="129" y="77"/>
                  </a:lnTo>
                  <a:lnTo>
                    <a:pt x="133" y="77"/>
                  </a:lnTo>
                  <a:lnTo>
                    <a:pt x="138" y="80"/>
                  </a:lnTo>
                  <a:lnTo>
                    <a:pt x="138" y="80"/>
                  </a:lnTo>
                  <a:lnTo>
                    <a:pt x="142" y="86"/>
                  </a:lnTo>
                  <a:lnTo>
                    <a:pt x="142" y="95"/>
                  </a:lnTo>
                  <a:lnTo>
                    <a:pt x="142" y="95"/>
                  </a:lnTo>
                  <a:lnTo>
                    <a:pt x="140" y="102"/>
                  </a:lnTo>
                  <a:lnTo>
                    <a:pt x="140" y="104"/>
                  </a:lnTo>
                  <a:lnTo>
                    <a:pt x="140" y="109"/>
                  </a:lnTo>
                  <a:lnTo>
                    <a:pt x="140" y="109"/>
                  </a:lnTo>
                  <a:lnTo>
                    <a:pt x="146" y="111"/>
                  </a:lnTo>
                  <a:lnTo>
                    <a:pt x="149" y="111"/>
                  </a:lnTo>
                  <a:lnTo>
                    <a:pt x="151" y="115"/>
                  </a:lnTo>
                  <a:lnTo>
                    <a:pt x="151" y="115"/>
                  </a:lnTo>
                  <a:lnTo>
                    <a:pt x="151" y="122"/>
                  </a:lnTo>
                  <a:lnTo>
                    <a:pt x="151" y="129"/>
                  </a:lnTo>
                  <a:lnTo>
                    <a:pt x="151" y="129"/>
                  </a:lnTo>
                  <a:lnTo>
                    <a:pt x="151" y="133"/>
                  </a:lnTo>
                  <a:lnTo>
                    <a:pt x="151" y="137"/>
                  </a:lnTo>
                  <a:lnTo>
                    <a:pt x="151" y="137"/>
                  </a:lnTo>
                  <a:lnTo>
                    <a:pt x="146" y="142"/>
                  </a:lnTo>
                  <a:lnTo>
                    <a:pt x="146" y="144"/>
                  </a:lnTo>
                  <a:lnTo>
                    <a:pt x="146" y="146"/>
                  </a:lnTo>
                  <a:lnTo>
                    <a:pt x="146" y="146"/>
                  </a:lnTo>
                  <a:lnTo>
                    <a:pt x="153" y="146"/>
                  </a:lnTo>
                  <a:lnTo>
                    <a:pt x="155" y="144"/>
                  </a:lnTo>
                  <a:lnTo>
                    <a:pt x="160" y="142"/>
                  </a:lnTo>
                  <a:lnTo>
                    <a:pt x="164" y="144"/>
                  </a:lnTo>
                  <a:lnTo>
                    <a:pt x="164" y="144"/>
                  </a:lnTo>
                  <a:lnTo>
                    <a:pt x="169" y="149"/>
                  </a:lnTo>
                  <a:lnTo>
                    <a:pt x="169" y="153"/>
                  </a:lnTo>
                  <a:lnTo>
                    <a:pt x="169" y="160"/>
                  </a:lnTo>
                  <a:lnTo>
                    <a:pt x="171" y="164"/>
                  </a:lnTo>
                  <a:lnTo>
                    <a:pt x="171" y="164"/>
                  </a:lnTo>
                  <a:lnTo>
                    <a:pt x="173" y="157"/>
                  </a:lnTo>
                  <a:lnTo>
                    <a:pt x="178" y="151"/>
                  </a:lnTo>
                  <a:lnTo>
                    <a:pt x="180" y="149"/>
                  </a:lnTo>
                  <a:lnTo>
                    <a:pt x="182" y="146"/>
                  </a:lnTo>
                  <a:lnTo>
                    <a:pt x="184" y="149"/>
                  </a:lnTo>
                  <a:lnTo>
                    <a:pt x="186" y="151"/>
                  </a:lnTo>
                  <a:lnTo>
                    <a:pt x="186" y="151"/>
                  </a:lnTo>
                  <a:lnTo>
                    <a:pt x="191" y="155"/>
                  </a:lnTo>
                  <a:lnTo>
                    <a:pt x="193" y="162"/>
                  </a:lnTo>
                  <a:lnTo>
                    <a:pt x="193" y="169"/>
                  </a:lnTo>
                  <a:lnTo>
                    <a:pt x="193" y="175"/>
                  </a:lnTo>
                  <a:lnTo>
                    <a:pt x="193" y="175"/>
                  </a:lnTo>
                  <a:lnTo>
                    <a:pt x="189" y="182"/>
                  </a:lnTo>
                  <a:lnTo>
                    <a:pt x="182" y="186"/>
                  </a:lnTo>
                  <a:lnTo>
                    <a:pt x="171" y="197"/>
                  </a:lnTo>
                  <a:lnTo>
                    <a:pt x="171" y="197"/>
                  </a:lnTo>
                  <a:lnTo>
                    <a:pt x="166" y="202"/>
                  </a:lnTo>
                  <a:lnTo>
                    <a:pt x="164" y="209"/>
                  </a:lnTo>
                  <a:lnTo>
                    <a:pt x="162" y="222"/>
                  </a:lnTo>
                  <a:lnTo>
                    <a:pt x="162" y="222"/>
                  </a:lnTo>
                  <a:lnTo>
                    <a:pt x="160" y="229"/>
                  </a:lnTo>
                  <a:lnTo>
                    <a:pt x="155" y="233"/>
                  </a:lnTo>
                  <a:lnTo>
                    <a:pt x="153" y="235"/>
                  </a:lnTo>
                  <a:lnTo>
                    <a:pt x="151" y="235"/>
                  </a:lnTo>
                  <a:lnTo>
                    <a:pt x="149" y="233"/>
                  </a:lnTo>
                  <a:lnTo>
                    <a:pt x="149" y="229"/>
                  </a:lnTo>
                  <a:lnTo>
                    <a:pt x="149" y="229"/>
                  </a:lnTo>
                  <a:lnTo>
                    <a:pt x="149" y="211"/>
                  </a:lnTo>
                  <a:lnTo>
                    <a:pt x="149" y="202"/>
                  </a:lnTo>
                  <a:lnTo>
                    <a:pt x="146" y="195"/>
                  </a:lnTo>
                  <a:lnTo>
                    <a:pt x="146" y="195"/>
                  </a:lnTo>
                  <a:lnTo>
                    <a:pt x="144" y="211"/>
                  </a:lnTo>
                  <a:lnTo>
                    <a:pt x="144" y="226"/>
                  </a:lnTo>
                  <a:lnTo>
                    <a:pt x="144" y="226"/>
                  </a:lnTo>
                  <a:lnTo>
                    <a:pt x="144" y="233"/>
                  </a:lnTo>
                  <a:lnTo>
                    <a:pt x="149" y="240"/>
                  </a:lnTo>
                  <a:lnTo>
                    <a:pt x="151" y="246"/>
                  </a:lnTo>
                  <a:lnTo>
                    <a:pt x="151" y="251"/>
                  </a:lnTo>
                  <a:lnTo>
                    <a:pt x="151" y="251"/>
                  </a:lnTo>
                  <a:lnTo>
                    <a:pt x="146" y="251"/>
                  </a:lnTo>
                  <a:lnTo>
                    <a:pt x="142" y="249"/>
                  </a:lnTo>
                  <a:lnTo>
                    <a:pt x="140" y="246"/>
                  </a:lnTo>
                  <a:lnTo>
                    <a:pt x="135" y="244"/>
                  </a:lnTo>
                  <a:lnTo>
                    <a:pt x="135" y="244"/>
                  </a:lnTo>
                  <a:lnTo>
                    <a:pt x="138" y="249"/>
                  </a:lnTo>
                  <a:lnTo>
                    <a:pt x="140" y="255"/>
                  </a:lnTo>
                  <a:lnTo>
                    <a:pt x="140" y="255"/>
                  </a:lnTo>
                  <a:lnTo>
                    <a:pt x="142" y="260"/>
                  </a:lnTo>
                  <a:lnTo>
                    <a:pt x="142" y="264"/>
                  </a:lnTo>
                  <a:lnTo>
                    <a:pt x="142" y="264"/>
                  </a:lnTo>
                  <a:lnTo>
                    <a:pt x="144" y="275"/>
                  </a:lnTo>
                  <a:lnTo>
                    <a:pt x="142" y="280"/>
                  </a:lnTo>
                  <a:lnTo>
                    <a:pt x="138" y="277"/>
                  </a:lnTo>
                  <a:lnTo>
                    <a:pt x="138" y="277"/>
                  </a:lnTo>
                  <a:lnTo>
                    <a:pt x="131" y="271"/>
                  </a:lnTo>
                  <a:lnTo>
                    <a:pt x="124" y="264"/>
                  </a:lnTo>
                  <a:lnTo>
                    <a:pt x="124" y="264"/>
                  </a:lnTo>
                  <a:lnTo>
                    <a:pt x="120" y="255"/>
                  </a:lnTo>
                  <a:lnTo>
                    <a:pt x="115" y="251"/>
                  </a:lnTo>
                  <a:lnTo>
                    <a:pt x="111" y="249"/>
                  </a:lnTo>
                  <a:lnTo>
                    <a:pt x="111" y="249"/>
                  </a:lnTo>
                  <a:lnTo>
                    <a:pt x="120" y="266"/>
                  </a:lnTo>
                  <a:lnTo>
                    <a:pt x="120" y="266"/>
                  </a:lnTo>
                  <a:lnTo>
                    <a:pt x="124" y="275"/>
                  </a:lnTo>
                  <a:lnTo>
                    <a:pt x="129" y="280"/>
                  </a:lnTo>
                  <a:lnTo>
                    <a:pt x="129" y="284"/>
                  </a:lnTo>
                  <a:lnTo>
                    <a:pt x="129" y="284"/>
                  </a:lnTo>
                  <a:lnTo>
                    <a:pt x="124" y="282"/>
                  </a:lnTo>
                  <a:lnTo>
                    <a:pt x="118" y="277"/>
                  </a:lnTo>
                  <a:lnTo>
                    <a:pt x="113" y="273"/>
                  </a:lnTo>
                  <a:lnTo>
                    <a:pt x="109" y="273"/>
                  </a:lnTo>
                  <a:lnTo>
                    <a:pt x="106" y="277"/>
                  </a:lnTo>
                  <a:lnTo>
                    <a:pt x="106" y="277"/>
                  </a:lnTo>
                  <a:lnTo>
                    <a:pt x="113" y="282"/>
                  </a:lnTo>
                  <a:lnTo>
                    <a:pt x="113" y="282"/>
                  </a:lnTo>
                  <a:lnTo>
                    <a:pt x="115" y="284"/>
                  </a:lnTo>
                  <a:lnTo>
                    <a:pt x="113" y="286"/>
                  </a:lnTo>
                  <a:lnTo>
                    <a:pt x="113" y="286"/>
                  </a:lnTo>
                  <a:lnTo>
                    <a:pt x="109" y="291"/>
                  </a:lnTo>
                  <a:lnTo>
                    <a:pt x="106" y="291"/>
                  </a:lnTo>
                  <a:lnTo>
                    <a:pt x="98" y="291"/>
                  </a:lnTo>
                  <a:lnTo>
                    <a:pt x="98" y="291"/>
                  </a:lnTo>
                  <a:lnTo>
                    <a:pt x="89" y="289"/>
                  </a:lnTo>
                  <a:lnTo>
                    <a:pt x="82" y="284"/>
                  </a:lnTo>
                  <a:lnTo>
                    <a:pt x="82" y="284"/>
                  </a:lnTo>
                  <a:lnTo>
                    <a:pt x="73" y="275"/>
                  </a:lnTo>
                  <a:lnTo>
                    <a:pt x="69" y="271"/>
                  </a:lnTo>
                  <a:lnTo>
                    <a:pt x="62" y="269"/>
                  </a:lnTo>
                  <a:lnTo>
                    <a:pt x="62" y="269"/>
                  </a:lnTo>
                  <a:lnTo>
                    <a:pt x="62" y="264"/>
                  </a:lnTo>
                  <a:lnTo>
                    <a:pt x="66" y="260"/>
                  </a:lnTo>
                  <a:lnTo>
                    <a:pt x="75" y="255"/>
                  </a:lnTo>
                  <a:lnTo>
                    <a:pt x="75" y="255"/>
                  </a:lnTo>
                  <a:lnTo>
                    <a:pt x="80" y="255"/>
                  </a:lnTo>
                  <a:lnTo>
                    <a:pt x="82" y="253"/>
                  </a:lnTo>
                  <a:lnTo>
                    <a:pt x="80" y="251"/>
                  </a:lnTo>
                  <a:lnTo>
                    <a:pt x="80" y="251"/>
                  </a:lnTo>
                  <a:lnTo>
                    <a:pt x="75" y="249"/>
                  </a:lnTo>
                  <a:lnTo>
                    <a:pt x="71" y="246"/>
                  </a:lnTo>
                  <a:lnTo>
                    <a:pt x="71" y="246"/>
                  </a:lnTo>
                  <a:lnTo>
                    <a:pt x="64" y="246"/>
                  </a:lnTo>
                  <a:lnTo>
                    <a:pt x="58" y="244"/>
                  </a:lnTo>
                  <a:lnTo>
                    <a:pt x="58" y="244"/>
                  </a:lnTo>
                  <a:lnTo>
                    <a:pt x="55" y="240"/>
                  </a:lnTo>
                  <a:lnTo>
                    <a:pt x="55" y="240"/>
                  </a:lnTo>
                  <a:lnTo>
                    <a:pt x="58" y="235"/>
                  </a:lnTo>
                  <a:lnTo>
                    <a:pt x="58" y="235"/>
                  </a:lnTo>
                  <a:lnTo>
                    <a:pt x="60" y="231"/>
                  </a:lnTo>
                  <a:lnTo>
                    <a:pt x="58" y="229"/>
                  </a:lnTo>
                  <a:lnTo>
                    <a:pt x="53" y="226"/>
                  </a:lnTo>
                  <a:lnTo>
                    <a:pt x="49" y="224"/>
                  </a:lnTo>
                  <a:lnTo>
                    <a:pt x="46" y="224"/>
                  </a:lnTo>
                  <a:lnTo>
                    <a:pt x="46" y="220"/>
                  </a:lnTo>
                  <a:lnTo>
                    <a:pt x="46" y="220"/>
                  </a:lnTo>
                  <a:lnTo>
                    <a:pt x="44" y="217"/>
                  </a:lnTo>
                  <a:lnTo>
                    <a:pt x="44" y="213"/>
                  </a:lnTo>
                  <a:lnTo>
                    <a:pt x="46" y="209"/>
                  </a:lnTo>
                  <a:lnTo>
                    <a:pt x="49" y="206"/>
                  </a:lnTo>
                  <a:lnTo>
                    <a:pt x="66" y="197"/>
                  </a:lnTo>
                  <a:lnTo>
                    <a:pt x="66" y="197"/>
                  </a:lnTo>
                  <a:lnTo>
                    <a:pt x="75" y="193"/>
                  </a:lnTo>
                  <a:lnTo>
                    <a:pt x="86" y="191"/>
                  </a:lnTo>
                  <a:lnTo>
                    <a:pt x="86" y="191"/>
                  </a:lnTo>
                  <a:close/>
                </a:path>
              </a:pathLst>
            </a:custGeom>
            <a:grpFill/>
            <a:ln w="11113">
              <a:solidFill>
                <a:schemeClr val="bg1"/>
              </a:solidFill>
              <a:prstDash val="solid"/>
              <a:round/>
              <a:headEnd/>
              <a:tailEnd/>
            </a:ln>
          </p:spPr>
          <p:txBody>
            <a:bodyPr/>
            <a:lstStyle/>
            <a:p>
              <a:endParaRPr lang="fr-CA"/>
            </a:p>
          </p:txBody>
        </p:sp>
        <p:sp>
          <p:nvSpPr>
            <p:cNvPr id="110" name="Freeform 125"/>
            <p:cNvSpPr>
              <a:spLocks/>
            </p:cNvSpPr>
            <p:nvPr/>
          </p:nvSpPr>
          <p:spPr bwMode="auto">
            <a:xfrm>
              <a:off x="2737" y="242"/>
              <a:ext cx="376" cy="669"/>
            </a:xfrm>
            <a:custGeom>
              <a:avLst/>
              <a:gdLst/>
              <a:ahLst/>
              <a:cxnLst>
                <a:cxn ang="0">
                  <a:pos x="158" y="569"/>
                </a:cxn>
                <a:cxn ang="0">
                  <a:pos x="111" y="580"/>
                </a:cxn>
                <a:cxn ang="0">
                  <a:pos x="111" y="600"/>
                </a:cxn>
                <a:cxn ang="0">
                  <a:pos x="85" y="663"/>
                </a:cxn>
                <a:cxn ang="0">
                  <a:pos x="109" y="665"/>
                </a:cxn>
                <a:cxn ang="0">
                  <a:pos x="147" y="663"/>
                </a:cxn>
                <a:cxn ang="0">
                  <a:pos x="189" y="636"/>
                </a:cxn>
                <a:cxn ang="0">
                  <a:pos x="209" y="618"/>
                </a:cxn>
                <a:cxn ang="0">
                  <a:pos x="238" y="634"/>
                </a:cxn>
                <a:cxn ang="0">
                  <a:pos x="298" y="634"/>
                </a:cxn>
                <a:cxn ang="0">
                  <a:pos x="320" y="587"/>
                </a:cxn>
                <a:cxn ang="0">
                  <a:pos x="287" y="565"/>
                </a:cxn>
                <a:cxn ang="0">
                  <a:pos x="231" y="582"/>
                </a:cxn>
                <a:cxn ang="0">
                  <a:pos x="249" y="560"/>
                </a:cxn>
                <a:cxn ang="0">
                  <a:pos x="289" y="500"/>
                </a:cxn>
                <a:cxn ang="0">
                  <a:pos x="327" y="478"/>
                </a:cxn>
                <a:cxn ang="0">
                  <a:pos x="329" y="447"/>
                </a:cxn>
                <a:cxn ang="0">
                  <a:pos x="331" y="414"/>
                </a:cxn>
                <a:cxn ang="0">
                  <a:pos x="303" y="382"/>
                </a:cxn>
                <a:cxn ang="0">
                  <a:pos x="296" y="351"/>
                </a:cxn>
                <a:cxn ang="0">
                  <a:pos x="291" y="311"/>
                </a:cxn>
                <a:cxn ang="0">
                  <a:pos x="338" y="289"/>
                </a:cxn>
                <a:cxn ang="0">
                  <a:pos x="334" y="269"/>
                </a:cxn>
                <a:cxn ang="0">
                  <a:pos x="354" y="200"/>
                </a:cxn>
                <a:cxn ang="0">
                  <a:pos x="365" y="111"/>
                </a:cxn>
                <a:cxn ang="0">
                  <a:pos x="338" y="127"/>
                </a:cxn>
                <a:cxn ang="0">
                  <a:pos x="367" y="85"/>
                </a:cxn>
                <a:cxn ang="0">
                  <a:pos x="329" y="18"/>
                </a:cxn>
                <a:cxn ang="0">
                  <a:pos x="274" y="34"/>
                </a:cxn>
                <a:cxn ang="0">
                  <a:pos x="234" y="16"/>
                </a:cxn>
                <a:cxn ang="0">
                  <a:pos x="187" y="40"/>
                </a:cxn>
                <a:cxn ang="0">
                  <a:pos x="182" y="96"/>
                </a:cxn>
                <a:cxn ang="0">
                  <a:pos x="131" y="58"/>
                </a:cxn>
                <a:cxn ang="0">
                  <a:pos x="127" y="96"/>
                </a:cxn>
                <a:cxn ang="0">
                  <a:pos x="102" y="111"/>
                </a:cxn>
                <a:cxn ang="0">
                  <a:pos x="102" y="129"/>
                </a:cxn>
                <a:cxn ang="0">
                  <a:pos x="74" y="116"/>
                </a:cxn>
                <a:cxn ang="0">
                  <a:pos x="76" y="151"/>
                </a:cxn>
                <a:cxn ang="0">
                  <a:pos x="42" y="154"/>
                </a:cxn>
                <a:cxn ang="0">
                  <a:pos x="0" y="198"/>
                </a:cxn>
                <a:cxn ang="0">
                  <a:pos x="25" y="220"/>
                </a:cxn>
                <a:cxn ang="0">
                  <a:pos x="40" y="227"/>
                </a:cxn>
                <a:cxn ang="0">
                  <a:pos x="76" y="240"/>
                </a:cxn>
                <a:cxn ang="0">
                  <a:pos x="51" y="260"/>
                </a:cxn>
                <a:cxn ang="0">
                  <a:pos x="147" y="225"/>
                </a:cxn>
                <a:cxn ang="0">
                  <a:pos x="111" y="282"/>
                </a:cxn>
                <a:cxn ang="0">
                  <a:pos x="140" y="271"/>
                </a:cxn>
                <a:cxn ang="0">
                  <a:pos x="185" y="234"/>
                </a:cxn>
                <a:cxn ang="0">
                  <a:pos x="218" y="234"/>
                </a:cxn>
                <a:cxn ang="0">
                  <a:pos x="149" y="296"/>
                </a:cxn>
                <a:cxn ang="0">
                  <a:pos x="209" y="351"/>
                </a:cxn>
                <a:cxn ang="0">
                  <a:pos x="116" y="316"/>
                </a:cxn>
                <a:cxn ang="0">
                  <a:pos x="100" y="340"/>
                </a:cxn>
                <a:cxn ang="0">
                  <a:pos x="160" y="418"/>
                </a:cxn>
                <a:cxn ang="0">
                  <a:pos x="196" y="414"/>
                </a:cxn>
                <a:cxn ang="0">
                  <a:pos x="167" y="436"/>
                </a:cxn>
                <a:cxn ang="0">
                  <a:pos x="100" y="471"/>
                </a:cxn>
                <a:cxn ang="0">
                  <a:pos x="131" y="485"/>
                </a:cxn>
                <a:cxn ang="0">
                  <a:pos x="156" y="480"/>
                </a:cxn>
                <a:cxn ang="0">
                  <a:pos x="140" y="522"/>
                </a:cxn>
                <a:cxn ang="0">
                  <a:pos x="171" y="551"/>
                </a:cxn>
              </a:cxnLst>
              <a:rect l="0" t="0" r="r" b="b"/>
              <a:pathLst>
                <a:path w="376" h="669">
                  <a:moveTo>
                    <a:pt x="200" y="500"/>
                  </a:moveTo>
                  <a:lnTo>
                    <a:pt x="200" y="500"/>
                  </a:lnTo>
                  <a:lnTo>
                    <a:pt x="198" y="518"/>
                  </a:lnTo>
                  <a:lnTo>
                    <a:pt x="196" y="534"/>
                  </a:lnTo>
                  <a:lnTo>
                    <a:pt x="196" y="534"/>
                  </a:lnTo>
                  <a:lnTo>
                    <a:pt x="191" y="547"/>
                  </a:lnTo>
                  <a:lnTo>
                    <a:pt x="189" y="556"/>
                  </a:lnTo>
                  <a:lnTo>
                    <a:pt x="191" y="558"/>
                  </a:lnTo>
                  <a:lnTo>
                    <a:pt x="194" y="562"/>
                  </a:lnTo>
                  <a:lnTo>
                    <a:pt x="194" y="562"/>
                  </a:lnTo>
                  <a:lnTo>
                    <a:pt x="185" y="562"/>
                  </a:lnTo>
                  <a:lnTo>
                    <a:pt x="180" y="562"/>
                  </a:lnTo>
                  <a:lnTo>
                    <a:pt x="180" y="562"/>
                  </a:lnTo>
                  <a:lnTo>
                    <a:pt x="176" y="565"/>
                  </a:lnTo>
                  <a:lnTo>
                    <a:pt x="176" y="569"/>
                  </a:lnTo>
                  <a:lnTo>
                    <a:pt x="174" y="571"/>
                  </a:lnTo>
                  <a:lnTo>
                    <a:pt x="169" y="571"/>
                  </a:lnTo>
                  <a:lnTo>
                    <a:pt x="169" y="571"/>
                  </a:lnTo>
                  <a:lnTo>
                    <a:pt x="165" y="571"/>
                  </a:lnTo>
                  <a:lnTo>
                    <a:pt x="158" y="569"/>
                  </a:lnTo>
                  <a:lnTo>
                    <a:pt x="147" y="562"/>
                  </a:lnTo>
                  <a:lnTo>
                    <a:pt x="147" y="562"/>
                  </a:lnTo>
                  <a:lnTo>
                    <a:pt x="140" y="554"/>
                  </a:lnTo>
                  <a:lnTo>
                    <a:pt x="134" y="542"/>
                  </a:lnTo>
                  <a:lnTo>
                    <a:pt x="127" y="534"/>
                  </a:lnTo>
                  <a:lnTo>
                    <a:pt x="120" y="531"/>
                  </a:lnTo>
                  <a:lnTo>
                    <a:pt x="116" y="529"/>
                  </a:lnTo>
                  <a:lnTo>
                    <a:pt x="116" y="529"/>
                  </a:lnTo>
                  <a:lnTo>
                    <a:pt x="105" y="531"/>
                  </a:lnTo>
                  <a:lnTo>
                    <a:pt x="94" y="536"/>
                  </a:lnTo>
                  <a:lnTo>
                    <a:pt x="91" y="540"/>
                  </a:lnTo>
                  <a:lnTo>
                    <a:pt x="89" y="545"/>
                  </a:lnTo>
                  <a:lnTo>
                    <a:pt x="89" y="549"/>
                  </a:lnTo>
                  <a:lnTo>
                    <a:pt x="91" y="556"/>
                  </a:lnTo>
                  <a:lnTo>
                    <a:pt x="91" y="556"/>
                  </a:lnTo>
                  <a:lnTo>
                    <a:pt x="105" y="571"/>
                  </a:lnTo>
                  <a:lnTo>
                    <a:pt x="105" y="571"/>
                  </a:lnTo>
                  <a:lnTo>
                    <a:pt x="107" y="578"/>
                  </a:lnTo>
                  <a:lnTo>
                    <a:pt x="109" y="580"/>
                  </a:lnTo>
                  <a:lnTo>
                    <a:pt x="111" y="580"/>
                  </a:lnTo>
                  <a:lnTo>
                    <a:pt x="111" y="580"/>
                  </a:lnTo>
                  <a:lnTo>
                    <a:pt x="116" y="578"/>
                  </a:lnTo>
                  <a:lnTo>
                    <a:pt x="118" y="576"/>
                  </a:lnTo>
                  <a:lnTo>
                    <a:pt x="120" y="578"/>
                  </a:lnTo>
                  <a:lnTo>
                    <a:pt x="120" y="578"/>
                  </a:lnTo>
                  <a:lnTo>
                    <a:pt x="118" y="578"/>
                  </a:lnTo>
                  <a:lnTo>
                    <a:pt x="118" y="580"/>
                  </a:lnTo>
                  <a:lnTo>
                    <a:pt x="120" y="585"/>
                  </a:lnTo>
                  <a:lnTo>
                    <a:pt x="122" y="589"/>
                  </a:lnTo>
                  <a:lnTo>
                    <a:pt x="127" y="591"/>
                  </a:lnTo>
                  <a:lnTo>
                    <a:pt x="127" y="591"/>
                  </a:lnTo>
                  <a:lnTo>
                    <a:pt x="125" y="594"/>
                  </a:lnTo>
                  <a:lnTo>
                    <a:pt x="122" y="594"/>
                  </a:lnTo>
                  <a:lnTo>
                    <a:pt x="120" y="594"/>
                  </a:lnTo>
                  <a:lnTo>
                    <a:pt x="120" y="594"/>
                  </a:lnTo>
                  <a:lnTo>
                    <a:pt x="116" y="594"/>
                  </a:lnTo>
                  <a:lnTo>
                    <a:pt x="116" y="594"/>
                  </a:lnTo>
                  <a:lnTo>
                    <a:pt x="114" y="598"/>
                  </a:lnTo>
                  <a:lnTo>
                    <a:pt x="111" y="600"/>
                  </a:lnTo>
                  <a:lnTo>
                    <a:pt x="111" y="600"/>
                  </a:lnTo>
                  <a:lnTo>
                    <a:pt x="109" y="600"/>
                  </a:lnTo>
                  <a:lnTo>
                    <a:pt x="107" y="600"/>
                  </a:lnTo>
                  <a:lnTo>
                    <a:pt x="105" y="600"/>
                  </a:lnTo>
                  <a:lnTo>
                    <a:pt x="102" y="600"/>
                  </a:lnTo>
                  <a:lnTo>
                    <a:pt x="102" y="600"/>
                  </a:lnTo>
                  <a:lnTo>
                    <a:pt x="98" y="600"/>
                  </a:lnTo>
                  <a:lnTo>
                    <a:pt x="98" y="602"/>
                  </a:lnTo>
                  <a:lnTo>
                    <a:pt x="96" y="607"/>
                  </a:lnTo>
                  <a:lnTo>
                    <a:pt x="96" y="607"/>
                  </a:lnTo>
                  <a:lnTo>
                    <a:pt x="91" y="611"/>
                  </a:lnTo>
                  <a:lnTo>
                    <a:pt x="85" y="616"/>
                  </a:lnTo>
                  <a:lnTo>
                    <a:pt x="85" y="616"/>
                  </a:lnTo>
                  <a:lnTo>
                    <a:pt x="78" y="627"/>
                  </a:lnTo>
                  <a:lnTo>
                    <a:pt x="74" y="638"/>
                  </a:lnTo>
                  <a:lnTo>
                    <a:pt x="71" y="643"/>
                  </a:lnTo>
                  <a:lnTo>
                    <a:pt x="74" y="649"/>
                  </a:lnTo>
                  <a:lnTo>
                    <a:pt x="76" y="656"/>
                  </a:lnTo>
                  <a:lnTo>
                    <a:pt x="80" y="660"/>
                  </a:lnTo>
                  <a:lnTo>
                    <a:pt x="80" y="660"/>
                  </a:lnTo>
                  <a:lnTo>
                    <a:pt x="85" y="663"/>
                  </a:lnTo>
                  <a:lnTo>
                    <a:pt x="89" y="663"/>
                  </a:lnTo>
                  <a:lnTo>
                    <a:pt x="91" y="658"/>
                  </a:lnTo>
                  <a:lnTo>
                    <a:pt x="94" y="651"/>
                  </a:lnTo>
                  <a:lnTo>
                    <a:pt x="94" y="651"/>
                  </a:lnTo>
                  <a:lnTo>
                    <a:pt x="94" y="645"/>
                  </a:lnTo>
                  <a:lnTo>
                    <a:pt x="94" y="640"/>
                  </a:lnTo>
                  <a:lnTo>
                    <a:pt x="94" y="640"/>
                  </a:lnTo>
                  <a:lnTo>
                    <a:pt x="91" y="636"/>
                  </a:lnTo>
                  <a:lnTo>
                    <a:pt x="89" y="634"/>
                  </a:lnTo>
                  <a:lnTo>
                    <a:pt x="91" y="631"/>
                  </a:lnTo>
                  <a:lnTo>
                    <a:pt x="91" y="631"/>
                  </a:lnTo>
                  <a:lnTo>
                    <a:pt x="94" y="634"/>
                  </a:lnTo>
                  <a:lnTo>
                    <a:pt x="94" y="638"/>
                  </a:lnTo>
                  <a:lnTo>
                    <a:pt x="96" y="647"/>
                  </a:lnTo>
                  <a:lnTo>
                    <a:pt x="96" y="647"/>
                  </a:lnTo>
                  <a:lnTo>
                    <a:pt x="96" y="656"/>
                  </a:lnTo>
                  <a:lnTo>
                    <a:pt x="98" y="660"/>
                  </a:lnTo>
                  <a:lnTo>
                    <a:pt x="102" y="663"/>
                  </a:lnTo>
                  <a:lnTo>
                    <a:pt x="102" y="663"/>
                  </a:lnTo>
                  <a:lnTo>
                    <a:pt x="109" y="665"/>
                  </a:lnTo>
                  <a:lnTo>
                    <a:pt x="111" y="665"/>
                  </a:lnTo>
                  <a:lnTo>
                    <a:pt x="116" y="663"/>
                  </a:lnTo>
                  <a:lnTo>
                    <a:pt x="116" y="663"/>
                  </a:lnTo>
                  <a:lnTo>
                    <a:pt x="118" y="658"/>
                  </a:lnTo>
                  <a:lnTo>
                    <a:pt x="118" y="656"/>
                  </a:lnTo>
                  <a:lnTo>
                    <a:pt x="114" y="649"/>
                  </a:lnTo>
                  <a:lnTo>
                    <a:pt x="114" y="649"/>
                  </a:lnTo>
                  <a:lnTo>
                    <a:pt x="120" y="658"/>
                  </a:lnTo>
                  <a:lnTo>
                    <a:pt x="125" y="663"/>
                  </a:lnTo>
                  <a:lnTo>
                    <a:pt x="129" y="663"/>
                  </a:lnTo>
                  <a:lnTo>
                    <a:pt x="129" y="663"/>
                  </a:lnTo>
                  <a:lnTo>
                    <a:pt x="131" y="663"/>
                  </a:lnTo>
                  <a:lnTo>
                    <a:pt x="134" y="660"/>
                  </a:lnTo>
                  <a:lnTo>
                    <a:pt x="136" y="656"/>
                  </a:lnTo>
                  <a:lnTo>
                    <a:pt x="138" y="643"/>
                  </a:lnTo>
                  <a:lnTo>
                    <a:pt x="138" y="643"/>
                  </a:lnTo>
                  <a:lnTo>
                    <a:pt x="138" y="643"/>
                  </a:lnTo>
                  <a:lnTo>
                    <a:pt x="138" y="643"/>
                  </a:lnTo>
                  <a:lnTo>
                    <a:pt x="140" y="654"/>
                  </a:lnTo>
                  <a:lnTo>
                    <a:pt x="147" y="663"/>
                  </a:lnTo>
                  <a:lnTo>
                    <a:pt x="147" y="663"/>
                  </a:lnTo>
                  <a:lnTo>
                    <a:pt x="156" y="667"/>
                  </a:lnTo>
                  <a:lnTo>
                    <a:pt x="167" y="669"/>
                  </a:lnTo>
                  <a:lnTo>
                    <a:pt x="167" y="669"/>
                  </a:lnTo>
                  <a:lnTo>
                    <a:pt x="171" y="669"/>
                  </a:lnTo>
                  <a:lnTo>
                    <a:pt x="176" y="667"/>
                  </a:lnTo>
                  <a:lnTo>
                    <a:pt x="180" y="665"/>
                  </a:lnTo>
                  <a:lnTo>
                    <a:pt x="182" y="660"/>
                  </a:lnTo>
                  <a:lnTo>
                    <a:pt x="182" y="660"/>
                  </a:lnTo>
                  <a:lnTo>
                    <a:pt x="182" y="656"/>
                  </a:lnTo>
                  <a:lnTo>
                    <a:pt x="178" y="651"/>
                  </a:lnTo>
                  <a:lnTo>
                    <a:pt x="171" y="643"/>
                  </a:lnTo>
                  <a:lnTo>
                    <a:pt x="171" y="643"/>
                  </a:lnTo>
                  <a:lnTo>
                    <a:pt x="176" y="649"/>
                  </a:lnTo>
                  <a:lnTo>
                    <a:pt x="180" y="649"/>
                  </a:lnTo>
                  <a:lnTo>
                    <a:pt x="182" y="649"/>
                  </a:lnTo>
                  <a:lnTo>
                    <a:pt x="182" y="649"/>
                  </a:lnTo>
                  <a:lnTo>
                    <a:pt x="185" y="645"/>
                  </a:lnTo>
                  <a:lnTo>
                    <a:pt x="187" y="640"/>
                  </a:lnTo>
                  <a:lnTo>
                    <a:pt x="189" y="636"/>
                  </a:lnTo>
                  <a:lnTo>
                    <a:pt x="189" y="634"/>
                  </a:lnTo>
                  <a:lnTo>
                    <a:pt x="189" y="634"/>
                  </a:lnTo>
                  <a:lnTo>
                    <a:pt x="191" y="636"/>
                  </a:lnTo>
                  <a:lnTo>
                    <a:pt x="194" y="638"/>
                  </a:lnTo>
                  <a:lnTo>
                    <a:pt x="196" y="645"/>
                  </a:lnTo>
                  <a:lnTo>
                    <a:pt x="196" y="645"/>
                  </a:lnTo>
                  <a:lnTo>
                    <a:pt x="202" y="649"/>
                  </a:lnTo>
                  <a:lnTo>
                    <a:pt x="207" y="649"/>
                  </a:lnTo>
                  <a:lnTo>
                    <a:pt x="211" y="649"/>
                  </a:lnTo>
                  <a:lnTo>
                    <a:pt x="211" y="649"/>
                  </a:lnTo>
                  <a:lnTo>
                    <a:pt x="214" y="645"/>
                  </a:lnTo>
                  <a:lnTo>
                    <a:pt x="214" y="640"/>
                  </a:lnTo>
                  <a:lnTo>
                    <a:pt x="211" y="634"/>
                  </a:lnTo>
                  <a:lnTo>
                    <a:pt x="211" y="634"/>
                  </a:lnTo>
                  <a:lnTo>
                    <a:pt x="207" y="623"/>
                  </a:lnTo>
                  <a:lnTo>
                    <a:pt x="205" y="618"/>
                  </a:lnTo>
                  <a:lnTo>
                    <a:pt x="205" y="616"/>
                  </a:lnTo>
                  <a:lnTo>
                    <a:pt x="205" y="614"/>
                  </a:lnTo>
                  <a:lnTo>
                    <a:pt x="205" y="614"/>
                  </a:lnTo>
                  <a:lnTo>
                    <a:pt x="209" y="618"/>
                  </a:lnTo>
                  <a:lnTo>
                    <a:pt x="209" y="625"/>
                  </a:lnTo>
                  <a:lnTo>
                    <a:pt x="214" y="634"/>
                  </a:lnTo>
                  <a:lnTo>
                    <a:pt x="214" y="634"/>
                  </a:lnTo>
                  <a:lnTo>
                    <a:pt x="218" y="643"/>
                  </a:lnTo>
                  <a:lnTo>
                    <a:pt x="223" y="647"/>
                  </a:lnTo>
                  <a:lnTo>
                    <a:pt x="227" y="649"/>
                  </a:lnTo>
                  <a:lnTo>
                    <a:pt x="227" y="649"/>
                  </a:lnTo>
                  <a:lnTo>
                    <a:pt x="236" y="645"/>
                  </a:lnTo>
                  <a:lnTo>
                    <a:pt x="236" y="645"/>
                  </a:lnTo>
                  <a:lnTo>
                    <a:pt x="238" y="640"/>
                  </a:lnTo>
                  <a:lnTo>
                    <a:pt x="236" y="636"/>
                  </a:lnTo>
                  <a:lnTo>
                    <a:pt x="236" y="636"/>
                  </a:lnTo>
                  <a:lnTo>
                    <a:pt x="229" y="629"/>
                  </a:lnTo>
                  <a:lnTo>
                    <a:pt x="227" y="625"/>
                  </a:lnTo>
                  <a:lnTo>
                    <a:pt x="225" y="620"/>
                  </a:lnTo>
                  <a:lnTo>
                    <a:pt x="225" y="620"/>
                  </a:lnTo>
                  <a:lnTo>
                    <a:pt x="227" y="625"/>
                  </a:lnTo>
                  <a:lnTo>
                    <a:pt x="229" y="629"/>
                  </a:lnTo>
                  <a:lnTo>
                    <a:pt x="238" y="634"/>
                  </a:lnTo>
                  <a:lnTo>
                    <a:pt x="238" y="634"/>
                  </a:lnTo>
                  <a:lnTo>
                    <a:pt x="245" y="636"/>
                  </a:lnTo>
                  <a:lnTo>
                    <a:pt x="254" y="636"/>
                  </a:lnTo>
                  <a:lnTo>
                    <a:pt x="254" y="636"/>
                  </a:lnTo>
                  <a:lnTo>
                    <a:pt x="258" y="634"/>
                  </a:lnTo>
                  <a:lnTo>
                    <a:pt x="260" y="634"/>
                  </a:lnTo>
                  <a:lnTo>
                    <a:pt x="263" y="634"/>
                  </a:lnTo>
                  <a:lnTo>
                    <a:pt x="263" y="634"/>
                  </a:lnTo>
                  <a:lnTo>
                    <a:pt x="267" y="638"/>
                  </a:lnTo>
                  <a:lnTo>
                    <a:pt x="267" y="645"/>
                  </a:lnTo>
                  <a:lnTo>
                    <a:pt x="267" y="645"/>
                  </a:lnTo>
                  <a:lnTo>
                    <a:pt x="267" y="651"/>
                  </a:lnTo>
                  <a:lnTo>
                    <a:pt x="267" y="658"/>
                  </a:lnTo>
                  <a:lnTo>
                    <a:pt x="267" y="660"/>
                  </a:lnTo>
                  <a:lnTo>
                    <a:pt x="269" y="660"/>
                  </a:lnTo>
                  <a:lnTo>
                    <a:pt x="276" y="658"/>
                  </a:lnTo>
                  <a:lnTo>
                    <a:pt x="276" y="658"/>
                  </a:lnTo>
                  <a:lnTo>
                    <a:pt x="287" y="651"/>
                  </a:lnTo>
                  <a:lnTo>
                    <a:pt x="296" y="640"/>
                  </a:lnTo>
                  <a:lnTo>
                    <a:pt x="296" y="640"/>
                  </a:lnTo>
                  <a:lnTo>
                    <a:pt x="298" y="634"/>
                  </a:lnTo>
                  <a:lnTo>
                    <a:pt x="298" y="627"/>
                  </a:lnTo>
                  <a:lnTo>
                    <a:pt x="298" y="623"/>
                  </a:lnTo>
                  <a:lnTo>
                    <a:pt x="303" y="616"/>
                  </a:lnTo>
                  <a:lnTo>
                    <a:pt x="303" y="616"/>
                  </a:lnTo>
                  <a:lnTo>
                    <a:pt x="307" y="625"/>
                  </a:lnTo>
                  <a:lnTo>
                    <a:pt x="309" y="627"/>
                  </a:lnTo>
                  <a:lnTo>
                    <a:pt x="314" y="625"/>
                  </a:lnTo>
                  <a:lnTo>
                    <a:pt x="314" y="625"/>
                  </a:lnTo>
                  <a:lnTo>
                    <a:pt x="316" y="623"/>
                  </a:lnTo>
                  <a:lnTo>
                    <a:pt x="316" y="620"/>
                  </a:lnTo>
                  <a:lnTo>
                    <a:pt x="316" y="614"/>
                  </a:lnTo>
                  <a:lnTo>
                    <a:pt x="316" y="614"/>
                  </a:lnTo>
                  <a:lnTo>
                    <a:pt x="316" y="611"/>
                  </a:lnTo>
                  <a:lnTo>
                    <a:pt x="320" y="609"/>
                  </a:lnTo>
                  <a:lnTo>
                    <a:pt x="320" y="609"/>
                  </a:lnTo>
                  <a:lnTo>
                    <a:pt x="323" y="605"/>
                  </a:lnTo>
                  <a:lnTo>
                    <a:pt x="323" y="600"/>
                  </a:lnTo>
                  <a:lnTo>
                    <a:pt x="320" y="591"/>
                  </a:lnTo>
                  <a:lnTo>
                    <a:pt x="320" y="591"/>
                  </a:lnTo>
                  <a:lnTo>
                    <a:pt x="320" y="587"/>
                  </a:lnTo>
                  <a:lnTo>
                    <a:pt x="320" y="587"/>
                  </a:lnTo>
                  <a:lnTo>
                    <a:pt x="320" y="587"/>
                  </a:lnTo>
                  <a:lnTo>
                    <a:pt x="318" y="587"/>
                  </a:lnTo>
                  <a:lnTo>
                    <a:pt x="318" y="587"/>
                  </a:lnTo>
                  <a:lnTo>
                    <a:pt x="314" y="582"/>
                  </a:lnTo>
                  <a:lnTo>
                    <a:pt x="314" y="582"/>
                  </a:lnTo>
                  <a:lnTo>
                    <a:pt x="314" y="578"/>
                  </a:lnTo>
                  <a:lnTo>
                    <a:pt x="314" y="578"/>
                  </a:lnTo>
                  <a:lnTo>
                    <a:pt x="307" y="578"/>
                  </a:lnTo>
                  <a:lnTo>
                    <a:pt x="305" y="580"/>
                  </a:lnTo>
                  <a:lnTo>
                    <a:pt x="300" y="589"/>
                  </a:lnTo>
                  <a:lnTo>
                    <a:pt x="300" y="589"/>
                  </a:lnTo>
                  <a:lnTo>
                    <a:pt x="296" y="591"/>
                  </a:lnTo>
                  <a:lnTo>
                    <a:pt x="294" y="589"/>
                  </a:lnTo>
                  <a:lnTo>
                    <a:pt x="289" y="587"/>
                  </a:lnTo>
                  <a:lnTo>
                    <a:pt x="285" y="585"/>
                  </a:lnTo>
                  <a:lnTo>
                    <a:pt x="285" y="585"/>
                  </a:lnTo>
                  <a:lnTo>
                    <a:pt x="287" y="578"/>
                  </a:lnTo>
                  <a:lnTo>
                    <a:pt x="289" y="571"/>
                  </a:lnTo>
                  <a:lnTo>
                    <a:pt x="287" y="565"/>
                  </a:lnTo>
                  <a:lnTo>
                    <a:pt x="285" y="562"/>
                  </a:lnTo>
                  <a:lnTo>
                    <a:pt x="280" y="562"/>
                  </a:lnTo>
                  <a:lnTo>
                    <a:pt x="280" y="562"/>
                  </a:lnTo>
                  <a:lnTo>
                    <a:pt x="274" y="565"/>
                  </a:lnTo>
                  <a:lnTo>
                    <a:pt x="269" y="569"/>
                  </a:lnTo>
                  <a:lnTo>
                    <a:pt x="260" y="582"/>
                  </a:lnTo>
                  <a:lnTo>
                    <a:pt x="260" y="582"/>
                  </a:lnTo>
                  <a:lnTo>
                    <a:pt x="263" y="576"/>
                  </a:lnTo>
                  <a:lnTo>
                    <a:pt x="263" y="569"/>
                  </a:lnTo>
                  <a:lnTo>
                    <a:pt x="260" y="565"/>
                  </a:lnTo>
                  <a:lnTo>
                    <a:pt x="256" y="565"/>
                  </a:lnTo>
                  <a:lnTo>
                    <a:pt x="254" y="565"/>
                  </a:lnTo>
                  <a:lnTo>
                    <a:pt x="254" y="565"/>
                  </a:lnTo>
                  <a:lnTo>
                    <a:pt x="247" y="569"/>
                  </a:lnTo>
                  <a:lnTo>
                    <a:pt x="243" y="574"/>
                  </a:lnTo>
                  <a:lnTo>
                    <a:pt x="243" y="574"/>
                  </a:lnTo>
                  <a:lnTo>
                    <a:pt x="238" y="578"/>
                  </a:lnTo>
                  <a:lnTo>
                    <a:pt x="234" y="580"/>
                  </a:lnTo>
                  <a:lnTo>
                    <a:pt x="231" y="582"/>
                  </a:lnTo>
                  <a:lnTo>
                    <a:pt x="231" y="582"/>
                  </a:lnTo>
                  <a:lnTo>
                    <a:pt x="227" y="576"/>
                  </a:lnTo>
                  <a:lnTo>
                    <a:pt x="225" y="574"/>
                  </a:lnTo>
                  <a:lnTo>
                    <a:pt x="225" y="569"/>
                  </a:lnTo>
                  <a:lnTo>
                    <a:pt x="225" y="569"/>
                  </a:lnTo>
                  <a:lnTo>
                    <a:pt x="236" y="567"/>
                  </a:lnTo>
                  <a:lnTo>
                    <a:pt x="238" y="565"/>
                  </a:lnTo>
                  <a:lnTo>
                    <a:pt x="238" y="558"/>
                  </a:lnTo>
                  <a:lnTo>
                    <a:pt x="238" y="558"/>
                  </a:lnTo>
                  <a:lnTo>
                    <a:pt x="236" y="556"/>
                  </a:lnTo>
                  <a:lnTo>
                    <a:pt x="231" y="554"/>
                  </a:lnTo>
                  <a:lnTo>
                    <a:pt x="229" y="551"/>
                  </a:lnTo>
                  <a:lnTo>
                    <a:pt x="227" y="547"/>
                  </a:lnTo>
                  <a:lnTo>
                    <a:pt x="227" y="547"/>
                  </a:lnTo>
                  <a:lnTo>
                    <a:pt x="227" y="547"/>
                  </a:lnTo>
                  <a:lnTo>
                    <a:pt x="227" y="547"/>
                  </a:lnTo>
                  <a:lnTo>
                    <a:pt x="231" y="554"/>
                  </a:lnTo>
                  <a:lnTo>
                    <a:pt x="236" y="558"/>
                  </a:lnTo>
                  <a:lnTo>
                    <a:pt x="243" y="560"/>
                  </a:lnTo>
                  <a:lnTo>
                    <a:pt x="249" y="560"/>
                  </a:lnTo>
                  <a:lnTo>
                    <a:pt x="249" y="560"/>
                  </a:lnTo>
                  <a:lnTo>
                    <a:pt x="278" y="556"/>
                  </a:lnTo>
                  <a:lnTo>
                    <a:pt x="278" y="556"/>
                  </a:lnTo>
                  <a:lnTo>
                    <a:pt x="289" y="551"/>
                  </a:lnTo>
                  <a:lnTo>
                    <a:pt x="296" y="549"/>
                  </a:lnTo>
                  <a:lnTo>
                    <a:pt x="300" y="545"/>
                  </a:lnTo>
                  <a:lnTo>
                    <a:pt x="300" y="545"/>
                  </a:lnTo>
                  <a:lnTo>
                    <a:pt x="300" y="538"/>
                  </a:lnTo>
                  <a:lnTo>
                    <a:pt x="300" y="529"/>
                  </a:lnTo>
                  <a:lnTo>
                    <a:pt x="300" y="529"/>
                  </a:lnTo>
                  <a:lnTo>
                    <a:pt x="303" y="525"/>
                  </a:lnTo>
                  <a:lnTo>
                    <a:pt x="305" y="520"/>
                  </a:lnTo>
                  <a:lnTo>
                    <a:pt x="305" y="518"/>
                  </a:lnTo>
                  <a:lnTo>
                    <a:pt x="305" y="518"/>
                  </a:lnTo>
                  <a:lnTo>
                    <a:pt x="303" y="516"/>
                  </a:lnTo>
                  <a:lnTo>
                    <a:pt x="300" y="516"/>
                  </a:lnTo>
                  <a:lnTo>
                    <a:pt x="296" y="514"/>
                  </a:lnTo>
                  <a:lnTo>
                    <a:pt x="296" y="514"/>
                  </a:lnTo>
                  <a:lnTo>
                    <a:pt x="291" y="507"/>
                  </a:lnTo>
                  <a:lnTo>
                    <a:pt x="289" y="500"/>
                  </a:lnTo>
                  <a:lnTo>
                    <a:pt x="289" y="500"/>
                  </a:lnTo>
                  <a:lnTo>
                    <a:pt x="285" y="498"/>
                  </a:lnTo>
                  <a:lnTo>
                    <a:pt x="283" y="496"/>
                  </a:lnTo>
                  <a:lnTo>
                    <a:pt x="283" y="494"/>
                  </a:lnTo>
                  <a:lnTo>
                    <a:pt x="283" y="494"/>
                  </a:lnTo>
                  <a:lnTo>
                    <a:pt x="285" y="491"/>
                  </a:lnTo>
                  <a:lnTo>
                    <a:pt x="287" y="491"/>
                  </a:lnTo>
                  <a:lnTo>
                    <a:pt x="294" y="494"/>
                  </a:lnTo>
                  <a:lnTo>
                    <a:pt x="294" y="494"/>
                  </a:lnTo>
                  <a:lnTo>
                    <a:pt x="300" y="491"/>
                  </a:lnTo>
                  <a:lnTo>
                    <a:pt x="309" y="489"/>
                  </a:lnTo>
                  <a:lnTo>
                    <a:pt x="309" y="489"/>
                  </a:lnTo>
                  <a:lnTo>
                    <a:pt x="314" y="489"/>
                  </a:lnTo>
                  <a:lnTo>
                    <a:pt x="318" y="485"/>
                  </a:lnTo>
                  <a:lnTo>
                    <a:pt x="318" y="485"/>
                  </a:lnTo>
                  <a:lnTo>
                    <a:pt x="320" y="480"/>
                  </a:lnTo>
                  <a:lnTo>
                    <a:pt x="320" y="478"/>
                  </a:lnTo>
                  <a:lnTo>
                    <a:pt x="320" y="478"/>
                  </a:lnTo>
                  <a:lnTo>
                    <a:pt x="325" y="478"/>
                  </a:lnTo>
                  <a:lnTo>
                    <a:pt x="327" y="478"/>
                  </a:lnTo>
                  <a:lnTo>
                    <a:pt x="327" y="478"/>
                  </a:lnTo>
                  <a:lnTo>
                    <a:pt x="331" y="476"/>
                  </a:lnTo>
                  <a:lnTo>
                    <a:pt x="331" y="471"/>
                  </a:lnTo>
                  <a:lnTo>
                    <a:pt x="334" y="469"/>
                  </a:lnTo>
                  <a:lnTo>
                    <a:pt x="331" y="467"/>
                  </a:lnTo>
                  <a:lnTo>
                    <a:pt x="331" y="467"/>
                  </a:lnTo>
                  <a:lnTo>
                    <a:pt x="329" y="462"/>
                  </a:lnTo>
                  <a:lnTo>
                    <a:pt x="327" y="462"/>
                  </a:lnTo>
                  <a:lnTo>
                    <a:pt x="320" y="462"/>
                  </a:lnTo>
                  <a:lnTo>
                    <a:pt x="320" y="462"/>
                  </a:lnTo>
                  <a:lnTo>
                    <a:pt x="314" y="462"/>
                  </a:lnTo>
                  <a:lnTo>
                    <a:pt x="309" y="462"/>
                  </a:lnTo>
                  <a:lnTo>
                    <a:pt x="309" y="458"/>
                  </a:lnTo>
                  <a:lnTo>
                    <a:pt x="309" y="458"/>
                  </a:lnTo>
                  <a:lnTo>
                    <a:pt x="311" y="458"/>
                  </a:lnTo>
                  <a:lnTo>
                    <a:pt x="316" y="458"/>
                  </a:lnTo>
                  <a:lnTo>
                    <a:pt x="323" y="458"/>
                  </a:lnTo>
                  <a:lnTo>
                    <a:pt x="323" y="458"/>
                  </a:lnTo>
                  <a:lnTo>
                    <a:pt x="325" y="456"/>
                  </a:lnTo>
                  <a:lnTo>
                    <a:pt x="327" y="454"/>
                  </a:lnTo>
                  <a:lnTo>
                    <a:pt x="329" y="447"/>
                  </a:lnTo>
                  <a:lnTo>
                    <a:pt x="329" y="447"/>
                  </a:lnTo>
                  <a:lnTo>
                    <a:pt x="334" y="442"/>
                  </a:lnTo>
                  <a:lnTo>
                    <a:pt x="334" y="440"/>
                  </a:lnTo>
                  <a:lnTo>
                    <a:pt x="331" y="436"/>
                  </a:lnTo>
                  <a:lnTo>
                    <a:pt x="331" y="436"/>
                  </a:lnTo>
                  <a:lnTo>
                    <a:pt x="329" y="436"/>
                  </a:lnTo>
                  <a:lnTo>
                    <a:pt x="327" y="436"/>
                  </a:lnTo>
                  <a:lnTo>
                    <a:pt x="320" y="436"/>
                  </a:lnTo>
                  <a:lnTo>
                    <a:pt x="320" y="436"/>
                  </a:lnTo>
                  <a:lnTo>
                    <a:pt x="314" y="436"/>
                  </a:lnTo>
                  <a:lnTo>
                    <a:pt x="309" y="434"/>
                  </a:lnTo>
                  <a:lnTo>
                    <a:pt x="309" y="434"/>
                  </a:lnTo>
                  <a:lnTo>
                    <a:pt x="311" y="431"/>
                  </a:lnTo>
                  <a:lnTo>
                    <a:pt x="318" y="429"/>
                  </a:lnTo>
                  <a:lnTo>
                    <a:pt x="323" y="427"/>
                  </a:lnTo>
                  <a:lnTo>
                    <a:pt x="327" y="425"/>
                  </a:lnTo>
                  <a:lnTo>
                    <a:pt x="327" y="425"/>
                  </a:lnTo>
                  <a:lnTo>
                    <a:pt x="331" y="420"/>
                  </a:lnTo>
                  <a:lnTo>
                    <a:pt x="331" y="418"/>
                  </a:lnTo>
                  <a:lnTo>
                    <a:pt x="331" y="414"/>
                  </a:lnTo>
                  <a:lnTo>
                    <a:pt x="331" y="407"/>
                  </a:lnTo>
                  <a:lnTo>
                    <a:pt x="331" y="407"/>
                  </a:lnTo>
                  <a:lnTo>
                    <a:pt x="327" y="398"/>
                  </a:lnTo>
                  <a:lnTo>
                    <a:pt x="323" y="396"/>
                  </a:lnTo>
                  <a:lnTo>
                    <a:pt x="318" y="394"/>
                  </a:lnTo>
                  <a:lnTo>
                    <a:pt x="318" y="394"/>
                  </a:lnTo>
                  <a:lnTo>
                    <a:pt x="307" y="396"/>
                  </a:lnTo>
                  <a:lnTo>
                    <a:pt x="296" y="398"/>
                  </a:lnTo>
                  <a:lnTo>
                    <a:pt x="296" y="398"/>
                  </a:lnTo>
                  <a:lnTo>
                    <a:pt x="300" y="391"/>
                  </a:lnTo>
                  <a:lnTo>
                    <a:pt x="300" y="391"/>
                  </a:lnTo>
                  <a:lnTo>
                    <a:pt x="300" y="387"/>
                  </a:lnTo>
                  <a:lnTo>
                    <a:pt x="298" y="387"/>
                  </a:lnTo>
                  <a:lnTo>
                    <a:pt x="294" y="385"/>
                  </a:lnTo>
                  <a:lnTo>
                    <a:pt x="294" y="382"/>
                  </a:lnTo>
                  <a:lnTo>
                    <a:pt x="294" y="382"/>
                  </a:lnTo>
                  <a:lnTo>
                    <a:pt x="296" y="380"/>
                  </a:lnTo>
                  <a:lnTo>
                    <a:pt x="298" y="380"/>
                  </a:lnTo>
                  <a:lnTo>
                    <a:pt x="303" y="382"/>
                  </a:lnTo>
                  <a:lnTo>
                    <a:pt x="303" y="382"/>
                  </a:lnTo>
                  <a:lnTo>
                    <a:pt x="311" y="382"/>
                  </a:lnTo>
                  <a:lnTo>
                    <a:pt x="318" y="380"/>
                  </a:lnTo>
                  <a:lnTo>
                    <a:pt x="318" y="380"/>
                  </a:lnTo>
                  <a:lnTo>
                    <a:pt x="320" y="378"/>
                  </a:lnTo>
                  <a:lnTo>
                    <a:pt x="320" y="376"/>
                  </a:lnTo>
                  <a:lnTo>
                    <a:pt x="318" y="369"/>
                  </a:lnTo>
                  <a:lnTo>
                    <a:pt x="314" y="362"/>
                  </a:lnTo>
                  <a:lnTo>
                    <a:pt x="309" y="360"/>
                  </a:lnTo>
                  <a:lnTo>
                    <a:pt x="309" y="360"/>
                  </a:lnTo>
                  <a:lnTo>
                    <a:pt x="303" y="362"/>
                  </a:lnTo>
                  <a:lnTo>
                    <a:pt x="296" y="365"/>
                  </a:lnTo>
                  <a:lnTo>
                    <a:pt x="291" y="367"/>
                  </a:lnTo>
                  <a:lnTo>
                    <a:pt x="289" y="367"/>
                  </a:lnTo>
                  <a:lnTo>
                    <a:pt x="287" y="365"/>
                  </a:lnTo>
                  <a:lnTo>
                    <a:pt x="287" y="365"/>
                  </a:lnTo>
                  <a:lnTo>
                    <a:pt x="285" y="358"/>
                  </a:lnTo>
                  <a:lnTo>
                    <a:pt x="289" y="351"/>
                  </a:lnTo>
                  <a:lnTo>
                    <a:pt x="289" y="351"/>
                  </a:lnTo>
                  <a:lnTo>
                    <a:pt x="291" y="351"/>
                  </a:lnTo>
                  <a:lnTo>
                    <a:pt x="296" y="351"/>
                  </a:lnTo>
                  <a:lnTo>
                    <a:pt x="298" y="351"/>
                  </a:lnTo>
                  <a:lnTo>
                    <a:pt x="300" y="349"/>
                  </a:lnTo>
                  <a:lnTo>
                    <a:pt x="300" y="349"/>
                  </a:lnTo>
                  <a:lnTo>
                    <a:pt x="305" y="342"/>
                  </a:lnTo>
                  <a:lnTo>
                    <a:pt x="305" y="342"/>
                  </a:lnTo>
                  <a:lnTo>
                    <a:pt x="311" y="338"/>
                  </a:lnTo>
                  <a:lnTo>
                    <a:pt x="311" y="338"/>
                  </a:lnTo>
                  <a:lnTo>
                    <a:pt x="318" y="331"/>
                  </a:lnTo>
                  <a:lnTo>
                    <a:pt x="320" y="327"/>
                  </a:lnTo>
                  <a:lnTo>
                    <a:pt x="320" y="322"/>
                  </a:lnTo>
                  <a:lnTo>
                    <a:pt x="320" y="322"/>
                  </a:lnTo>
                  <a:lnTo>
                    <a:pt x="318" y="316"/>
                  </a:lnTo>
                  <a:lnTo>
                    <a:pt x="314" y="314"/>
                  </a:lnTo>
                  <a:lnTo>
                    <a:pt x="307" y="311"/>
                  </a:lnTo>
                  <a:lnTo>
                    <a:pt x="300" y="314"/>
                  </a:lnTo>
                  <a:lnTo>
                    <a:pt x="300" y="314"/>
                  </a:lnTo>
                  <a:lnTo>
                    <a:pt x="294" y="316"/>
                  </a:lnTo>
                  <a:lnTo>
                    <a:pt x="291" y="316"/>
                  </a:lnTo>
                  <a:lnTo>
                    <a:pt x="291" y="311"/>
                  </a:lnTo>
                  <a:lnTo>
                    <a:pt x="291" y="311"/>
                  </a:lnTo>
                  <a:lnTo>
                    <a:pt x="294" y="309"/>
                  </a:lnTo>
                  <a:lnTo>
                    <a:pt x="296" y="307"/>
                  </a:lnTo>
                  <a:lnTo>
                    <a:pt x="303" y="307"/>
                  </a:lnTo>
                  <a:lnTo>
                    <a:pt x="303" y="307"/>
                  </a:lnTo>
                  <a:lnTo>
                    <a:pt x="309" y="309"/>
                  </a:lnTo>
                  <a:lnTo>
                    <a:pt x="318" y="314"/>
                  </a:lnTo>
                  <a:lnTo>
                    <a:pt x="318" y="314"/>
                  </a:lnTo>
                  <a:lnTo>
                    <a:pt x="325" y="314"/>
                  </a:lnTo>
                  <a:lnTo>
                    <a:pt x="331" y="314"/>
                  </a:lnTo>
                  <a:lnTo>
                    <a:pt x="338" y="314"/>
                  </a:lnTo>
                  <a:lnTo>
                    <a:pt x="343" y="309"/>
                  </a:lnTo>
                  <a:lnTo>
                    <a:pt x="343" y="309"/>
                  </a:lnTo>
                  <a:lnTo>
                    <a:pt x="347" y="302"/>
                  </a:lnTo>
                  <a:lnTo>
                    <a:pt x="347" y="296"/>
                  </a:lnTo>
                  <a:lnTo>
                    <a:pt x="347" y="296"/>
                  </a:lnTo>
                  <a:lnTo>
                    <a:pt x="345" y="294"/>
                  </a:lnTo>
                  <a:lnTo>
                    <a:pt x="343" y="291"/>
                  </a:lnTo>
                  <a:lnTo>
                    <a:pt x="340" y="291"/>
                  </a:lnTo>
                  <a:lnTo>
                    <a:pt x="338" y="289"/>
                  </a:lnTo>
                  <a:lnTo>
                    <a:pt x="338" y="289"/>
                  </a:lnTo>
                  <a:lnTo>
                    <a:pt x="340" y="285"/>
                  </a:lnTo>
                  <a:lnTo>
                    <a:pt x="345" y="280"/>
                  </a:lnTo>
                  <a:lnTo>
                    <a:pt x="349" y="276"/>
                  </a:lnTo>
                  <a:lnTo>
                    <a:pt x="349" y="274"/>
                  </a:lnTo>
                  <a:lnTo>
                    <a:pt x="347" y="271"/>
                  </a:lnTo>
                  <a:lnTo>
                    <a:pt x="347" y="271"/>
                  </a:lnTo>
                  <a:lnTo>
                    <a:pt x="343" y="269"/>
                  </a:lnTo>
                  <a:lnTo>
                    <a:pt x="340" y="269"/>
                  </a:lnTo>
                  <a:lnTo>
                    <a:pt x="334" y="274"/>
                  </a:lnTo>
                  <a:lnTo>
                    <a:pt x="327" y="280"/>
                  </a:lnTo>
                  <a:lnTo>
                    <a:pt x="320" y="282"/>
                  </a:lnTo>
                  <a:lnTo>
                    <a:pt x="320" y="282"/>
                  </a:lnTo>
                  <a:lnTo>
                    <a:pt x="320" y="280"/>
                  </a:lnTo>
                  <a:lnTo>
                    <a:pt x="323" y="276"/>
                  </a:lnTo>
                  <a:lnTo>
                    <a:pt x="323" y="276"/>
                  </a:lnTo>
                  <a:lnTo>
                    <a:pt x="327" y="271"/>
                  </a:lnTo>
                  <a:lnTo>
                    <a:pt x="331" y="269"/>
                  </a:lnTo>
                  <a:lnTo>
                    <a:pt x="331" y="269"/>
                  </a:lnTo>
                  <a:lnTo>
                    <a:pt x="334" y="269"/>
                  </a:lnTo>
                  <a:lnTo>
                    <a:pt x="334" y="269"/>
                  </a:lnTo>
                  <a:lnTo>
                    <a:pt x="338" y="265"/>
                  </a:lnTo>
                  <a:lnTo>
                    <a:pt x="343" y="262"/>
                  </a:lnTo>
                  <a:lnTo>
                    <a:pt x="343" y="262"/>
                  </a:lnTo>
                  <a:lnTo>
                    <a:pt x="345" y="260"/>
                  </a:lnTo>
                  <a:lnTo>
                    <a:pt x="349" y="258"/>
                  </a:lnTo>
                  <a:lnTo>
                    <a:pt x="349" y="258"/>
                  </a:lnTo>
                  <a:lnTo>
                    <a:pt x="345" y="254"/>
                  </a:lnTo>
                  <a:lnTo>
                    <a:pt x="343" y="251"/>
                  </a:lnTo>
                  <a:lnTo>
                    <a:pt x="343" y="251"/>
                  </a:lnTo>
                  <a:lnTo>
                    <a:pt x="343" y="249"/>
                  </a:lnTo>
                  <a:lnTo>
                    <a:pt x="345" y="249"/>
                  </a:lnTo>
                  <a:lnTo>
                    <a:pt x="349" y="245"/>
                  </a:lnTo>
                  <a:lnTo>
                    <a:pt x="349" y="245"/>
                  </a:lnTo>
                  <a:lnTo>
                    <a:pt x="351" y="242"/>
                  </a:lnTo>
                  <a:lnTo>
                    <a:pt x="351" y="238"/>
                  </a:lnTo>
                  <a:lnTo>
                    <a:pt x="351" y="229"/>
                  </a:lnTo>
                  <a:lnTo>
                    <a:pt x="351" y="229"/>
                  </a:lnTo>
                  <a:lnTo>
                    <a:pt x="351" y="214"/>
                  </a:lnTo>
                  <a:lnTo>
                    <a:pt x="354" y="200"/>
                  </a:lnTo>
                  <a:lnTo>
                    <a:pt x="354" y="200"/>
                  </a:lnTo>
                  <a:lnTo>
                    <a:pt x="360" y="189"/>
                  </a:lnTo>
                  <a:lnTo>
                    <a:pt x="363" y="182"/>
                  </a:lnTo>
                  <a:lnTo>
                    <a:pt x="365" y="176"/>
                  </a:lnTo>
                  <a:lnTo>
                    <a:pt x="365" y="176"/>
                  </a:lnTo>
                  <a:lnTo>
                    <a:pt x="365" y="160"/>
                  </a:lnTo>
                  <a:lnTo>
                    <a:pt x="365" y="160"/>
                  </a:lnTo>
                  <a:lnTo>
                    <a:pt x="367" y="154"/>
                  </a:lnTo>
                  <a:lnTo>
                    <a:pt x="367" y="154"/>
                  </a:lnTo>
                  <a:lnTo>
                    <a:pt x="365" y="147"/>
                  </a:lnTo>
                  <a:lnTo>
                    <a:pt x="365" y="147"/>
                  </a:lnTo>
                  <a:lnTo>
                    <a:pt x="367" y="142"/>
                  </a:lnTo>
                  <a:lnTo>
                    <a:pt x="369" y="136"/>
                  </a:lnTo>
                  <a:lnTo>
                    <a:pt x="374" y="129"/>
                  </a:lnTo>
                  <a:lnTo>
                    <a:pt x="376" y="122"/>
                  </a:lnTo>
                  <a:lnTo>
                    <a:pt x="376" y="122"/>
                  </a:lnTo>
                  <a:lnTo>
                    <a:pt x="374" y="114"/>
                  </a:lnTo>
                  <a:lnTo>
                    <a:pt x="371" y="111"/>
                  </a:lnTo>
                  <a:lnTo>
                    <a:pt x="369" y="109"/>
                  </a:lnTo>
                  <a:lnTo>
                    <a:pt x="369" y="109"/>
                  </a:lnTo>
                  <a:lnTo>
                    <a:pt x="365" y="111"/>
                  </a:lnTo>
                  <a:lnTo>
                    <a:pt x="360" y="118"/>
                  </a:lnTo>
                  <a:lnTo>
                    <a:pt x="356" y="127"/>
                  </a:lnTo>
                  <a:lnTo>
                    <a:pt x="356" y="127"/>
                  </a:lnTo>
                  <a:lnTo>
                    <a:pt x="349" y="136"/>
                  </a:lnTo>
                  <a:lnTo>
                    <a:pt x="343" y="145"/>
                  </a:lnTo>
                  <a:lnTo>
                    <a:pt x="343" y="145"/>
                  </a:lnTo>
                  <a:lnTo>
                    <a:pt x="334" y="158"/>
                  </a:lnTo>
                  <a:lnTo>
                    <a:pt x="334" y="158"/>
                  </a:lnTo>
                  <a:lnTo>
                    <a:pt x="329" y="165"/>
                  </a:lnTo>
                  <a:lnTo>
                    <a:pt x="327" y="169"/>
                  </a:lnTo>
                  <a:lnTo>
                    <a:pt x="323" y="171"/>
                  </a:lnTo>
                  <a:lnTo>
                    <a:pt x="323" y="171"/>
                  </a:lnTo>
                  <a:lnTo>
                    <a:pt x="323" y="165"/>
                  </a:lnTo>
                  <a:lnTo>
                    <a:pt x="325" y="160"/>
                  </a:lnTo>
                  <a:lnTo>
                    <a:pt x="331" y="149"/>
                  </a:lnTo>
                  <a:lnTo>
                    <a:pt x="331" y="149"/>
                  </a:lnTo>
                  <a:lnTo>
                    <a:pt x="336" y="138"/>
                  </a:lnTo>
                  <a:lnTo>
                    <a:pt x="338" y="131"/>
                  </a:lnTo>
                  <a:lnTo>
                    <a:pt x="338" y="127"/>
                  </a:lnTo>
                  <a:lnTo>
                    <a:pt x="338" y="127"/>
                  </a:lnTo>
                  <a:lnTo>
                    <a:pt x="336" y="127"/>
                  </a:lnTo>
                  <a:lnTo>
                    <a:pt x="334" y="127"/>
                  </a:lnTo>
                  <a:lnTo>
                    <a:pt x="329" y="131"/>
                  </a:lnTo>
                  <a:lnTo>
                    <a:pt x="329" y="131"/>
                  </a:lnTo>
                  <a:lnTo>
                    <a:pt x="323" y="134"/>
                  </a:lnTo>
                  <a:lnTo>
                    <a:pt x="320" y="134"/>
                  </a:lnTo>
                  <a:lnTo>
                    <a:pt x="320" y="131"/>
                  </a:lnTo>
                  <a:lnTo>
                    <a:pt x="320" y="131"/>
                  </a:lnTo>
                  <a:lnTo>
                    <a:pt x="320" y="127"/>
                  </a:lnTo>
                  <a:lnTo>
                    <a:pt x="325" y="125"/>
                  </a:lnTo>
                  <a:lnTo>
                    <a:pt x="329" y="122"/>
                  </a:lnTo>
                  <a:lnTo>
                    <a:pt x="329" y="122"/>
                  </a:lnTo>
                  <a:lnTo>
                    <a:pt x="338" y="118"/>
                  </a:lnTo>
                  <a:lnTo>
                    <a:pt x="347" y="111"/>
                  </a:lnTo>
                  <a:lnTo>
                    <a:pt x="347" y="111"/>
                  </a:lnTo>
                  <a:lnTo>
                    <a:pt x="358" y="98"/>
                  </a:lnTo>
                  <a:lnTo>
                    <a:pt x="358" y="98"/>
                  </a:lnTo>
                  <a:lnTo>
                    <a:pt x="363" y="91"/>
                  </a:lnTo>
                  <a:lnTo>
                    <a:pt x="367" y="85"/>
                  </a:lnTo>
                  <a:lnTo>
                    <a:pt x="367" y="85"/>
                  </a:lnTo>
                  <a:lnTo>
                    <a:pt x="371" y="67"/>
                  </a:lnTo>
                  <a:lnTo>
                    <a:pt x="374" y="49"/>
                  </a:lnTo>
                  <a:lnTo>
                    <a:pt x="374" y="49"/>
                  </a:lnTo>
                  <a:lnTo>
                    <a:pt x="374" y="36"/>
                  </a:lnTo>
                  <a:lnTo>
                    <a:pt x="371" y="27"/>
                  </a:lnTo>
                  <a:lnTo>
                    <a:pt x="367" y="20"/>
                  </a:lnTo>
                  <a:lnTo>
                    <a:pt x="367" y="20"/>
                  </a:lnTo>
                  <a:lnTo>
                    <a:pt x="360" y="18"/>
                  </a:lnTo>
                  <a:lnTo>
                    <a:pt x="354" y="20"/>
                  </a:lnTo>
                  <a:lnTo>
                    <a:pt x="347" y="22"/>
                  </a:lnTo>
                  <a:lnTo>
                    <a:pt x="343" y="27"/>
                  </a:lnTo>
                  <a:lnTo>
                    <a:pt x="343" y="27"/>
                  </a:lnTo>
                  <a:lnTo>
                    <a:pt x="340" y="31"/>
                  </a:lnTo>
                  <a:lnTo>
                    <a:pt x="338" y="31"/>
                  </a:lnTo>
                  <a:lnTo>
                    <a:pt x="338" y="31"/>
                  </a:lnTo>
                  <a:lnTo>
                    <a:pt x="336" y="22"/>
                  </a:lnTo>
                  <a:lnTo>
                    <a:pt x="336" y="22"/>
                  </a:lnTo>
                  <a:lnTo>
                    <a:pt x="334" y="18"/>
                  </a:lnTo>
                  <a:lnTo>
                    <a:pt x="329" y="18"/>
                  </a:lnTo>
                  <a:lnTo>
                    <a:pt x="329" y="18"/>
                  </a:lnTo>
                  <a:lnTo>
                    <a:pt x="327" y="14"/>
                  </a:lnTo>
                  <a:lnTo>
                    <a:pt x="325" y="9"/>
                  </a:lnTo>
                  <a:lnTo>
                    <a:pt x="323" y="5"/>
                  </a:lnTo>
                  <a:lnTo>
                    <a:pt x="320" y="2"/>
                  </a:lnTo>
                  <a:lnTo>
                    <a:pt x="320" y="2"/>
                  </a:lnTo>
                  <a:lnTo>
                    <a:pt x="316" y="0"/>
                  </a:lnTo>
                  <a:lnTo>
                    <a:pt x="311" y="2"/>
                  </a:lnTo>
                  <a:lnTo>
                    <a:pt x="311" y="2"/>
                  </a:lnTo>
                  <a:lnTo>
                    <a:pt x="309" y="9"/>
                  </a:lnTo>
                  <a:lnTo>
                    <a:pt x="309" y="9"/>
                  </a:lnTo>
                  <a:lnTo>
                    <a:pt x="305" y="11"/>
                  </a:lnTo>
                  <a:lnTo>
                    <a:pt x="303" y="11"/>
                  </a:lnTo>
                  <a:lnTo>
                    <a:pt x="303" y="11"/>
                  </a:lnTo>
                  <a:lnTo>
                    <a:pt x="296" y="16"/>
                  </a:lnTo>
                  <a:lnTo>
                    <a:pt x="296" y="16"/>
                  </a:lnTo>
                  <a:lnTo>
                    <a:pt x="289" y="22"/>
                  </a:lnTo>
                  <a:lnTo>
                    <a:pt x="285" y="29"/>
                  </a:lnTo>
                  <a:lnTo>
                    <a:pt x="285" y="29"/>
                  </a:lnTo>
                  <a:lnTo>
                    <a:pt x="278" y="34"/>
                  </a:lnTo>
                  <a:lnTo>
                    <a:pt x="274" y="34"/>
                  </a:lnTo>
                  <a:lnTo>
                    <a:pt x="274" y="29"/>
                  </a:lnTo>
                  <a:lnTo>
                    <a:pt x="274" y="29"/>
                  </a:lnTo>
                  <a:lnTo>
                    <a:pt x="274" y="27"/>
                  </a:lnTo>
                  <a:lnTo>
                    <a:pt x="276" y="22"/>
                  </a:lnTo>
                  <a:lnTo>
                    <a:pt x="278" y="20"/>
                  </a:lnTo>
                  <a:lnTo>
                    <a:pt x="280" y="16"/>
                  </a:lnTo>
                  <a:lnTo>
                    <a:pt x="280" y="16"/>
                  </a:lnTo>
                  <a:lnTo>
                    <a:pt x="280" y="11"/>
                  </a:lnTo>
                  <a:lnTo>
                    <a:pt x="278" y="9"/>
                  </a:lnTo>
                  <a:lnTo>
                    <a:pt x="269" y="11"/>
                  </a:lnTo>
                  <a:lnTo>
                    <a:pt x="269" y="11"/>
                  </a:lnTo>
                  <a:lnTo>
                    <a:pt x="254" y="20"/>
                  </a:lnTo>
                  <a:lnTo>
                    <a:pt x="254" y="20"/>
                  </a:lnTo>
                  <a:lnTo>
                    <a:pt x="249" y="20"/>
                  </a:lnTo>
                  <a:lnTo>
                    <a:pt x="247" y="20"/>
                  </a:lnTo>
                  <a:lnTo>
                    <a:pt x="245" y="18"/>
                  </a:lnTo>
                  <a:lnTo>
                    <a:pt x="240" y="16"/>
                  </a:lnTo>
                  <a:lnTo>
                    <a:pt x="240" y="16"/>
                  </a:lnTo>
                  <a:lnTo>
                    <a:pt x="236" y="16"/>
                  </a:lnTo>
                  <a:lnTo>
                    <a:pt x="234" y="16"/>
                  </a:lnTo>
                  <a:lnTo>
                    <a:pt x="234" y="16"/>
                  </a:lnTo>
                  <a:lnTo>
                    <a:pt x="231" y="11"/>
                  </a:lnTo>
                  <a:lnTo>
                    <a:pt x="231" y="11"/>
                  </a:lnTo>
                  <a:lnTo>
                    <a:pt x="227" y="14"/>
                  </a:lnTo>
                  <a:lnTo>
                    <a:pt x="223" y="18"/>
                  </a:lnTo>
                  <a:lnTo>
                    <a:pt x="218" y="22"/>
                  </a:lnTo>
                  <a:lnTo>
                    <a:pt x="218" y="27"/>
                  </a:lnTo>
                  <a:lnTo>
                    <a:pt x="218" y="27"/>
                  </a:lnTo>
                  <a:lnTo>
                    <a:pt x="209" y="22"/>
                  </a:lnTo>
                  <a:lnTo>
                    <a:pt x="205" y="22"/>
                  </a:lnTo>
                  <a:lnTo>
                    <a:pt x="200" y="27"/>
                  </a:lnTo>
                  <a:lnTo>
                    <a:pt x="200" y="27"/>
                  </a:lnTo>
                  <a:lnTo>
                    <a:pt x="198" y="31"/>
                  </a:lnTo>
                  <a:lnTo>
                    <a:pt x="198" y="36"/>
                  </a:lnTo>
                  <a:lnTo>
                    <a:pt x="198" y="40"/>
                  </a:lnTo>
                  <a:lnTo>
                    <a:pt x="194" y="45"/>
                  </a:lnTo>
                  <a:lnTo>
                    <a:pt x="194" y="45"/>
                  </a:lnTo>
                  <a:lnTo>
                    <a:pt x="189" y="42"/>
                  </a:lnTo>
                  <a:lnTo>
                    <a:pt x="187" y="40"/>
                  </a:lnTo>
                  <a:lnTo>
                    <a:pt x="187" y="40"/>
                  </a:lnTo>
                  <a:lnTo>
                    <a:pt x="180" y="38"/>
                  </a:lnTo>
                  <a:lnTo>
                    <a:pt x="176" y="40"/>
                  </a:lnTo>
                  <a:lnTo>
                    <a:pt x="176" y="40"/>
                  </a:lnTo>
                  <a:lnTo>
                    <a:pt x="165" y="47"/>
                  </a:lnTo>
                  <a:lnTo>
                    <a:pt x="162" y="51"/>
                  </a:lnTo>
                  <a:lnTo>
                    <a:pt x="162" y="56"/>
                  </a:lnTo>
                  <a:lnTo>
                    <a:pt x="162" y="56"/>
                  </a:lnTo>
                  <a:lnTo>
                    <a:pt x="167" y="60"/>
                  </a:lnTo>
                  <a:lnTo>
                    <a:pt x="174" y="65"/>
                  </a:lnTo>
                  <a:lnTo>
                    <a:pt x="174" y="65"/>
                  </a:lnTo>
                  <a:lnTo>
                    <a:pt x="185" y="76"/>
                  </a:lnTo>
                  <a:lnTo>
                    <a:pt x="185" y="76"/>
                  </a:lnTo>
                  <a:lnTo>
                    <a:pt x="189" y="80"/>
                  </a:lnTo>
                  <a:lnTo>
                    <a:pt x="189" y="82"/>
                  </a:lnTo>
                  <a:lnTo>
                    <a:pt x="189" y="85"/>
                  </a:lnTo>
                  <a:lnTo>
                    <a:pt x="189" y="85"/>
                  </a:lnTo>
                  <a:lnTo>
                    <a:pt x="185" y="89"/>
                  </a:lnTo>
                  <a:lnTo>
                    <a:pt x="182" y="94"/>
                  </a:lnTo>
                  <a:lnTo>
                    <a:pt x="182" y="96"/>
                  </a:lnTo>
                  <a:lnTo>
                    <a:pt x="182" y="96"/>
                  </a:lnTo>
                  <a:lnTo>
                    <a:pt x="180" y="91"/>
                  </a:lnTo>
                  <a:lnTo>
                    <a:pt x="178" y="87"/>
                  </a:lnTo>
                  <a:lnTo>
                    <a:pt x="176" y="82"/>
                  </a:lnTo>
                  <a:lnTo>
                    <a:pt x="174" y="78"/>
                  </a:lnTo>
                  <a:lnTo>
                    <a:pt x="174" y="78"/>
                  </a:lnTo>
                  <a:lnTo>
                    <a:pt x="165" y="71"/>
                  </a:lnTo>
                  <a:lnTo>
                    <a:pt x="165" y="71"/>
                  </a:lnTo>
                  <a:lnTo>
                    <a:pt x="162" y="67"/>
                  </a:lnTo>
                  <a:lnTo>
                    <a:pt x="158" y="62"/>
                  </a:lnTo>
                  <a:lnTo>
                    <a:pt x="158" y="62"/>
                  </a:lnTo>
                  <a:lnTo>
                    <a:pt x="156" y="60"/>
                  </a:lnTo>
                  <a:lnTo>
                    <a:pt x="154" y="60"/>
                  </a:lnTo>
                  <a:lnTo>
                    <a:pt x="149" y="62"/>
                  </a:lnTo>
                  <a:lnTo>
                    <a:pt x="145" y="65"/>
                  </a:lnTo>
                  <a:lnTo>
                    <a:pt x="142" y="67"/>
                  </a:lnTo>
                  <a:lnTo>
                    <a:pt x="140" y="65"/>
                  </a:lnTo>
                  <a:lnTo>
                    <a:pt x="140" y="65"/>
                  </a:lnTo>
                  <a:lnTo>
                    <a:pt x="136" y="62"/>
                  </a:lnTo>
                  <a:lnTo>
                    <a:pt x="134" y="60"/>
                  </a:lnTo>
                  <a:lnTo>
                    <a:pt x="131" y="58"/>
                  </a:lnTo>
                  <a:lnTo>
                    <a:pt x="131" y="58"/>
                  </a:lnTo>
                  <a:lnTo>
                    <a:pt x="127" y="60"/>
                  </a:lnTo>
                  <a:lnTo>
                    <a:pt x="122" y="62"/>
                  </a:lnTo>
                  <a:lnTo>
                    <a:pt x="122" y="67"/>
                  </a:lnTo>
                  <a:lnTo>
                    <a:pt x="125" y="71"/>
                  </a:lnTo>
                  <a:lnTo>
                    <a:pt x="125" y="71"/>
                  </a:lnTo>
                  <a:lnTo>
                    <a:pt x="131" y="74"/>
                  </a:lnTo>
                  <a:lnTo>
                    <a:pt x="134" y="76"/>
                  </a:lnTo>
                  <a:lnTo>
                    <a:pt x="134" y="80"/>
                  </a:lnTo>
                  <a:lnTo>
                    <a:pt x="134" y="80"/>
                  </a:lnTo>
                  <a:lnTo>
                    <a:pt x="129" y="85"/>
                  </a:lnTo>
                  <a:lnTo>
                    <a:pt x="129" y="85"/>
                  </a:lnTo>
                  <a:lnTo>
                    <a:pt x="125" y="80"/>
                  </a:lnTo>
                  <a:lnTo>
                    <a:pt x="120" y="78"/>
                  </a:lnTo>
                  <a:lnTo>
                    <a:pt x="114" y="76"/>
                  </a:lnTo>
                  <a:lnTo>
                    <a:pt x="111" y="80"/>
                  </a:lnTo>
                  <a:lnTo>
                    <a:pt x="111" y="80"/>
                  </a:lnTo>
                  <a:lnTo>
                    <a:pt x="118" y="87"/>
                  </a:lnTo>
                  <a:lnTo>
                    <a:pt x="125" y="91"/>
                  </a:lnTo>
                  <a:lnTo>
                    <a:pt x="127" y="96"/>
                  </a:lnTo>
                  <a:lnTo>
                    <a:pt x="127" y="96"/>
                  </a:lnTo>
                  <a:lnTo>
                    <a:pt x="127" y="98"/>
                  </a:lnTo>
                  <a:lnTo>
                    <a:pt x="125" y="100"/>
                  </a:lnTo>
                  <a:lnTo>
                    <a:pt x="120" y="98"/>
                  </a:lnTo>
                  <a:lnTo>
                    <a:pt x="116" y="96"/>
                  </a:lnTo>
                  <a:lnTo>
                    <a:pt x="109" y="94"/>
                  </a:lnTo>
                  <a:lnTo>
                    <a:pt x="109" y="94"/>
                  </a:lnTo>
                  <a:lnTo>
                    <a:pt x="105" y="94"/>
                  </a:lnTo>
                  <a:lnTo>
                    <a:pt x="102" y="96"/>
                  </a:lnTo>
                  <a:lnTo>
                    <a:pt x="102" y="98"/>
                  </a:lnTo>
                  <a:lnTo>
                    <a:pt x="102" y="98"/>
                  </a:lnTo>
                  <a:lnTo>
                    <a:pt x="102" y="100"/>
                  </a:lnTo>
                  <a:lnTo>
                    <a:pt x="105" y="102"/>
                  </a:lnTo>
                  <a:lnTo>
                    <a:pt x="109" y="105"/>
                  </a:lnTo>
                  <a:lnTo>
                    <a:pt x="109" y="105"/>
                  </a:lnTo>
                  <a:lnTo>
                    <a:pt x="109" y="105"/>
                  </a:lnTo>
                  <a:lnTo>
                    <a:pt x="109" y="105"/>
                  </a:lnTo>
                  <a:lnTo>
                    <a:pt x="105" y="105"/>
                  </a:lnTo>
                  <a:lnTo>
                    <a:pt x="102" y="107"/>
                  </a:lnTo>
                  <a:lnTo>
                    <a:pt x="102" y="111"/>
                  </a:lnTo>
                  <a:lnTo>
                    <a:pt x="102" y="116"/>
                  </a:lnTo>
                  <a:lnTo>
                    <a:pt x="102" y="116"/>
                  </a:lnTo>
                  <a:lnTo>
                    <a:pt x="109" y="122"/>
                  </a:lnTo>
                  <a:lnTo>
                    <a:pt x="118" y="131"/>
                  </a:lnTo>
                  <a:lnTo>
                    <a:pt x="118" y="131"/>
                  </a:lnTo>
                  <a:lnTo>
                    <a:pt x="127" y="136"/>
                  </a:lnTo>
                  <a:lnTo>
                    <a:pt x="134" y="142"/>
                  </a:lnTo>
                  <a:lnTo>
                    <a:pt x="134" y="142"/>
                  </a:lnTo>
                  <a:lnTo>
                    <a:pt x="138" y="147"/>
                  </a:lnTo>
                  <a:lnTo>
                    <a:pt x="142" y="156"/>
                  </a:lnTo>
                  <a:lnTo>
                    <a:pt x="142" y="156"/>
                  </a:lnTo>
                  <a:lnTo>
                    <a:pt x="138" y="154"/>
                  </a:lnTo>
                  <a:lnTo>
                    <a:pt x="136" y="151"/>
                  </a:lnTo>
                  <a:lnTo>
                    <a:pt x="129" y="145"/>
                  </a:lnTo>
                  <a:lnTo>
                    <a:pt x="129" y="145"/>
                  </a:lnTo>
                  <a:lnTo>
                    <a:pt x="114" y="131"/>
                  </a:lnTo>
                  <a:lnTo>
                    <a:pt x="114" y="131"/>
                  </a:lnTo>
                  <a:lnTo>
                    <a:pt x="111" y="129"/>
                  </a:lnTo>
                  <a:lnTo>
                    <a:pt x="105" y="127"/>
                  </a:lnTo>
                  <a:lnTo>
                    <a:pt x="102" y="129"/>
                  </a:lnTo>
                  <a:lnTo>
                    <a:pt x="100" y="134"/>
                  </a:lnTo>
                  <a:lnTo>
                    <a:pt x="100" y="134"/>
                  </a:lnTo>
                  <a:lnTo>
                    <a:pt x="102" y="138"/>
                  </a:lnTo>
                  <a:lnTo>
                    <a:pt x="107" y="140"/>
                  </a:lnTo>
                  <a:lnTo>
                    <a:pt x="111" y="142"/>
                  </a:lnTo>
                  <a:lnTo>
                    <a:pt x="114" y="145"/>
                  </a:lnTo>
                  <a:lnTo>
                    <a:pt x="114" y="145"/>
                  </a:lnTo>
                  <a:lnTo>
                    <a:pt x="109" y="147"/>
                  </a:lnTo>
                  <a:lnTo>
                    <a:pt x="107" y="147"/>
                  </a:lnTo>
                  <a:lnTo>
                    <a:pt x="102" y="145"/>
                  </a:lnTo>
                  <a:lnTo>
                    <a:pt x="100" y="138"/>
                  </a:lnTo>
                  <a:lnTo>
                    <a:pt x="98" y="134"/>
                  </a:lnTo>
                  <a:lnTo>
                    <a:pt x="98" y="134"/>
                  </a:lnTo>
                  <a:lnTo>
                    <a:pt x="96" y="127"/>
                  </a:lnTo>
                  <a:lnTo>
                    <a:pt x="89" y="122"/>
                  </a:lnTo>
                  <a:lnTo>
                    <a:pt x="89" y="122"/>
                  </a:lnTo>
                  <a:lnTo>
                    <a:pt x="78" y="120"/>
                  </a:lnTo>
                  <a:lnTo>
                    <a:pt x="78" y="120"/>
                  </a:lnTo>
                  <a:lnTo>
                    <a:pt x="76" y="118"/>
                  </a:lnTo>
                  <a:lnTo>
                    <a:pt x="74" y="116"/>
                  </a:lnTo>
                  <a:lnTo>
                    <a:pt x="74" y="116"/>
                  </a:lnTo>
                  <a:lnTo>
                    <a:pt x="69" y="118"/>
                  </a:lnTo>
                  <a:lnTo>
                    <a:pt x="67" y="120"/>
                  </a:lnTo>
                  <a:lnTo>
                    <a:pt x="67" y="120"/>
                  </a:lnTo>
                  <a:lnTo>
                    <a:pt x="69" y="125"/>
                  </a:lnTo>
                  <a:lnTo>
                    <a:pt x="71" y="127"/>
                  </a:lnTo>
                  <a:lnTo>
                    <a:pt x="74" y="129"/>
                  </a:lnTo>
                  <a:lnTo>
                    <a:pt x="74" y="134"/>
                  </a:lnTo>
                  <a:lnTo>
                    <a:pt x="74" y="134"/>
                  </a:lnTo>
                  <a:lnTo>
                    <a:pt x="71" y="136"/>
                  </a:lnTo>
                  <a:lnTo>
                    <a:pt x="69" y="138"/>
                  </a:lnTo>
                  <a:lnTo>
                    <a:pt x="65" y="138"/>
                  </a:lnTo>
                  <a:lnTo>
                    <a:pt x="62" y="138"/>
                  </a:lnTo>
                  <a:lnTo>
                    <a:pt x="62" y="138"/>
                  </a:lnTo>
                  <a:lnTo>
                    <a:pt x="60" y="142"/>
                  </a:lnTo>
                  <a:lnTo>
                    <a:pt x="62" y="145"/>
                  </a:lnTo>
                  <a:lnTo>
                    <a:pt x="69" y="147"/>
                  </a:lnTo>
                  <a:lnTo>
                    <a:pt x="69" y="147"/>
                  </a:lnTo>
                  <a:lnTo>
                    <a:pt x="74" y="149"/>
                  </a:lnTo>
                  <a:lnTo>
                    <a:pt x="76" y="151"/>
                  </a:lnTo>
                  <a:lnTo>
                    <a:pt x="78" y="154"/>
                  </a:lnTo>
                  <a:lnTo>
                    <a:pt x="78" y="154"/>
                  </a:lnTo>
                  <a:lnTo>
                    <a:pt x="78" y="158"/>
                  </a:lnTo>
                  <a:lnTo>
                    <a:pt x="78" y="158"/>
                  </a:lnTo>
                  <a:lnTo>
                    <a:pt x="71" y="156"/>
                  </a:lnTo>
                  <a:lnTo>
                    <a:pt x="71" y="156"/>
                  </a:lnTo>
                  <a:lnTo>
                    <a:pt x="67" y="154"/>
                  </a:lnTo>
                  <a:lnTo>
                    <a:pt x="65" y="154"/>
                  </a:lnTo>
                  <a:lnTo>
                    <a:pt x="62" y="154"/>
                  </a:lnTo>
                  <a:lnTo>
                    <a:pt x="62" y="154"/>
                  </a:lnTo>
                  <a:lnTo>
                    <a:pt x="60" y="156"/>
                  </a:lnTo>
                  <a:lnTo>
                    <a:pt x="58" y="158"/>
                  </a:lnTo>
                  <a:lnTo>
                    <a:pt x="58" y="165"/>
                  </a:lnTo>
                  <a:lnTo>
                    <a:pt x="58" y="165"/>
                  </a:lnTo>
                  <a:lnTo>
                    <a:pt x="56" y="165"/>
                  </a:lnTo>
                  <a:lnTo>
                    <a:pt x="54" y="165"/>
                  </a:lnTo>
                  <a:lnTo>
                    <a:pt x="51" y="158"/>
                  </a:lnTo>
                  <a:lnTo>
                    <a:pt x="47" y="156"/>
                  </a:lnTo>
                  <a:lnTo>
                    <a:pt x="45" y="154"/>
                  </a:lnTo>
                  <a:lnTo>
                    <a:pt x="42" y="154"/>
                  </a:lnTo>
                  <a:lnTo>
                    <a:pt x="42" y="154"/>
                  </a:lnTo>
                  <a:lnTo>
                    <a:pt x="38" y="156"/>
                  </a:lnTo>
                  <a:lnTo>
                    <a:pt x="36" y="160"/>
                  </a:lnTo>
                  <a:lnTo>
                    <a:pt x="36" y="167"/>
                  </a:lnTo>
                  <a:lnTo>
                    <a:pt x="34" y="174"/>
                  </a:lnTo>
                  <a:lnTo>
                    <a:pt x="31" y="176"/>
                  </a:lnTo>
                  <a:lnTo>
                    <a:pt x="31" y="178"/>
                  </a:lnTo>
                  <a:lnTo>
                    <a:pt x="31" y="178"/>
                  </a:lnTo>
                  <a:lnTo>
                    <a:pt x="29" y="176"/>
                  </a:lnTo>
                  <a:lnTo>
                    <a:pt x="27" y="171"/>
                  </a:lnTo>
                  <a:lnTo>
                    <a:pt x="25" y="169"/>
                  </a:lnTo>
                  <a:lnTo>
                    <a:pt x="22" y="167"/>
                  </a:lnTo>
                  <a:lnTo>
                    <a:pt x="22" y="167"/>
                  </a:lnTo>
                  <a:lnTo>
                    <a:pt x="16" y="169"/>
                  </a:lnTo>
                  <a:lnTo>
                    <a:pt x="11" y="174"/>
                  </a:lnTo>
                  <a:lnTo>
                    <a:pt x="5" y="182"/>
                  </a:lnTo>
                  <a:lnTo>
                    <a:pt x="5" y="182"/>
                  </a:lnTo>
                  <a:lnTo>
                    <a:pt x="0" y="187"/>
                  </a:lnTo>
                  <a:lnTo>
                    <a:pt x="0" y="194"/>
                  </a:lnTo>
                  <a:lnTo>
                    <a:pt x="0" y="198"/>
                  </a:lnTo>
                  <a:lnTo>
                    <a:pt x="5" y="202"/>
                  </a:lnTo>
                  <a:lnTo>
                    <a:pt x="5" y="202"/>
                  </a:lnTo>
                  <a:lnTo>
                    <a:pt x="9" y="207"/>
                  </a:lnTo>
                  <a:lnTo>
                    <a:pt x="11" y="205"/>
                  </a:lnTo>
                  <a:lnTo>
                    <a:pt x="16" y="196"/>
                  </a:lnTo>
                  <a:lnTo>
                    <a:pt x="16" y="196"/>
                  </a:lnTo>
                  <a:lnTo>
                    <a:pt x="20" y="194"/>
                  </a:lnTo>
                  <a:lnTo>
                    <a:pt x="27" y="194"/>
                  </a:lnTo>
                  <a:lnTo>
                    <a:pt x="31" y="196"/>
                  </a:lnTo>
                  <a:lnTo>
                    <a:pt x="34" y="198"/>
                  </a:lnTo>
                  <a:lnTo>
                    <a:pt x="34" y="202"/>
                  </a:lnTo>
                  <a:lnTo>
                    <a:pt x="34" y="202"/>
                  </a:lnTo>
                  <a:lnTo>
                    <a:pt x="29" y="205"/>
                  </a:lnTo>
                  <a:lnTo>
                    <a:pt x="25" y="207"/>
                  </a:lnTo>
                  <a:lnTo>
                    <a:pt x="20" y="211"/>
                  </a:lnTo>
                  <a:lnTo>
                    <a:pt x="20" y="214"/>
                  </a:lnTo>
                  <a:lnTo>
                    <a:pt x="20" y="216"/>
                  </a:lnTo>
                  <a:lnTo>
                    <a:pt x="20" y="216"/>
                  </a:lnTo>
                  <a:lnTo>
                    <a:pt x="22" y="218"/>
                  </a:lnTo>
                  <a:lnTo>
                    <a:pt x="25" y="220"/>
                  </a:lnTo>
                  <a:lnTo>
                    <a:pt x="29" y="218"/>
                  </a:lnTo>
                  <a:lnTo>
                    <a:pt x="40" y="209"/>
                  </a:lnTo>
                  <a:lnTo>
                    <a:pt x="40" y="209"/>
                  </a:lnTo>
                  <a:lnTo>
                    <a:pt x="51" y="202"/>
                  </a:lnTo>
                  <a:lnTo>
                    <a:pt x="62" y="196"/>
                  </a:lnTo>
                  <a:lnTo>
                    <a:pt x="62" y="196"/>
                  </a:lnTo>
                  <a:lnTo>
                    <a:pt x="74" y="196"/>
                  </a:lnTo>
                  <a:lnTo>
                    <a:pt x="78" y="196"/>
                  </a:lnTo>
                  <a:lnTo>
                    <a:pt x="82" y="200"/>
                  </a:lnTo>
                  <a:lnTo>
                    <a:pt x="82" y="200"/>
                  </a:lnTo>
                  <a:lnTo>
                    <a:pt x="69" y="200"/>
                  </a:lnTo>
                  <a:lnTo>
                    <a:pt x="60" y="202"/>
                  </a:lnTo>
                  <a:lnTo>
                    <a:pt x="54" y="205"/>
                  </a:lnTo>
                  <a:lnTo>
                    <a:pt x="54" y="205"/>
                  </a:lnTo>
                  <a:lnTo>
                    <a:pt x="49" y="207"/>
                  </a:lnTo>
                  <a:lnTo>
                    <a:pt x="42" y="214"/>
                  </a:lnTo>
                  <a:lnTo>
                    <a:pt x="38" y="220"/>
                  </a:lnTo>
                  <a:lnTo>
                    <a:pt x="36" y="227"/>
                  </a:lnTo>
                  <a:lnTo>
                    <a:pt x="36" y="227"/>
                  </a:lnTo>
                  <a:lnTo>
                    <a:pt x="40" y="227"/>
                  </a:lnTo>
                  <a:lnTo>
                    <a:pt x="42" y="227"/>
                  </a:lnTo>
                  <a:lnTo>
                    <a:pt x="47" y="227"/>
                  </a:lnTo>
                  <a:lnTo>
                    <a:pt x="49" y="229"/>
                  </a:lnTo>
                  <a:lnTo>
                    <a:pt x="49" y="229"/>
                  </a:lnTo>
                  <a:lnTo>
                    <a:pt x="47" y="231"/>
                  </a:lnTo>
                  <a:lnTo>
                    <a:pt x="45" y="234"/>
                  </a:lnTo>
                  <a:lnTo>
                    <a:pt x="38" y="234"/>
                  </a:lnTo>
                  <a:lnTo>
                    <a:pt x="38" y="234"/>
                  </a:lnTo>
                  <a:lnTo>
                    <a:pt x="31" y="238"/>
                  </a:lnTo>
                  <a:lnTo>
                    <a:pt x="31" y="242"/>
                  </a:lnTo>
                  <a:lnTo>
                    <a:pt x="34" y="247"/>
                  </a:lnTo>
                  <a:lnTo>
                    <a:pt x="40" y="249"/>
                  </a:lnTo>
                  <a:lnTo>
                    <a:pt x="40" y="249"/>
                  </a:lnTo>
                  <a:lnTo>
                    <a:pt x="47" y="247"/>
                  </a:lnTo>
                  <a:lnTo>
                    <a:pt x="54" y="245"/>
                  </a:lnTo>
                  <a:lnTo>
                    <a:pt x="54" y="245"/>
                  </a:lnTo>
                  <a:lnTo>
                    <a:pt x="60" y="242"/>
                  </a:lnTo>
                  <a:lnTo>
                    <a:pt x="67" y="242"/>
                  </a:lnTo>
                  <a:lnTo>
                    <a:pt x="67" y="242"/>
                  </a:lnTo>
                  <a:lnTo>
                    <a:pt x="76" y="240"/>
                  </a:lnTo>
                  <a:lnTo>
                    <a:pt x="80" y="236"/>
                  </a:lnTo>
                  <a:lnTo>
                    <a:pt x="91" y="227"/>
                  </a:lnTo>
                  <a:lnTo>
                    <a:pt x="91" y="227"/>
                  </a:lnTo>
                  <a:lnTo>
                    <a:pt x="98" y="220"/>
                  </a:lnTo>
                  <a:lnTo>
                    <a:pt x="102" y="218"/>
                  </a:lnTo>
                  <a:lnTo>
                    <a:pt x="107" y="218"/>
                  </a:lnTo>
                  <a:lnTo>
                    <a:pt x="107" y="218"/>
                  </a:lnTo>
                  <a:lnTo>
                    <a:pt x="105" y="225"/>
                  </a:lnTo>
                  <a:lnTo>
                    <a:pt x="100" y="231"/>
                  </a:lnTo>
                  <a:lnTo>
                    <a:pt x="94" y="240"/>
                  </a:lnTo>
                  <a:lnTo>
                    <a:pt x="89" y="245"/>
                  </a:lnTo>
                  <a:lnTo>
                    <a:pt x="89" y="245"/>
                  </a:lnTo>
                  <a:lnTo>
                    <a:pt x="82" y="247"/>
                  </a:lnTo>
                  <a:lnTo>
                    <a:pt x="76" y="249"/>
                  </a:lnTo>
                  <a:lnTo>
                    <a:pt x="67" y="249"/>
                  </a:lnTo>
                  <a:lnTo>
                    <a:pt x="60" y="251"/>
                  </a:lnTo>
                  <a:lnTo>
                    <a:pt x="60" y="251"/>
                  </a:lnTo>
                  <a:lnTo>
                    <a:pt x="56" y="256"/>
                  </a:lnTo>
                  <a:lnTo>
                    <a:pt x="51" y="260"/>
                  </a:lnTo>
                  <a:lnTo>
                    <a:pt x="51" y="260"/>
                  </a:lnTo>
                  <a:lnTo>
                    <a:pt x="51" y="265"/>
                  </a:lnTo>
                  <a:lnTo>
                    <a:pt x="54" y="269"/>
                  </a:lnTo>
                  <a:lnTo>
                    <a:pt x="60" y="276"/>
                  </a:lnTo>
                  <a:lnTo>
                    <a:pt x="60" y="276"/>
                  </a:lnTo>
                  <a:lnTo>
                    <a:pt x="65" y="280"/>
                  </a:lnTo>
                  <a:lnTo>
                    <a:pt x="71" y="282"/>
                  </a:lnTo>
                  <a:lnTo>
                    <a:pt x="78" y="282"/>
                  </a:lnTo>
                  <a:lnTo>
                    <a:pt x="82" y="276"/>
                  </a:lnTo>
                  <a:lnTo>
                    <a:pt x="82" y="276"/>
                  </a:lnTo>
                  <a:lnTo>
                    <a:pt x="85" y="265"/>
                  </a:lnTo>
                  <a:lnTo>
                    <a:pt x="87" y="256"/>
                  </a:lnTo>
                  <a:lnTo>
                    <a:pt x="87" y="256"/>
                  </a:lnTo>
                  <a:lnTo>
                    <a:pt x="96" y="249"/>
                  </a:lnTo>
                  <a:lnTo>
                    <a:pt x="102" y="242"/>
                  </a:lnTo>
                  <a:lnTo>
                    <a:pt x="102" y="242"/>
                  </a:lnTo>
                  <a:lnTo>
                    <a:pt x="114" y="236"/>
                  </a:lnTo>
                  <a:lnTo>
                    <a:pt x="125" y="229"/>
                  </a:lnTo>
                  <a:lnTo>
                    <a:pt x="136" y="227"/>
                  </a:lnTo>
                  <a:lnTo>
                    <a:pt x="147" y="225"/>
                  </a:lnTo>
                  <a:lnTo>
                    <a:pt x="147" y="225"/>
                  </a:lnTo>
                  <a:lnTo>
                    <a:pt x="142" y="231"/>
                  </a:lnTo>
                  <a:lnTo>
                    <a:pt x="134" y="236"/>
                  </a:lnTo>
                  <a:lnTo>
                    <a:pt x="118" y="242"/>
                  </a:lnTo>
                  <a:lnTo>
                    <a:pt x="118" y="242"/>
                  </a:lnTo>
                  <a:lnTo>
                    <a:pt x="105" y="249"/>
                  </a:lnTo>
                  <a:lnTo>
                    <a:pt x="100" y="251"/>
                  </a:lnTo>
                  <a:lnTo>
                    <a:pt x="96" y="258"/>
                  </a:lnTo>
                  <a:lnTo>
                    <a:pt x="96" y="258"/>
                  </a:lnTo>
                  <a:lnTo>
                    <a:pt x="91" y="271"/>
                  </a:lnTo>
                  <a:lnTo>
                    <a:pt x="91" y="278"/>
                  </a:lnTo>
                  <a:lnTo>
                    <a:pt x="91" y="285"/>
                  </a:lnTo>
                  <a:lnTo>
                    <a:pt x="91" y="285"/>
                  </a:lnTo>
                  <a:lnTo>
                    <a:pt x="98" y="287"/>
                  </a:lnTo>
                  <a:lnTo>
                    <a:pt x="102" y="289"/>
                  </a:lnTo>
                  <a:lnTo>
                    <a:pt x="102" y="289"/>
                  </a:lnTo>
                  <a:lnTo>
                    <a:pt x="109" y="287"/>
                  </a:lnTo>
                  <a:lnTo>
                    <a:pt x="111" y="287"/>
                  </a:lnTo>
                  <a:lnTo>
                    <a:pt x="111" y="282"/>
                  </a:lnTo>
                  <a:lnTo>
                    <a:pt x="111" y="282"/>
                  </a:lnTo>
                  <a:lnTo>
                    <a:pt x="111" y="282"/>
                  </a:lnTo>
                  <a:lnTo>
                    <a:pt x="111" y="282"/>
                  </a:lnTo>
                  <a:lnTo>
                    <a:pt x="111" y="285"/>
                  </a:lnTo>
                  <a:lnTo>
                    <a:pt x="111" y="287"/>
                  </a:lnTo>
                  <a:lnTo>
                    <a:pt x="116" y="287"/>
                  </a:lnTo>
                  <a:lnTo>
                    <a:pt x="125" y="282"/>
                  </a:lnTo>
                  <a:lnTo>
                    <a:pt x="125" y="282"/>
                  </a:lnTo>
                  <a:lnTo>
                    <a:pt x="129" y="280"/>
                  </a:lnTo>
                  <a:lnTo>
                    <a:pt x="129" y="276"/>
                  </a:lnTo>
                  <a:lnTo>
                    <a:pt x="127" y="267"/>
                  </a:lnTo>
                  <a:lnTo>
                    <a:pt x="127" y="267"/>
                  </a:lnTo>
                  <a:lnTo>
                    <a:pt x="127" y="262"/>
                  </a:lnTo>
                  <a:lnTo>
                    <a:pt x="127" y="260"/>
                  </a:lnTo>
                  <a:lnTo>
                    <a:pt x="129" y="260"/>
                  </a:lnTo>
                  <a:lnTo>
                    <a:pt x="129" y="260"/>
                  </a:lnTo>
                  <a:lnTo>
                    <a:pt x="131" y="262"/>
                  </a:lnTo>
                  <a:lnTo>
                    <a:pt x="134" y="269"/>
                  </a:lnTo>
                  <a:lnTo>
                    <a:pt x="134" y="278"/>
                  </a:lnTo>
                  <a:lnTo>
                    <a:pt x="134" y="278"/>
                  </a:lnTo>
                  <a:lnTo>
                    <a:pt x="136" y="276"/>
                  </a:lnTo>
                  <a:lnTo>
                    <a:pt x="140" y="271"/>
                  </a:lnTo>
                  <a:lnTo>
                    <a:pt x="142" y="265"/>
                  </a:lnTo>
                  <a:lnTo>
                    <a:pt x="145" y="260"/>
                  </a:lnTo>
                  <a:lnTo>
                    <a:pt x="145" y="260"/>
                  </a:lnTo>
                  <a:lnTo>
                    <a:pt x="138" y="271"/>
                  </a:lnTo>
                  <a:lnTo>
                    <a:pt x="136" y="278"/>
                  </a:lnTo>
                  <a:lnTo>
                    <a:pt x="136" y="285"/>
                  </a:lnTo>
                  <a:lnTo>
                    <a:pt x="136" y="285"/>
                  </a:lnTo>
                  <a:lnTo>
                    <a:pt x="138" y="285"/>
                  </a:lnTo>
                  <a:lnTo>
                    <a:pt x="142" y="285"/>
                  </a:lnTo>
                  <a:lnTo>
                    <a:pt x="149" y="280"/>
                  </a:lnTo>
                  <a:lnTo>
                    <a:pt x="162" y="267"/>
                  </a:lnTo>
                  <a:lnTo>
                    <a:pt x="162" y="267"/>
                  </a:lnTo>
                  <a:lnTo>
                    <a:pt x="169" y="260"/>
                  </a:lnTo>
                  <a:lnTo>
                    <a:pt x="176" y="256"/>
                  </a:lnTo>
                  <a:lnTo>
                    <a:pt x="176" y="256"/>
                  </a:lnTo>
                  <a:lnTo>
                    <a:pt x="178" y="249"/>
                  </a:lnTo>
                  <a:lnTo>
                    <a:pt x="180" y="242"/>
                  </a:lnTo>
                  <a:lnTo>
                    <a:pt x="180" y="236"/>
                  </a:lnTo>
                  <a:lnTo>
                    <a:pt x="182" y="234"/>
                  </a:lnTo>
                  <a:lnTo>
                    <a:pt x="185" y="234"/>
                  </a:lnTo>
                  <a:lnTo>
                    <a:pt x="185" y="234"/>
                  </a:lnTo>
                  <a:lnTo>
                    <a:pt x="185" y="234"/>
                  </a:lnTo>
                  <a:lnTo>
                    <a:pt x="185" y="234"/>
                  </a:lnTo>
                  <a:lnTo>
                    <a:pt x="185" y="227"/>
                  </a:lnTo>
                  <a:lnTo>
                    <a:pt x="187" y="222"/>
                  </a:lnTo>
                  <a:lnTo>
                    <a:pt x="187" y="222"/>
                  </a:lnTo>
                  <a:lnTo>
                    <a:pt x="187" y="231"/>
                  </a:lnTo>
                  <a:lnTo>
                    <a:pt x="187" y="236"/>
                  </a:lnTo>
                  <a:lnTo>
                    <a:pt x="191" y="238"/>
                  </a:lnTo>
                  <a:lnTo>
                    <a:pt x="191" y="238"/>
                  </a:lnTo>
                  <a:lnTo>
                    <a:pt x="194" y="240"/>
                  </a:lnTo>
                  <a:lnTo>
                    <a:pt x="198" y="238"/>
                  </a:lnTo>
                  <a:lnTo>
                    <a:pt x="205" y="234"/>
                  </a:lnTo>
                  <a:lnTo>
                    <a:pt x="205" y="234"/>
                  </a:lnTo>
                  <a:lnTo>
                    <a:pt x="211" y="227"/>
                  </a:lnTo>
                  <a:lnTo>
                    <a:pt x="214" y="227"/>
                  </a:lnTo>
                  <a:lnTo>
                    <a:pt x="218" y="227"/>
                  </a:lnTo>
                  <a:lnTo>
                    <a:pt x="218" y="227"/>
                  </a:lnTo>
                  <a:lnTo>
                    <a:pt x="218" y="231"/>
                  </a:lnTo>
                  <a:lnTo>
                    <a:pt x="218" y="234"/>
                  </a:lnTo>
                  <a:lnTo>
                    <a:pt x="209" y="238"/>
                  </a:lnTo>
                  <a:lnTo>
                    <a:pt x="209" y="238"/>
                  </a:lnTo>
                  <a:lnTo>
                    <a:pt x="194" y="254"/>
                  </a:lnTo>
                  <a:lnTo>
                    <a:pt x="194" y="254"/>
                  </a:lnTo>
                  <a:lnTo>
                    <a:pt x="189" y="258"/>
                  </a:lnTo>
                  <a:lnTo>
                    <a:pt x="189" y="260"/>
                  </a:lnTo>
                  <a:lnTo>
                    <a:pt x="191" y="262"/>
                  </a:lnTo>
                  <a:lnTo>
                    <a:pt x="191" y="262"/>
                  </a:lnTo>
                  <a:lnTo>
                    <a:pt x="198" y="262"/>
                  </a:lnTo>
                  <a:lnTo>
                    <a:pt x="198" y="265"/>
                  </a:lnTo>
                  <a:lnTo>
                    <a:pt x="198" y="267"/>
                  </a:lnTo>
                  <a:lnTo>
                    <a:pt x="198" y="267"/>
                  </a:lnTo>
                  <a:lnTo>
                    <a:pt x="194" y="274"/>
                  </a:lnTo>
                  <a:lnTo>
                    <a:pt x="187" y="280"/>
                  </a:lnTo>
                  <a:lnTo>
                    <a:pt x="174" y="287"/>
                  </a:lnTo>
                  <a:lnTo>
                    <a:pt x="174" y="287"/>
                  </a:lnTo>
                  <a:lnTo>
                    <a:pt x="162" y="291"/>
                  </a:lnTo>
                  <a:lnTo>
                    <a:pt x="156" y="291"/>
                  </a:lnTo>
                  <a:lnTo>
                    <a:pt x="149" y="296"/>
                  </a:lnTo>
                  <a:lnTo>
                    <a:pt x="149" y="296"/>
                  </a:lnTo>
                  <a:lnTo>
                    <a:pt x="147" y="300"/>
                  </a:lnTo>
                  <a:lnTo>
                    <a:pt x="147" y="307"/>
                  </a:lnTo>
                  <a:lnTo>
                    <a:pt x="147" y="311"/>
                  </a:lnTo>
                  <a:lnTo>
                    <a:pt x="151" y="318"/>
                  </a:lnTo>
                  <a:lnTo>
                    <a:pt x="151" y="318"/>
                  </a:lnTo>
                  <a:lnTo>
                    <a:pt x="156" y="320"/>
                  </a:lnTo>
                  <a:lnTo>
                    <a:pt x="162" y="325"/>
                  </a:lnTo>
                  <a:lnTo>
                    <a:pt x="169" y="327"/>
                  </a:lnTo>
                  <a:lnTo>
                    <a:pt x="174" y="331"/>
                  </a:lnTo>
                  <a:lnTo>
                    <a:pt x="174" y="331"/>
                  </a:lnTo>
                  <a:lnTo>
                    <a:pt x="176" y="336"/>
                  </a:lnTo>
                  <a:lnTo>
                    <a:pt x="178" y="342"/>
                  </a:lnTo>
                  <a:lnTo>
                    <a:pt x="180" y="347"/>
                  </a:lnTo>
                  <a:lnTo>
                    <a:pt x="185" y="349"/>
                  </a:lnTo>
                  <a:lnTo>
                    <a:pt x="185" y="349"/>
                  </a:lnTo>
                  <a:lnTo>
                    <a:pt x="198" y="347"/>
                  </a:lnTo>
                  <a:lnTo>
                    <a:pt x="205" y="347"/>
                  </a:lnTo>
                  <a:lnTo>
                    <a:pt x="207" y="349"/>
                  </a:lnTo>
                  <a:lnTo>
                    <a:pt x="209" y="351"/>
                  </a:lnTo>
                  <a:lnTo>
                    <a:pt x="209" y="351"/>
                  </a:lnTo>
                  <a:lnTo>
                    <a:pt x="207" y="356"/>
                  </a:lnTo>
                  <a:lnTo>
                    <a:pt x="200" y="360"/>
                  </a:lnTo>
                  <a:lnTo>
                    <a:pt x="194" y="362"/>
                  </a:lnTo>
                  <a:lnTo>
                    <a:pt x="189" y="362"/>
                  </a:lnTo>
                  <a:lnTo>
                    <a:pt x="189" y="362"/>
                  </a:lnTo>
                  <a:lnTo>
                    <a:pt x="185" y="362"/>
                  </a:lnTo>
                  <a:lnTo>
                    <a:pt x="180" y="360"/>
                  </a:lnTo>
                  <a:lnTo>
                    <a:pt x="171" y="351"/>
                  </a:lnTo>
                  <a:lnTo>
                    <a:pt x="160" y="336"/>
                  </a:lnTo>
                  <a:lnTo>
                    <a:pt x="160" y="336"/>
                  </a:lnTo>
                  <a:lnTo>
                    <a:pt x="154" y="331"/>
                  </a:lnTo>
                  <a:lnTo>
                    <a:pt x="149" y="327"/>
                  </a:lnTo>
                  <a:lnTo>
                    <a:pt x="149" y="327"/>
                  </a:lnTo>
                  <a:lnTo>
                    <a:pt x="138" y="318"/>
                  </a:lnTo>
                  <a:lnTo>
                    <a:pt x="131" y="314"/>
                  </a:lnTo>
                  <a:lnTo>
                    <a:pt x="125" y="311"/>
                  </a:lnTo>
                  <a:lnTo>
                    <a:pt x="125" y="311"/>
                  </a:lnTo>
                  <a:lnTo>
                    <a:pt x="120" y="311"/>
                  </a:lnTo>
                  <a:lnTo>
                    <a:pt x="120" y="311"/>
                  </a:lnTo>
                  <a:lnTo>
                    <a:pt x="116" y="316"/>
                  </a:lnTo>
                  <a:lnTo>
                    <a:pt x="116" y="316"/>
                  </a:lnTo>
                  <a:lnTo>
                    <a:pt x="114" y="314"/>
                  </a:lnTo>
                  <a:lnTo>
                    <a:pt x="109" y="311"/>
                  </a:lnTo>
                  <a:lnTo>
                    <a:pt x="107" y="309"/>
                  </a:lnTo>
                  <a:lnTo>
                    <a:pt x="105" y="307"/>
                  </a:lnTo>
                  <a:lnTo>
                    <a:pt x="105" y="307"/>
                  </a:lnTo>
                  <a:lnTo>
                    <a:pt x="98" y="309"/>
                  </a:lnTo>
                  <a:lnTo>
                    <a:pt x="94" y="314"/>
                  </a:lnTo>
                  <a:lnTo>
                    <a:pt x="94" y="314"/>
                  </a:lnTo>
                  <a:lnTo>
                    <a:pt x="91" y="327"/>
                  </a:lnTo>
                  <a:lnTo>
                    <a:pt x="91" y="327"/>
                  </a:lnTo>
                  <a:lnTo>
                    <a:pt x="94" y="329"/>
                  </a:lnTo>
                  <a:lnTo>
                    <a:pt x="96" y="331"/>
                  </a:lnTo>
                  <a:lnTo>
                    <a:pt x="105" y="334"/>
                  </a:lnTo>
                  <a:lnTo>
                    <a:pt x="105" y="334"/>
                  </a:lnTo>
                  <a:lnTo>
                    <a:pt x="111" y="336"/>
                  </a:lnTo>
                  <a:lnTo>
                    <a:pt x="116" y="342"/>
                  </a:lnTo>
                  <a:lnTo>
                    <a:pt x="116" y="342"/>
                  </a:lnTo>
                  <a:lnTo>
                    <a:pt x="107" y="340"/>
                  </a:lnTo>
                  <a:lnTo>
                    <a:pt x="100" y="340"/>
                  </a:lnTo>
                  <a:lnTo>
                    <a:pt x="98" y="345"/>
                  </a:lnTo>
                  <a:lnTo>
                    <a:pt x="98" y="345"/>
                  </a:lnTo>
                  <a:lnTo>
                    <a:pt x="98" y="349"/>
                  </a:lnTo>
                  <a:lnTo>
                    <a:pt x="102" y="354"/>
                  </a:lnTo>
                  <a:lnTo>
                    <a:pt x="111" y="358"/>
                  </a:lnTo>
                  <a:lnTo>
                    <a:pt x="111" y="358"/>
                  </a:lnTo>
                  <a:lnTo>
                    <a:pt x="122" y="360"/>
                  </a:lnTo>
                  <a:lnTo>
                    <a:pt x="127" y="362"/>
                  </a:lnTo>
                  <a:lnTo>
                    <a:pt x="129" y="369"/>
                  </a:lnTo>
                  <a:lnTo>
                    <a:pt x="129" y="369"/>
                  </a:lnTo>
                  <a:lnTo>
                    <a:pt x="136" y="378"/>
                  </a:lnTo>
                  <a:lnTo>
                    <a:pt x="142" y="387"/>
                  </a:lnTo>
                  <a:lnTo>
                    <a:pt x="142" y="387"/>
                  </a:lnTo>
                  <a:lnTo>
                    <a:pt x="145" y="396"/>
                  </a:lnTo>
                  <a:lnTo>
                    <a:pt x="147" y="400"/>
                  </a:lnTo>
                  <a:lnTo>
                    <a:pt x="149" y="405"/>
                  </a:lnTo>
                  <a:lnTo>
                    <a:pt x="149" y="405"/>
                  </a:lnTo>
                  <a:lnTo>
                    <a:pt x="156" y="411"/>
                  </a:lnTo>
                  <a:lnTo>
                    <a:pt x="160" y="414"/>
                  </a:lnTo>
                  <a:lnTo>
                    <a:pt x="160" y="418"/>
                  </a:lnTo>
                  <a:lnTo>
                    <a:pt x="160" y="418"/>
                  </a:lnTo>
                  <a:lnTo>
                    <a:pt x="158" y="418"/>
                  </a:lnTo>
                  <a:lnTo>
                    <a:pt x="158" y="418"/>
                  </a:lnTo>
                  <a:lnTo>
                    <a:pt x="149" y="411"/>
                  </a:lnTo>
                  <a:lnTo>
                    <a:pt x="145" y="409"/>
                  </a:lnTo>
                  <a:lnTo>
                    <a:pt x="142" y="409"/>
                  </a:lnTo>
                  <a:lnTo>
                    <a:pt x="140" y="414"/>
                  </a:lnTo>
                  <a:lnTo>
                    <a:pt x="140" y="414"/>
                  </a:lnTo>
                  <a:lnTo>
                    <a:pt x="140" y="418"/>
                  </a:lnTo>
                  <a:lnTo>
                    <a:pt x="145" y="422"/>
                  </a:lnTo>
                  <a:lnTo>
                    <a:pt x="149" y="425"/>
                  </a:lnTo>
                  <a:lnTo>
                    <a:pt x="156" y="427"/>
                  </a:lnTo>
                  <a:lnTo>
                    <a:pt x="171" y="429"/>
                  </a:lnTo>
                  <a:lnTo>
                    <a:pt x="180" y="427"/>
                  </a:lnTo>
                  <a:lnTo>
                    <a:pt x="180" y="427"/>
                  </a:lnTo>
                  <a:lnTo>
                    <a:pt x="185" y="425"/>
                  </a:lnTo>
                  <a:lnTo>
                    <a:pt x="189" y="422"/>
                  </a:lnTo>
                  <a:lnTo>
                    <a:pt x="191" y="418"/>
                  </a:lnTo>
                  <a:lnTo>
                    <a:pt x="196" y="414"/>
                  </a:lnTo>
                  <a:lnTo>
                    <a:pt x="196" y="414"/>
                  </a:lnTo>
                  <a:lnTo>
                    <a:pt x="196" y="420"/>
                  </a:lnTo>
                  <a:lnTo>
                    <a:pt x="194" y="427"/>
                  </a:lnTo>
                  <a:lnTo>
                    <a:pt x="194" y="427"/>
                  </a:lnTo>
                  <a:lnTo>
                    <a:pt x="191" y="429"/>
                  </a:lnTo>
                  <a:lnTo>
                    <a:pt x="189" y="429"/>
                  </a:lnTo>
                  <a:lnTo>
                    <a:pt x="182" y="429"/>
                  </a:lnTo>
                  <a:lnTo>
                    <a:pt x="182" y="429"/>
                  </a:lnTo>
                  <a:lnTo>
                    <a:pt x="178" y="434"/>
                  </a:lnTo>
                  <a:lnTo>
                    <a:pt x="176" y="436"/>
                  </a:lnTo>
                  <a:lnTo>
                    <a:pt x="174" y="438"/>
                  </a:lnTo>
                  <a:lnTo>
                    <a:pt x="174" y="438"/>
                  </a:lnTo>
                  <a:lnTo>
                    <a:pt x="176" y="440"/>
                  </a:lnTo>
                  <a:lnTo>
                    <a:pt x="180" y="442"/>
                  </a:lnTo>
                  <a:lnTo>
                    <a:pt x="182" y="445"/>
                  </a:lnTo>
                  <a:lnTo>
                    <a:pt x="185" y="447"/>
                  </a:lnTo>
                  <a:lnTo>
                    <a:pt x="185" y="447"/>
                  </a:lnTo>
                  <a:lnTo>
                    <a:pt x="182" y="449"/>
                  </a:lnTo>
                  <a:lnTo>
                    <a:pt x="180" y="447"/>
                  </a:lnTo>
                  <a:lnTo>
                    <a:pt x="176" y="445"/>
                  </a:lnTo>
                  <a:lnTo>
                    <a:pt x="167" y="436"/>
                  </a:lnTo>
                  <a:lnTo>
                    <a:pt x="167" y="436"/>
                  </a:lnTo>
                  <a:lnTo>
                    <a:pt x="158" y="434"/>
                  </a:lnTo>
                  <a:lnTo>
                    <a:pt x="149" y="434"/>
                  </a:lnTo>
                  <a:lnTo>
                    <a:pt x="142" y="434"/>
                  </a:lnTo>
                  <a:lnTo>
                    <a:pt x="134" y="429"/>
                  </a:lnTo>
                  <a:lnTo>
                    <a:pt x="134" y="429"/>
                  </a:lnTo>
                  <a:lnTo>
                    <a:pt x="129" y="436"/>
                  </a:lnTo>
                  <a:lnTo>
                    <a:pt x="125" y="440"/>
                  </a:lnTo>
                  <a:lnTo>
                    <a:pt x="125" y="440"/>
                  </a:lnTo>
                  <a:lnTo>
                    <a:pt x="116" y="445"/>
                  </a:lnTo>
                  <a:lnTo>
                    <a:pt x="111" y="447"/>
                  </a:lnTo>
                  <a:lnTo>
                    <a:pt x="109" y="451"/>
                  </a:lnTo>
                  <a:lnTo>
                    <a:pt x="109" y="451"/>
                  </a:lnTo>
                  <a:lnTo>
                    <a:pt x="107" y="456"/>
                  </a:lnTo>
                  <a:lnTo>
                    <a:pt x="107" y="458"/>
                  </a:lnTo>
                  <a:lnTo>
                    <a:pt x="109" y="467"/>
                  </a:lnTo>
                  <a:lnTo>
                    <a:pt x="109" y="467"/>
                  </a:lnTo>
                  <a:lnTo>
                    <a:pt x="105" y="469"/>
                  </a:lnTo>
                  <a:lnTo>
                    <a:pt x="100" y="471"/>
                  </a:lnTo>
                  <a:lnTo>
                    <a:pt x="100" y="471"/>
                  </a:lnTo>
                  <a:lnTo>
                    <a:pt x="96" y="478"/>
                  </a:lnTo>
                  <a:lnTo>
                    <a:pt x="98" y="482"/>
                  </a:lnTo>
                  <a:lnTo>
                    <a:pt x="98" y="482"/>
                  </a:lnTo>
                  <a:lnTo>
                    <a:pt x="102" y="491"/>
                  </a:lnTo>
                  <a:lnTo>
                    <a:pt x="102" y="491"/>
                  </a:lnTo>
                  <a:lnTo>
                    <a:pt x="102" y="498"/>
                  </a:lnTo>
                  <a:lnTo>
                    <a:pt x="105" y="500"/>
                  </a:lnTo>
                  <a:lnTo>
                    <a:pt x="107" y="500"/>
                  </a:lnTo>
                  <a:lnTo>
                    <a:pt x="107" y="500"/>
                  </a:lnTo>
                  <a:lnTo>
                    <a:pt x="102" y="507"/>
                  </a:lnTo>
                  <a:lnTo>
                    <a:pt x="105" y="509"/>
                  </a:lnTo>
                  <a:lnTo>
                    <a:pt x="107" y="509"/>
                  </a:lnTo>
                  <a:lnTo>
                    <a:pt x="107" y="509"/>
                  </a:lnTo>
                  <a:lnTo>
                    <a:pt x="114" y="507"/>
                  </a:lnTo>
                  <a:lnTo>
                    <a:pt x="120" y="505"/>
                  </a:lnTo>
                  <a:lnTo>
                    <a:pt x="120" y="505"/>
                  </a:lnTo>
                  <a:lnTo>
                    <a:pt x="122" y="500"/>
                  </a:lnTo>
                  <a:lnTo>
                    <a:pt x="125" y="494"/>
                  </a:lnTo>
                  <a:lnTo>
                    <a:pt x="127" y="487"/>
                  </a:lnTo>
                  <a:lnTo>
                    <a:pt x="131" y="485"/>
                  </a:lnTo>
                  <a:lnTo>
                    <a:pt x="131" y="485"/>
                  </a:lnTo>
                  <a:lnTo>
                    <a:pt x="127" y="491"/>
                  </a:lnTo>
                  <a:lnTo>
                    <a:pt x="127" y="491"/>
                  </a:lnTo>
                  <a:lnTo>
                    <a:pt x="127" y="496"/>
                  </a:lnTo>
                  <a:lnTo>
                    <a:pt x="127" y="502"/>
                  </a:lnTo>
                  <a:lnTo>
                    <a:pt x="127" y="502"/>
                  </a:lnTo>
                  <a:lnTo>
                    <a:pt x="127" y="507"/>
                  </a:lnTo>
                  <a:lnTo>
                    <a:pt x="131" y="507"/>
                  </a:lnTo>
                  <a:lnTo>
                    <a:pt x="138" y="502"/>
                  </a:lnTo>
                  <a:lnTo>
                    <a:pt x="138" y="502"/>
                  </a:lnTo>
                  <a:lnTo>
                    <a:pt x="145" y="498"/>
                  </a:lnTo>
                  <a:lnTo>
                    <a:pt x="149" y="489"/>
                  </a:lnTo>
                  <a:lnTo>
                    <a:pt x="149" y="489"/>
                  </a:lnTo>
                  <a:lnTo>
                    <a:pt x="149" y="478"/>
                  </a:lnTo>
                  <a:lnTo>
                    <a:pt x="149" y="469"/>
                  </a:lnTo>
                  <a:lnTo>
                    <a:pt x="149" y="469"/>
                  </a:lnTo>
                  <a:lnTo>
                    <a:pt x="151" y="478"/>
                  </a:lnTo>
                  <a:lnTo>
                    <a:pt x="151" y="480"/>
                  </a:lnTo>
                  <a:lnTo>
                    <a:pt x="156" y="480"/>
                  </a:lnTo>
                  <a:lnTo>
                    <a:pt x="156" y="480"/>
                  </a:lnTo>
                  <a:lnTo>
                    <a:pt x="154" y="482"/>
                  </a:lnTo>
                  <a:lnTo>
                    <a:pt x="151" y="485"/>
                  </a:lnTo>
                  <a:lnTo>
                    <a:pt x="154" y="489"/>
                  </a:lnTo>
                  <a:lnTo>
                    <a:pt x="156" y="491"/>
                  </a:lnTo>
                  <a:lnTo>
                    <a:pt x="156" y="491"/>
                  </a:lnTo>
                  <a:lnTo>
                    <a:pt x="162" y="494"/>
                  </a:lnTo>
                  <a:lnTo>
                    <a:pt x="165" y="496"/>
                  </a:lnTo>
                  <a:lnTo>
                    <a:pt x="165" y="500"/>
                  </a:lnTo>
                  <a:lnTo>
                    <a:pt x="165" y="500"/>
                  </a:lnTo>
                  <a:lnTo>
                    <a:pt x="160" y="500"/>
                  </a:lnTo>
                  <a:lnTo>
                    <a:pt x="154" y="505"/>
                  </a:lnTo>
                  <a:lnTo>
                    <a:pt x="151" y="507"/>
                  </a:lnTo>
                  <a:lnTo>
                    <a:pt x="154" y="514"/>
                  </a:lnTo>
                  <a:lnTo>
                    <a:pt x="154" y="514"/>
                  </a:lnTo>
                  <a:lnTo>
                    <a:pt x="149" y="514"/>
                  </a:lnTo>
                  <a:lnTo>
                    <a:pt x="145" y="514"/>
                  </a:lnTo>
                  <a:lnTo>
                    <a:pt x="145" y="514"/>
                  </a:lnTo>
                  <a:lnTo>
                    <a:pt x="140" y="518"/>
                  </a:lnTo>
                  <a:lnTo>
                    <a:pt x="140" y="522"/>
                  </a:lnTo>
                  <a:lnTo>
                    <a:pt x="140" y="522"/>
                  </a:lnTo>
                  <a:lnTo>
                    <a:pt x="142" y="525"/>
                  </a:lnTo>
                  <a:lnTo>
                    <a:pt x="145" y="525"/>
                  </a:lnTo>
                  <a:lnTo>
                    <a:pt x="154" y="520"/>
                  </a:lnTo>
                  <a:lnTo>
                    <a:pt x="154" y="520"/>
                  </a:lnTo>
                  <a:lnTo>
                    <a:pt x="149" y="522"/>
                  </a:lnTo>
                  <a:lnTo>
                    <a:pt x="147" y="522"/>
                  </a:lnTo>
                  <a:lnTo>
                    <a:pt x="147" y="527"/>
                  </a:lnTo>
                  <a:lnTo>
                    <a:pt x="147" y="527"/>
                  </a:lnTo>
                  <a:lnTo>
                    <a:pt x="147" y="531"/>
                  </a:lnTo>
                  <a:lnTo>
                    <a:pt x="151" y="538"/>
                  </a:lnTo>
                  <a:lnTo>
                    <a:pt x="151" y="538"/>
                  </a:lnTo>
                  <a:lnTo>
                    <a:pt x="154" y="542"/>
                  </a:lnTo>
                  <a:lnTo>
                    <a:pt x="158" y="545"/>
                  </a:lnTo>
                  <a:lnTo>
                    <a:pt x="160" y="542"/>
                  </a:lnTo>
                  <a:lnTo>
                    <a:pt x="162" y="536"/>
                  </a:lnTo>
                  <a:lnTo>
                    <a:pt x="162" y="536"/>
                  </a:lnTo>
                  <a:lnTo>
                    <a:pt x="162" y="547"/>
                  </a:lnTo>
                  <a:lnTo>
                    <a:pt x="165" y="549"/>
                  </a:lnTo>
                  <a:lnTo>
                    <a:pt x="171" y="551"/>
                  </a:lnTo>
                  <a:lnTo>
                    <a:pt x="171" y="551"/>
                  </a:lnTo>
                  <a:lnTo>
                    <a:pt x="178" y="549"/>
                  </a:lnTo>
                  <a:lnTo>
                    <a:pt x="182" y="547"/>
                  </a:lnTo>
                  <a:lnTo>
                    <a:pt x="185" y="545"/>
                  </a:lnTo>
                  <a:lnTo>
                    <a:pt x="187" y="538"/>
                  </a:lnTo>
                  <a:lnTo>
                    <a:pt x="187" y="538"/>
                  </a:lnTo>
                  <a:lnTo>
                    <a:pt x="189" y="529"/>
                  </a:lnTo>
                  <a:lnTo>
                    <a:pt x="194" y="518"/>
                  </a:lnTo>
                  <a:lnTo>
                    <a:pt x="194" y="518"/>
                  </a:lnTo>
                  <a:lnTo>
                    <a:pt x="194" y="507"/>
                  </a:lnTo>
                  <a:lnTo>
                    <a:pt x="196" y="502"/>
                  </a:lnTo>
                  <a:lnTo>
                    <a:pt x="200" y="500"/>
                  </a:lnTo>
                  <a:lnTo>
                    <a:pt x="200" y="500"/>
                  </a:lnTo>
                  <a:lnTo>
                    <a:pt x="200" y="502"/>
                  </a:lnTo>
                  <a:lnTo>
                    <a:pt x="200" y="502"/>
                  </a:lnTo>
                  <a:lnTo>
                    <a:pt x="200" y="500"/>
                  </a:lnTo>
                  <a:close/>
                </a:path>
              </a:pathLst>
            </a:custGeom>
            <a:grpFill/>
            <a:ln w="9525">
              <a:solidFill>
                <a:schemeClr val="bg1"/>
              </a:solidFill>
              <a:round/>
              <a:headEnd/>
              <a:tailEnd/>
            </a:ln>
          </p:spPr>
          <p:txBody>
            <a:bodyPr/>
            <a:lstStyle/>
            <a:p>
              <a:endParaRPr lang="fr-CA"/>
            </a:p>
          </p:txBody>
        </p:sp>
        <p:sp>
          <p:nvSpPr>
            <p:cNvPr id="111" name="Freeform 126"/>
            <p:cNvSpPr>
              <a:spLocks/>
            </p:cNvSpPr>
            <p:nvPr/>
          </p:nvSpPr>
          <p:spPr bwMode="auto">
            <a:xfrm>
              <a:off x="2737" y="242"/>
              <a:ext cx="376" cy="669"/>
            </a:xfrm>
            <a:custGeom>
              <a:avLst/>
              <a:gdLst/>
              <a:ahLst/>
              <a:cxnLst>
                <a:cxn ang="0">
                  <a:pos x="158" y="569"/>
                </a:cxn>
                <a:cxn ang="0">
                  <a:pos x="111" y="580"/>
                </a:cxn>
                <a:cxn ang="0">
                  <a:pos x="111" y="600"/>
                </a:cxn>
                <a:cxn ang="0">
                  <a:pos x="85" y="663"/>
                </a:cxn>
                <a:cxn ang="0">
                  <a:pos x="109" y="665"/>
                </a:cxn>
                <a:cxn ang="0">
                  <a:pos x="147" y="663"/>
                </a:cxn>
                <a:cxn ang="0">
                  <a:pos x="189" y="636"/>
                </a:cxn>
                <a:cxn ang="0">
                  <a:pos x="209" y="618"/>
                </a:cxn>
                <a:cxn ang="0">
                  <a:pos x="238" y="634"/>
                </a:cxn>
                <a:cxn ang="0">
                  <a:pos x="298" y="634"/>
                </a:cxn>
                <a:cxn ang="0">
                  <a:pos x="320" y="587"/>
                </a:cxn>
                <a:cxn ang="0">
                  <a:pos x="287" y="565"/>
                </a:cxn>
                <a:cxn ang="0">
                  <a:pos x="231" y="582"/>
                </a:cxn>
                <a:cxn ang="0">
                  <a:pos x="249" y="560"/>
                </a:cxn>
                <a:cxn ang="0">
                  <a:pos x="289" y="500"/>
                </a:cxn>
                <a:cxn ang="0">
                  <a:pos x="327" y="478"/>
                </a:cxn>
                <a:cxn ang="0">
                  <a:pos x="329" y="447"/>
                </a:cxn>
                <a:cxn ang="0">
                  <a:pos x="331" y="414"/>
                </a:cxn>
                <a:cxn ang="0">
                  <a:pos x="303" y="382"/>
                </a:cxn>
                <a:cxn ang="0">
                  <a:pos x="296" y="351"/>
                </a:cxn>
                <a:cxn ang="0">
                  <a:pos x="291" y="311"/>
                </a:cxn>
                <a:cxn ang="0">
                  <a:pos x="338" y="289"/>
                </a:cxn>
                <a:cxn ang="0">
                  <a:pos x="334" y="269"/>
                </a:cxn>
                <a:cxn ang="0">
                  <a:pos x="354" y="200"/>
                </a:cxn>
                <a:cxn ang="0">
                  <a:pos x="365" y="111"/>
                </a:cxn>
                <a:cxn ang="0">
                  <a:pos x="338" y="127"/>
                </a:cxn>
                <a:cxn ang="0">
                  <a:pos x="367" y="85"/>
                </a:cxn>
                <a:cxn ang="0">
                  <a:pos x="329" y="18"/>
                </a:cxn>
                <a:cxn ang="0">
                  <a:pos x="274" y="34"/>
                </a:cxn>
                <a:cxn ang="0">
                  <a:pos x="234" y="16"/>
                </a:cxn>
                <a:cxn ang="0">
                  <a:pos x="187" y="40"/>
                </a:cxn>
                <a:cxn ang="0">
                  <a:pos x="182" y="96"/>
                </a:cxn>
                <a:cxn ang="0">
                  <a:pos x="131" y="58"/>
                </a:cxn>
                <a:cxn ang="0">
                  <a:pos x="127" y="96"/>
                </a:cxn>
                <a:cxn ang="0">
                  <a:pos x="102" y="111"/>
                </a:cxn>
                <a:cxn ang="0">
                  <a:pos x="102" y="129"/>
                </a:cxn>
                <a:cxn ang="0">
                  <a:pos x="74" y="116"/>
                </a:cxn>
                <a:cxn ang="0">
                  <a:pos x="76" y="151"/>
                </a:cxn>
                <a:cxn ang="0">
                  <a:pos x="42" y="154"/>
                </a:cxn>
                <a:cxn ang="0">
                  <a:pos x="0" y="198"/>
                </a:cxn>
                <a:cxn ang="0">
                  <a:pos x="25" y="220"/>
                </a:cxn>
                <a:cxn ang="0">
                  <a:pos x="40" y="227"/>
                </a:cxn>
                <a:cxn ang="0">
                  <a:pos x="76" y="240"/>
                </a:cxn>
                <a:cxn ang="0">
                  <a:pos x="51" y="260"/>
                </a:cxn>
                <a:cxn ang="0">
                  <a:pos x="147" y="225"/>
                </a:cxn>
                <a:cxn ang="0">
                  <a:pos x="111" y="282"/>
                </a:cxn>
                <a:cxn ang="0">
                  <a:pos x="140" y="271"/>
                </a:cxn>
                <a:cxn ang="0">
                  <a:pos x="185" y="234"/>
                </a:cxn>
                <a:cxn ang="0">
                  <a:pos x="218" y="234"/>
                </a:cxn>
                <a:cxn ang="0">
                  <a:pos x="149" y="296"/>
                </a:cxn>
                <a:cxn ang="0">
                  <a:pos x="209" y="351"/>
                </a:cxn>
                <a:cxn ang="0">
                  <a:pos x="116" y="316"/>
                </a:cxn>
                <a:cxn ang="0">
                  <a:pos x="100" y="340"/>
                </a:cxn>
                <a:cxn ang="0">
                  <a:pos x="160" y="418"/>
                </a:cxn>
                <a:cxn ang="0">
                  <a:pos x="196" y="414"/>
                </a:cxn>
                <a:cxn ang="0">
                  <a:pos x="167" y="436"/>
                </a:cxn>
                <a:cxn ang="0">
                  <a:pos x="100" y="471"/>
                </a:cxn>
                <a:cxn ang="0">
                  <a:pos x="131" y="485"/>
                </a:cxn>
                <a:cxn ang="0">
                  <a:pos x="156" y="480"/>
                </a:cxn>
                <a:cxn ang="0">
                  <a:pos x="140" y="522"/>
                </a:cxn>
                <a:cxn ang="0">
                  <a:pos x="171" y="551"/>
                </a:cxn>
              </a:cxnLst>
              <a:rect l="0" t="0" r="r" b="b"/>
              <a:pathLst>
                <a:path w="376" h="669">
                  <a:moveTo>
                    <a:pt x="200" y="500"/>
                  </a:moveTo>
                  <a:lnTo>
                    <a:pt x="200" y="500"/>
                  </a:lnTo>
                  <a:lnTo>
                    <a:pt x="198" y="518"/>
                  </a:lnTo>
                  <a:lnTo>
                    <a:pt x="196" y="534"/>
                  </a:lnTo>
                  <a:lnTo>
                    <a:pt x="196" y="534"/>
                  </a:lnTo>
                  <a:lnTo>
                    <a:pt x="191" y="547"/>
                  </a:lnTo>
                  <a:lnTo>
                    <a:pt x="189" y="556"/>
                  </a:lnTo>
                  <a:lnTo>
                    <a:pt x="191" y="558"/>
                  </a:lnTo>
                  <a:lnTo>
                    <a:pt x="194" y="562"/>
                  </a:lnTo>
                  <a:lnTo>
                    <a:pt x="194" y="562"/>
                  </a:lnTo>
                  <a:lnTo>
                    <a:pt x="185" y="562"/>
                  </a:lnTo>
                  <a:lnTo>
                    <a:pt x="180" y="562"/>
                  </a:lnTo>
                  <a:lnTo>
                    <a:pt x="180" y="562"/>
                  </a:lnTo>
                  <a:lnTo>
                    <a:pt x="176" y="565"/>
                  </a:lnTo>
                  <a:lnTo>
                    <a:pt x="176" y="569"/>
                  </a:lnTo>
                  <a:lnTo>
                    <a:pt x="174" y="571"/>
                  </a:lnTo>
                  <a:lnTo>
                    <a:pt x="169" y="571"/>
                  </a:lnTo>
                  <a:lnTo>
                    <a:pt x="169" y="571"/>
                  </a:lnTo>
                  <a:lnTo>
                    <a:pt x="165" y="571"/>
                  </a:lnTo>
                  <a:lnTo>
                    <a:pt x="158" y="569"/>
                  </a:lnTo>
                  <a:lnTo>
                    <a:pt x="147" y="562"/>
                  </a:lnTo>
                  <a:lnTo>
                    <a:pt x="147" y="562"/>
                  </a:lnTo>
                  <a:lnTo>
                    <a:pt x="140" y="554"/>
                  </a:lnTo>
                  <a:lnTo>
                    <a:pt x="134" y="542"/>
                  </a:lnTo>
                  <a:lnTo>
                    <a:pt x="127" y="534"/>
                  </a:lnTo>
                  <a:lnTo>
                    <a:pt x="120" y="531"/>
                  </a:lnTo>
                  <a:lnTo>
                    <a:pt x="116" y="529"/>
                  </a:lnTo>
                  <a:lnTo>
                    <a:pt x="116" y="529"/>
                  </a:lnTo>
                  <a:lnTo>
                    <a:pt x="105" y="531"/>
                  </a:lnTo>
                  <a:lnTo>
                    <a:pt x="94" y="536"/>
                  </a:lnTo>
                  <a:lnTo>
                    <a:pt x="91" y="540"/>
                  </a:lnTo>
                  <a:lnTo>
                    <a:pt x="89" y="545"/>
                  </a:lnTo>
                  <a:lnTo>
                    <a:pt x="89" y="549"/>
                  </a:lnTo>
                  <a:lnTo>
                    <a:pt x="91" y="556"/>
                  </a:lnTo>
                  <a:lnTo>
                    <a:pt x="91" y="556"/>
                  </a:lnTo>
                  <a:lnTo>
                    <a:pt x="105" y="571"/>
                  </a:lnTo>
                  <a:lnTo>
                    <a:pt x="105" y="571"/>
                  </a:lnTo>
                  <a:lnTo>
                    <a:pt x="107" y="578"/>
                  </a:lnTo>
                  <a:lnTo>
                    <a:pt x="109" y="580"/>
                  </a:lnTo>
                  <a:lnTo>
                    <a:pt x="111" y="580"/>
                  </a:lnTo>
                  <a:lnTo>
                    <a:pt x="111" y="580"/>
                  </a:lnTo>
                  <a:lnTo>
                    <a:pt x="116" y="578"/>
                  </a:lnTo>
                  <a:lnTo>
                    <a:pt x="118" y="576"/>
                  </a:lnTo>
                  <a:lnTo>
                    <a:pt x="120" y="578"/>
                  </a:lnTo>
                  <a:lnTo>
                    <a:pt x="120" y="578"/>
                  </a:lnTo>
                  <a:lnTo>
                    <a:pt x="118" y="578"/>
                  </a:lnTo>
                  <a:lnTo>
                    <a:pt x="118" y="580"/>
                  </a:lnTo>
                  <a:lnTo>
                    <a:pt x="120" y="585"/>
                  </a:lnTo>
                  <a:lnTo>
                    <a:pt x="122" y="589"/>
                  </a:lnTo>
                  <a:lnTo>
                    <a:pt x="127" y="591"/>
                  </a:lnTo>
                  <a:lnTo>
                    <a:pt x="127" y="591"/>
                  </a:lnTo>
                  <a:lnTo>
                    <a:pt x="125" y="594"/>
                  </a:lnTo>
                  <a:lnTo>
                    <a:pt x="122" y="594"/>
                  </a:lnTo>
                  <a:lnTo>
                    <a:pt x="120" y="594"/>
                  </a:lnTo>
                  <a:lnTo>
                    <a:pt x="120" y="594"/>
                  </a:lnTo>
                  <a:lnTo>
                    <a:pt x="116" y="594"/>
                  </a:lnTo>
                  <a:lnTo>
                    <a:pt x="116" y="594"/>
                  </a:lnTo>
                  <a:lnTo>
                    <a:pt x="114" y="598"/>
                  </a:lnTo>
                  <a:lnTo>
                    <a:pt x="111" y="600"/>
                  </a:lnTo>
                  <a:lnTo>
                    <a:pt x="111" y="600"/>
                  </a:lnTo>
                  <a:lnTo>
                    <a:pt x="109" y="600"/>
                  </a:lnTo>
                  <a:lnTo>
                    <a:pt x="107" y="600"/>
                  </a:lnTo>
                  <a:lnTo>
                    <a:pt x="105" y="600"/>
                  </a:lnTo>
                  <a:lnTo>
                    <a:pt x="102" y="600"/>
                  </a:lnTo>
                  <a:lnTo>
                    <a:pt x="102" y="600"/>
                  </a:lnTo>
                  <a:lnTo>
                    <a:pt x="98" y="600"/>
                  </a:lnTo>
                  <a:lnTo>
                    <a:pt x="98" y="602"/>
                  </a:lnTo>
                  <a:lnTo>
                    <a:pt x="96" y="607"/>
                  </a:lnTo>
                  <a:lnTo>
                    <a:pt x="96" y="607"/>
                  </a:lnTo>
                  <a:lnTo>
                    <a:pt x="91" y="611"/>
                  </a:lnTo>
                  <a:lnTo>
                    <a:pt x="85" y="616"/>
                  </a:lnTo>
                  <a:lnTo>
                    <a:pt x="85" y="616"/>
                  </a:lnTo>
                  <a:lnTo>
                    <a:pt x="78" y="627"/>
                  </a:lnTo>
                  <a:lnTo>
                    <a:pt x="74" y="638"/>
                  </a:lnTo>
                  <a:lnTo>
                    <a:pt x="71" y="643"/>
                  </a:lnTo>
                  <a:lnTo>
                    <a:pt x="74" y="649"/>
                  </a:lnTo>
                  <a:lnTo>
                    <a:pt x="76" y="656"/>
                  </a:lnTo>
                  <a:lnTo>
                    <a:pt x="80" y="660"/>
                  </a:lnTo>
                  <a:lnTo>
                    <a:pt x="80" y="660"/>
                  </a:lnTo>
                  <a:lnTo>
                    <a:pt x="85" y="663"/>
                  </a:lnTo>
                  <a:lnTo>
                    <a:pt x="89" y="663"/>
                  </a:lnTo>
                  <a:lnTo>
                    <a:pt x="91" y="658"/>
                  </a:lnTo>
                  <a:lnTo>
                    <a:pt x="94" y="651"/>
                  </a:lnTo>
                  <a:lnTo>
                    <a:pt x="94" y="651"/>
                  </a:lnTo>
                  <a:lnTo>
                    <a:pt x="94" y="645"/>
                  </a:lnTo>
                  <a:lnTo>
                    <a:pt x="94" y="640"/>
                  </a:lnTo>
                  <a:lnTo>
                    <a:pt x="94" y="640"/>
                  </a:lnTo>
                  <a:lnTo>
                    <a:pt x="91" y="636"/>
                  </a:lnTo>
                  <a:lnTo>
                    <a:pt x="89" y="634"/>
                  </a:lnTo>
                  <a:lnTo>
                    <a:pt x="91" y="631"/>
                  </a:lnTo>
                  <a:lnTo>
                    <a:pt x="91" y="631"/>
                  </a:lnTo>
                  <a:lnTo>
                    <a:pt x="94" y="634"/>
                  </a:lnTo>
                  <a:lnTo>
                    <a:pt x="94" y="638"/>
                  </a:lnTo>
                  <a:lnTo>
                    <a:pt x="96" y="647"/>
                  </a:lnTo>
                  <a:lnTo>
                    <a:pt x="96" y="647"/>
                  </a:lnTo>
                  <a:lnTo>
                    <a:pt x="96" y="656"/>
                  </a:lnTo>
                  <a:lnTo>
                    <a:pt x="98" y="660"/>
                  </a:lnTo>
                  <a:lnTo>
                    <a:pt x="102" y="663"/>
                  </a:lnTo>
                  <a:lnTo>
                    <a:pt x="102" y="663"/>
                  </a:lnTo>
                  <a:lnTo>
                    <a:pt x="109" y="665"/>
                  </a:lnTo>
                  <a:lnTo>
                    <a:pt x="111" y="665"/>
                  </a:lnTo>
                  <a:lnTo>
                    <a:pt x="116" y="663"/>
                  </a:lnTo>
                  <a:lnTo>
                    <a:pt x="116" y="663"/>
                  </a:lnTo>
                  <a:lnTo>
                    <a:pt x="118" y="658"/>
                  </a:lnTo>
                  <a:lnTo>
                    <a:pt x="118" y="656"/>
                  </a:lnTo>
                  <a:lnTo>
                    <a:pt x="114" y="649"/>
                  </a:lnTo>
                  <a:lnTo>
                    <a:pt x="114" y="649"/>
                  </a:lnTo>
                  <a:lnTo>
                    <a:pt x="120" y="658"/>
                  </a:lnTo>
                  <a:lnTo>
                    <a:pt x="125" y="663"/>
                  </a:lnTo>
                  <a:lnTo>
                    <a:pt x="129" y="663"/>
                  </a:lnTo>
                  <a:lnTo>
                    <a:pt x="129" y="663"/>
                  </a:lnTo>
                  <a:lnTo>
                    <a:pt x="131" y="663"/>
                  </a:lnTo>
                  <a:lnTo>
                    <a:pt x="134" y="660"/>
                  </a:lnTo>
                  <a:lnTo>
                    <a:pt x="136" y="656"/>
                  </a:lnTo>
                  <a:lnTo>
                    <a:pt x="138" y="643"/>
                  </a:lnTo>
                  <a:lnTo>
                    <a:pt x="138" y="643"/>
                  </a:lnTo>
                  <a:lnTo>
                    <a:pt x="138" y="643"/>
                  </a:lnTo>
                  <a:lnTo>
                    <a:pt x="138" y="643"/>
                  </a:lnTo>
                  <a:lnTo>
                    <a:pt x="140" y="654"/>
                  </a:lnTo>
                  <a:lnTo>
                    <a:pt x="147" y="663"/>
                  </a:lnTo>
                  <a:lnTo>
                    <a:pt x="147" y="663"/>
                  </a:lnTo>
                  <a:lnTo>
                    <a:pt x="156" y="667"/>
                  </a:lnTo>
                  <a:lnTo>
                    <a:pt x="167" y="669"/>
                  </a:lnTo>
                  <a:lnTo>
                    <a:pt x="167" y="669"/>
                  </a:lnTo>
                  <a:lnTo>
                    <a:pt x="171" y="669"/>
                  </a:lnTo>
                  <a:lnTo>
                    <a:pt x="176" y="667"/>
                  </a:lnTo>
                  <a:lnTo>
                    <a:pt x="180" y="665"/>
                  </a:lnTo>
                  <a:lnTo>
                    <a:pt x="182" y="660"/>
                  </a:lnTo>
                  <a:lnTo>
                    <a:pt x="182" y="660"/>
                  </a:lnTo>
                  <a:lnTo>
                    <a:pt x="182" y="656"/>
                  </a:lnTo>
                  <a:lnTo>
                    <a:pt x="178" y="651"/>
                  </a:lnTo>
                  <a:lnTo>
                    <a:pt x="171" y="643"/>
                  </a:lnTo>
                  <a:lnTo>
                    <a:pt x="171" y="643"/>
                  </a:lnTo>
                  <a:lnTo>
                    <a:pt x="176" y="649"/>
                  </a:lnTo>
                  <a:lnTo>
                    <a:pt x="180" y="649"/>
                  </a:lnTo>
                  <a:lnTo>
                    <a:pt x="182" y="649"/>
                  </a:lnTo>
                  <a:lnTo>
                    <a:pt x="182" y="649"/>
                  </a:lnTo>
                  <a:lnTo>
                    <a:pt x="185" y="645"/>
                  </a:lnTo>
                  <a:lnTo>
                    <a:pt x="187" y="640"/>
                  </a:lnTo>
                  <a:lnTo>
                    <a:pt x="189" y="636"/>
                  </a:lnTo>
                  <a:lnTo>
                    <a:pt x="189" y="634"/>
                  </a:lnTo>
                  <a:lnTo>
                    <a:pt x="189" y="634"/>
                  </a:lnTo>
                  <a:lnTo>
                    <a:pt x="191" y="636"/>
                  </a:lnTo>
                  <a:lnTo>
                    <a:pt x="194" y="638"/>
                  </a:lnTo>
                  <a:lnTo>
                    <a:pt x="196" y="645"/>
                  </a:lnTo>
                  <a:lnTo>
                    <a:pt x="196" y="645"/>
                  </a:lnTo>
                  <a:lnTo>
                    <a:pt x="202" y="649"/>
                  </a:lnTo>
                  <a:lnTo>
                    <a:pt x="207" y="649"/>
                  </a:lnTo>
                  <a:lnTo>
                    <a:pt x="211" y="649"/>
                  </a:lnTo>
                  <a:lnTo>
                    <a:pt x="211" y="649"/>
                  </a:lnTo>
                  <a:lnTo>
                    <a:pt x="214" y="645"/>
                  </a:lnTo>
                  <a:lnTo>
                    <a:pt x="214" y="640"/>
                  </a:lnTo>
                  <a:lnTo>
                    <a:pt x="211" y="634"/>
                  </a:lnTo>
                  <a:lnTo>
                    <a:pt x="211" y="634"/>
                  </a:lnTo>
                  <a:lnTo>
                    <a:pt x="207" y="623"/>
                  </a:lnTo>
                  <a:lnTo>
                    <a:pt x="205" y="618"/>
                  </a:lnTo>
                  <a:lnTo>
                    <a:pt x="205" y="616"/>
                  </a:lnTo>
                  <a:lnTo>
                    <a:pt x="205" y="614"/>
                  </a:lnTo>
                  <a:lnTo>
                    <a:pt x="205" y="614"/>
                  </a:lnTo>
                  <a:lnTo>
                    <a:pt x="209" y="618"/>
                  </a:lnTo>
                  <a:lnTo>
                    <a:pt x="209" y="625"/>
                  </a:lnTo>
                  <a:lnTo>
                    <a:pt x="214" y="634"/>
                  </a:lnTo>
                  <a:lnTo>
                    <a:pt x="214" y="634"/>
                  </a:lnTo>
                  <a:lnTo>
                    <a:pt x="218" y="643"/>
                  </a:lnTo>
                  <a:lnTo>
                    <a:pt x="223" y="647"/>
                  </a:lnTo>
                  <a:lnTo>
                    <a:pt x="227" y="649"/>
                  </a:lnTo>
                  <a:lnTo>
                    <a:pt x="227" y="649"/>
                  </a:lnTo>
                  <a:lnTo>
                    <a:pt x="236" y="645"/>
                  </a:lnTo>
                  <a:lnTo>
                    <a:pt x="236" y="645"/>
                  </a:lnTo>
                  <a:lnTo>
                    <a:pt x="238" y="640"/>
                  </a:lnTo>
                  <a:lnTo>
                    <a:pt x="236" y="636"/>
                  </a:lnTo>
                  <a:lnTo>
                    <a:pt x="236" y="636"/>
                  </a:lnTo>
                  <a:lnTo>
                    <a:pt x="229" y="629"/>
                  </a:lnTo>
                  <a:lnTo>
                    <a:pt x="227" y="625"/>
                  </a:lnTo>
                  <a:lnTo>
                    <a:pt x="225" y="620"/>
                  </a:lnTo>
                  <a:lnTo>
                    <a:pt x="225" y="620"/>
                  </a:lnTo>
                  <a:lnTo>
                    <a:pt x="227" y="625"/>
                  </a:lnTo>
                  <a:lnTo>
                    <a:pt x="229" y="629"/>
                  </a:lnTo>
                  <a:lnTo>
                    <a:pt x="238" y="634"/>
                  </a:lnTo>
                  <a:lnTo>
                    <a:pt x="238" y="634"/>
                  </a:lnTo>
                  <a:lnTo>
                    <a:pt x="245" y="636"/>
                  </a:lnTo>
                  <a:lnTo>
                    <a:pt x="254" y="636"/>
                  </a:lnTo>
                  <a:lnTo>
                    <a:pt x="254" y="636"/>
                  </a:lnTo>
                  <a:lnTo>
                    <a:pt x="258" y="634"/>
                  </a:lnTo>
                  <a:lnTo>
                    <a:pt x="260" y="634"/>
                  </a:lnTo>
                  <a:lnTo>
                    <a:pt x="263" y="634"/>
                  </a:lnTo>
                  <a:lnTo>
                    <a:pt x="263" y="634"/>
                  </a:lnTo>
                  <a:lnTo>
                    <a:pt x="267" y="638"/>
                  </a:lnTo>
                  <a:lnTo>
                    <a:pt x="267" y="645"/>
                  </a:lnTo>
                  <a:lnTo>
                    <a:pt x="267" y="645"/>
                  </a:lnTo>
                  <a:lnTo>
                    <a:pt x="267" y="651"/>
                  </a:lnTo>
                  <a:lnTo>
                    <a:pt x="267" y="658"/>
                  </a:lnTo>
                  <a:lnTo>
                    <a:pt x="267" y="660"/>
                  </a:lnTo>
                  <a:lnTo>
                    <a:pt x="269" y="660"/>
                  </a:lnTo>
                  <a:lnTo>
                    <a:pt x="276" y="658"/>
                  </a:lnTo>
                  <a:lnTo>
                    <a:pt x="276" y="658"/>
                  </a:lnTo>
                  <a:lnTo>
                    <a:pt x="287" y="651"/>
                  </a:lnTo>
                  <a:lnTo>
                    <a:pt x="296" y="640"/>
                  </a:lnTo>
                  <a:lnTo>
                    <a:pt x="296" y="640"/>
                  </a:lnTo>
                  <a:lnTo>
                    <a:pt x="298" y="634"/>
                  </a:lnTo>
                  <a:lnTo>
                    <a:pt x="298" y="627"/>
                  </a:lnTo>
                  <a:lnTo>
                    <a:pt x="298" y="623"/>
                  </a:lnTo>
                  <a:lnTo>
                    <a:pt x="303" y="616"/>
                  </a:lnTo>
                  <a:lnTo>
                    <a:pt x="303" y="616"/>
                  </a:lnTo>
                  <a:lnTo>
                    <a:pt x="307" y="625"/>
                  </a:lnTo>
                  <a:lnTo>
                    <a:pt x="309" y="627"/>
                  </a:lnTo>
                  <a:lnTo>
                    <a:pt x="314" y="625"/>
                  </a:lnTo>
                  <a:lnTo>
                    <a:pt x="314" y="625"/>
                  </a:lnTo>
                  <a:lnTo>
                    <a:pt x="316" y="623"/>
                  </a:lnTo>
                  <a:lnTo>
                    <a:pt x="316" y="620"/>
                  </a:lnTo>
                  <a:lnTo>
                    <a:pt x="316" y="614"/>
                  </a:lnTo>
                  <a:lnTo>
                    <a:pt x="316" y="614"/>
                  </a:lnTo>
                  <a:lnTo>
                    <a:pt x="316" y="611"/>
                  </a:lnTo>
                  <a:lnTo>
                    <a:pt x="320" y="609"/>
                  </a:lnTo>
                  <a:lnTo>
                    <a:pt x="320" y="609"/>
                  </a:lnTo>
                  <a:lnTo>
                    <a:pt x="323" y="605"/>
                  </a:lnTo>
                  <a:lnTo>
                    <a:pt x="323" y="600"/>
                  </a:lnTo>
                  <a:lnTo>
                    <a:pt x="320" y="591"/>
                  </a:lnTo>
                  <a:lnTo>
                    <a:pt x="320" y="591"/>
                  </a:lnTo>
                  <a:lnTo>
                    <a:pt x="320" y="587"/>
                  </a:lnTo>
                  <a:lnTo>
                    <a:pt x="320" y="587"/>
                  </a:lnTo>
                  <a:lnTo>
                    <a:pt x="320" y="587"/>
                  </a:lnTo>
                  <a:lnTo>
                    <a:pt x="318" y="587"/>
                  </a:lnTo>
                  <a:lnTo>
                    <a:pt x="318" y="587"/>
                  </a:lnTo>
                  <a:lnTo>
                    <a:pt x="314" y="582"/>
                  </a:lnTo>
                  <a:lnTo>
                    <a:pt x="314" y="582"/>
                  </a:lnTo>
                  <a:lnTo>
                    <a:pt x="314" y="578"/>
                  </a:lnTo>
                  <a:lnTo>
                    <a:pt x="314" y="578"/>
                  </a:lnTo>
                  <a:lnTo>
                    <a:pt x="307" y="578"/>
                  </a:lnTo>
                  <a:lnTo>
                    <a:pt x="305" y="580"/>
                  </a:lnTo>
                  <a:lnTo>
                    <a:pt x="300" y="589"/>
                  </a:lnTo>
                  <a:lnTo>
                    <a:pt x="300" y="589"/>
                  </a:lnTo>
                  <a:lnTo>
                    <a:pt x="296" y="591"/>
                  </a:lnTo>
                  <a:lnTo>
                    <a:pt x="294" y="589"/>
                  </a:lnTo>
                  <a:lnTo>
                    <a:pt x="289" y="587"/>
                  </a:lnTo>
                  <a:lnTo>
                    <a:pt x="285" y="585"/>
                  </a:lnTo>
                  <a:lnTo>
                    <a:pt x="285" y="585"/>
                  </a:lnTo>
                  <a:lnTo>
                    <a:pt x="287" y="578"/>
                  </a:lnTo>
                  <a:lnTo>
                    <a:pt x="289" y="571"/>
                  </a:lnTo>
                  <a:lnTo>
                    <a:pt x="287" y="565"/>
                  </a:lnTo>
                  <a:lnTo>
                    <a:pt x="285" y="562"/>
                  </a:lnTo>
                  <a:lnTo>
                    <a:pt x="280" y="562"/>
                  </a:lnTo>
                  <a:lnTo>
                    <a:pt x="280" y="562"/>
                  </a:lnTo>
                  <a:lnTo>
                    <a:pt x="274" y="565"/>
                  </a:lnTo>
                  <a:lnTo>
                    <a:pt x="269" y="569"/>
                  </a:lnTo>
                  <a:lnTo>
                    <a:pt x="260" y="582"/>
                  </a:lnTo>
                  <a:lnTo>
                    <a:pt x="260" y="582"/>
                  </a:lnTo>
                  <a:lnTo>
                    <a:pt x="263" y="576"/>
                  </a:lnTo>
                  <a:lnTo>
                    <a:pt x="263" y="569"/>
                  </a:lnTo>
                  <a:lnTo>
                    <a:pt x="260" y="565"/>
                  </a:lnTo>
                  <a:lnTo>
                    <a:pt x="256" y="565"/>
                  </a:lnTo>
                  <a:lnTo>
                    <a:pt x="254" y="565"/>
                  </a:lnTo>
                  <a:lnTo>
                    <a:pt x="254" y="565"/>
                  </a:lnTo>
                  <a:lnTo>
                    <a:pt x="247" y="569"/>
                  </a:lnTo>
                  <a:lnTo>
                    <a:pt x="243" y="574"/>
                  </a:lnTo>
                  <a:lnTo>
                    <a:pt x="243" y="574"/>
                  </a:lnTo>
                  <a:lnTo>
                    <a:pt x="238" y="578"/>
                  </a:lnTo>
                  <a:lnTo>
                    <a:pt x="234" y="580"/>
                  </a:lnTo>
                  <a:lnTo>
                    <a:pt x="231" y="582"/>
                  </a:lnTo>
                  <a:lnTo>
                    <a:pt x="231" y="582"/>
                  </a:lnTo>
                  <a:lnTo>
                    <a:pt x="227" y="576"/>
                  </a:lnTo>
                  <a:lnTo>
                    <a:pt x="225" y="574"/>
                  </a:lnTo>
                  <a:lnTo>
                    <a:pt x="225" y="569"/>
                  </a:lnTo>
                  <a:lnTo>
                    <a:pt x="225" y="569"/>
                  </a:lnTo>
                  <a:lnTo>
                    <a:pt x="236" y="567"/>
                  </a:lnTo>
                  <a:lnTo>
                    <a:pt x="238" y="565"/>
                  </a:lnTo>
                  <a:lnTo>
                    <a:pt x="238" y="558"/>
                  </a:lnTo>
                  <a:lnTo>
                    <a:pt x="238" y="558"/>
                  </a:lnTo>
                  <a:lnTo>
                    <a:pt x="236" y="556"/>
                  </a:lnTo>
                  <a:lnTo>
                    <a:pt x="231" y="554"/>
                  </a:lnTo>
                  <a:lnTo>
                    <a:pt x="229" y="551"/>
                  </a:lnTo>
                  <a:lnTo>
                    <a:pt x="227" y="547"/>
                  </a:lnTo>
                  <a:lnTo>
                    <a:pt x="227" y="547"/>
                  </a:lnTo>
                  <a:lnTo>
                    <a:pt x="227" y="547"/>
                  </a:lnTo>
                  <a:lnTo>
                    <a:pt x="227" y="547"/>
                  </a:lnTo>
                  <a:lnTo>
                    <a:pt x="231" y="554"/>
                  </a:lnTo>
                  <a:lnTo>
                    <a:pt x="236" y="558"/>
                  </a:lnTo>
                  <a:lnTo>
                    <a:pt x="243" y="560"/>
                  </a:lnTo>
                  <a:lnTo>
                    <a:pt x="249" y="560"/>
                  </a:lnTo>
                  <a:lnTo>
                    <a:pt x="249" y="560"/>
                  </a:lnTo>
                  <a:lnTo>
                    <a:pt x="278" y="556"/>
                  </a:lnTo>
                  <a:lnTo>
                    <a:pt x="278" y="556"/>
                  </a:lnTo>
                  <a:lnTo>
                    <a:pt x="289" y="551"/>
                  </a:lnTo>
                  <a:lnTo>
                    <a:pt x="296" y="549"/>
                  </a:lnTo>
                  <a:lnTo>
                    <a:pt x="300" y="545"/>
                  </a:lnTo>
                  <a:lnTo>
                    <a:pt x="300" y="545"/>
                  </a:lnTo>
                  <a:lnTo>
                    <a:pt x="300" y="538"/>
                  </a:lnTo>
                  <a:lnTo>
                    <a:pt x="300" y="529"/>
                  </a:lnTo>
                  <a:lnTo>
                    <a:pt x="300" y="529"/>
                  </a:lnTo>
                  <a:lnTo>
                    <a:pt x="303" y="525"/>
                  </a:lnTo>
                  <a:lnTo>
                    <a:pt x="305" y="520"/>
                  </a:lnTo>
                  <a:lnTo>
                    <a:pt x="305" y="518"/>
                  </a:lnTo>
                  <a:lnTo>
                    <a:pt x="305" y="518"/>
                  </a:lnTo>
                  <a:lnTo>
                    <a:pt x="303" y="516"/>
                  </a:lnTo>
                  <a:lnTo>
                    <a:pt x="300" y="516"/>
                  </a:lnTo>
                  <a:lnTo>
                    <a:pt x="296" y="514"/>
                  </a:lnTo>
                  <a:lnTo>
                    <a:pt x="296" y="514"/>
                  </a:lnTo>
                  <a:lnTo>
                    <a:pt x="291" y="507"/>
                  </a:lnTo>
                  <a:lnTo>
                    <a:pt x="289" y="500"/>
                  </a:lnTo>
                  <a:lnTo>
                    <a:pt x="289" y="500"/>
                  </a:lnTo>
                  <a:lnTo>
                    <a:pt x="285" y="498"/>
                  </a:lnTo>
                  <a:lnTo>
                    <a:pt x="283" y="496"/>
                  </a:lnTo>
                  <a:lnTo>
                    <a:pt x="283" y="494"/>
                  </a:lnTo>
                  <a:lnTo>
                    <a:pt x="283" y="494"/>
                  </a:lnTo>
                  <a:lnTo>
                    <a:pt x="285" y="491"/>
                  </a:lnTo>
                  <a:lnTo>
                    <a:pt x="287" y="491"/>
                  </a:lnTo>
                  <a:lnTo>
                    <a:pt x="294" y="494"/>
                  </a:lnTo>
                  <a:lnTo>
                    <a:pt x="294" y="494"/>
                  </a:lnTo>
                  <a:lnTo>
                    <a:pt x="300" y="491"/>
                  </a:lnTo>
                  <a:lnTo>
                    <a:pt x="309" y="489"/>
                  </a:lnTo>
                  <a:lnTo>
                    <a:pt x="309" y="489"/>
                  </a:lnTo>
                  <a:lnTo>
                    <a:pt x="314" y="489"/>
                  </a:lnTo>
                  <a:lnTo>
                    <a:pt x="318" y="485"/>
                  </a:lnTo>
                  <a:lnTo>
                    <a:pt x="318" y="485"/>
                  </a:lnTo>
                  <a:lnTo>
                    <a:pt x="320" y="480"/>
                  </a:lnTo>
                  <a:lnTo>
                    <a:pt x="320" y="478"/>
                  </a:lnTo>
                  <a:lnTo>
                    <a:pt x="320" y="478"/>
                  </a:lnTo>
                  <a:lnTo>
                    <a:pt x="325" y="478"/>
                  </a:lnTo>
                  <a:lnTo>
                    <a:pt x="327" y="478"/>
                  </a:lnTo>
                  <a:lnTo>
                    <a:pt x="327" y="478"/>
                  </a:lnTo>
                  <a:lnTo>
                    <a:pt x="331" y="476"/>
                  </a:lnTo>
                  <a:lnTo>
                    <a:pt x="331" y="471"/>
                  </a:lnTo>
                  <a:lnTo>
                    <a:pt x="334" y="469"/>
                  </a:lnTo>
                  <a:lnTo>
                    <a:pt x="331" y="467"/>
                  </a:lnTo>
                  <a:lnTo>
                    <a:pt x="331" y="467"/>
                  </a:lnTo>
                  <a:lnTo>
                    <a:pt x="329" y="462"/>
                  </a:lnTo>
                  <a:lnTo>
                    <a:pt x="327" y="462"/>
                  </a:lnTo>
                  <a:lnTo>
                    <a:pt x="320" y="462"/>
                  </a:lnTo>
                  <a:lnTo>
                    <a:pt x="320" y="462"/>
                  </a:lnTo>
                  <a:lnTo>
                    <a:pt x="314" y="462"/>
                  </a:lnTo>
                  <a:lnTo>
                    <a:pt x="309" y="462"/>
                  </a:lnTo>
                  <a:lnTo>
                    <a:pt x="309" y="458"/>
                  </a:lnTo>
                  <a:lnTo>
                    <a:pt x="309" y="458"/>
                  </a:lnTo>
                  <a:lnTo>
                    <a:pt x="311" y="458"/>
                  </a:lnTo>
                  <a:lnTo>
                    <a:pt x="316" y="458"/>
                  </a:lnTo>
                  <a:lnTo>
                    <a:pt x="323" y="458"/>
                  </a:lnTo>
                  <a:lnTo>
                    <a:pt x="323" y="458"/>
                  </a:lnTo>
                  <a:lnTo>
                    <a:pt x="325" y="456"/>
                  </a:lnTo>
                  <a:lnTo>
                    <a:pt x="327" y="454"/>
                  </a:lnTo>
                  <a:lnTo>
                    <a:pt x="329" y="447"/>
                  </a:lnTo>
                  <a:lnTo>
                    <a:pt x="329" y="447"/>
                  </a:lnTo>
                  <a:lnTo>
                    <a:pt x="334" y="442"/>
                  </a:lnTo>
                  <a:lnTo>
                    <a:pt x="334" y="440"/>
                  </a:lnTo>
                  <a:lnTo>
                    <a:pt x="331" y="436"/>
                  </a:lnTo>
                  <a:lnTo>
                    <a:pt x="331" y="436"/>
                  </a:lnTo>
                  <a:lnTo>
                    <a:pt x="329" y="436"/>
                  </a:lnTo>
                  <a:lnTo>
                    <a:pt x="327" y="436"/>
                  </a:lnTo>
                  <a:lnTo>
                    <a:pt x="320" y="436"/>
                  </a:lnTo>
                  <a:lnTo>
                    <a:pt x="320" y="436"/>
                  </a:lnTo>
                  <a:lnTo>
                    <a:pt x="314" y="436"/>
                  </a:lnTo>
                  <a:lnTo>
                    <a:pt x="309" y="434"/>
                  </a:lnTo>
                  <a:lnTo>
                    <a:pt x="309" y="434"/>
                  </a:lnTo>
                  <a:lnTo>
                    <a:pt x="311" y="431"/>
                  </a:lnTo>
                  <a:lnTo>
                    <a:pt x="318" y="429"/>
                  </a:lnTo>
                  <a:lnTo>
                    <a:pt x="323" y="427"/>
                  </a:lnTo>
                  <a:lnTo>
                    <a:pt x="327" y="425"/>
                  </a:lnTo>
                  <a:lnTo>
                    <a:pt x="327" y="425"/>
                  </a:lnTo>
                  <a:lnTo>
                    <a:pt x="331" y="420"/>
                  </a:lnTo>
                  <a:lnTo>
                    <a:pt x="331" y="418"/>
                  </a:lnTo>
                  <a:lnTo>
                    <a:pt x="331" y="414"/>
                  </a:lnTo>
                  <a:lnTo>
                    <a:pt x="331" y="407"/>
                  </a:lnTo>
                  <a:lnTo>
                    <a:pt x="331" y="407"/>
                  </a:lnTo>
                  <a:lnTo>
                    <a:pt x="327" y="398"/>
                  </a:lnTo>
                  <a:lnTo>
                    <a:pt x="323" y="396"/>
                  </a:lnTo>
                  <a:lnTo>
                    <a:pt x="318" y="394"/>
                  </a:lnTo>
                  <a:lnTo>
                    <a:pt x="318" y="394"/>
                  </a:lnTo>
                  <a:lnTo>
                    <a:pt x="307" y="396"/>
                  </a:lnTo>
                  <a:lnTo>
                    <a:pt x="296" y="398"/>
                  </a:lnTo>
                  <a:lnTo>
                    <a:pt x="296" y="398"/>
                  </a:lnTo>
                  <a:lnTo>
                    <a:pt x="300" y="391"/>
                  </a:lnTo>
                  <a:lnTo>
                    <a:pt x="300" y="391"/>
                  </a:lnTo>
                  <a:lnTo>
                    <a:pt x="300" y="387"/>
                  </a:lnTo>
                  <a:lnTo>
                    <a:pt x="298" y="387"/>
                  </a:lnTo>
                  <a:lnTo>
                    <a:pt x="294" y="385"/>
                  </a:lnTo>
                  <a:lnTo>
                    <a:pt x="294" y="382"/>
                  </a:lnTo>
                  <a:lnTo>
                    <a:pt x="294" y="382"/>
                  </a:lnTo>
                  <a:lnTo>
                    <a:pt x="296" y="380"/>
                  </a:lnTo>
                  <a:lnTo>
                    <a:pt x="298" y="380"/>
                  </a:lnTo>
                  <a:lnTo>
                    <a:pt x="303" y="382"/>
                  </a:lnTo>
                  <a:lnTo>
                    <a:pt x="303" y="382"/>
                  </a:lnTo>
                  <a:lnTo>
                    <a:pt x="311" y="382"/>
                  </a:lnTo>
                  <a:lnTo>
                    <a:pt x="318" y="380"/>
                  </a:lnTo>
                  <a:lnTo>
                    <a:pt x="318" y="380"/>
                  </a:lnTo>
                  <a:lnTo>
                    <a:pt x="320" y="378"/>
                  </a:lnTo>
                  <a:lnTo>
                    <a:pt x="320" y="376"/>
                  </a:lnTo>
                  <a:lnTo>
                    <a:pt x="318" y="369"/>
                  </a:lnTo>
                  <a:lnTo>
                    <a:pt x="314" y="362"/>
                  </a:lnTo>
                  <a:lnTo>
                    <a:pt x="309" y="360"/>
                  </a:lnTo>
                  <a:lnTo>
                    <a:pt x="309" y="360"/>
                  </a:lnTo>
                  <a:lnTo>
                    <a:pt x="303" y="362"/>
                  </a:lnTo>
                  <a:lnTo>
                    <a:pt x="296" y="365"/>
                  </a:lnTo>
                  <a:lnTo>
                    <a:pt x="291" y="367"/>
                  </a:lnTo>
                  <a:lnTo>
                    <a:pt x="289" y="367"/>
                  </a:lnTo>
                  <a:lnTo>
                    <a:pt x="287" y="365"/>
                  </a:lnTo>
                  <a:lnTo>
                    <a:pt x="287" y="365"/>
                  </a:lnTo>
                  <a:lnTo>
                    <a:pt x="285" y="358"/>
                  </a:lnTo>
                  <a:lnTo>
                    <a:pt x="289" y="351"/>
                  </a:lnTo>
                  <a:lnTo>
                    <a:pt x="289" y="351"/>
                  </a:lnTo>
                  <a:lnTo>
                    <a:pt x="291" y="351"/>
                  </a:lnTo>
                  <a:lnTo>
                    <a:pt x="296" y="351"/>
                  </a:lnTo>
                  <a:lnTo>
                    <a:pt x="298" y="351"/>
                  </a:lnTo>
                  <a:lnTo>
                    <a:pt x="300" y="349"/>
                  </a:lnTo>
                  <a:lnTo>
                    <a:pt x="300" y="349"/>
                  </a:lnTo>
                  <a:lnTo>
                    <a:pt x="305" y="342"/>
                  </a:lnTo>
                  <a:lnTo>
                    <a:pt x="305" y="342"/>
                  </a:lnTo>
                  <a:lnTo>
                    <a:pt x="311" y="338"/>
                  </a:lnTo>
                  <a:lnTo>
                    <a:pt x="311" y="338"/>
                  </a:lnTo>
                  <a:lnTo>
                    <a:pt x="318" y="331"/>
                  </a:lnTo>
                  <a:lnTo>
                    <a:pt x="320" y="327"/>
                  </a:lnTo>
                  <a:lnTo>
                    <a:pt x="320" y="322"/>
                  </a:lnTo>
                  <a:lnTo>
                    <a:pt x="320" y="322"/>
                  </a:lnTo>
                  <a:lnTo>
                    <a:pt x="318" y="316"/>
                  </a:lnTo>
                  <a:lnTo>
                    <a:pt x="314" y="314"/>
                  </a:lnTo>
                  <a:lnTo>
                    <a:pt x="307" y="311"/>
                  </a:lnTo>
                  <a:lnTo>
                    <a:pt x="300" y="314"/>
                  </a:lnTo>
                  <a:lnTo>
                    <a:pt x="300" y="314"/>
                  </a:lnTo>
                  <a:lnTo>
                    <a:pt x="294" y="316"/>
                  </a:lnTo>
                  <a:lnTo>
                    <a:pt x="291" y="316"/>
                  </a:lnTo>
                  <a:lnTo>
                    <a:pt x="291" y="311"/>
                  </a:lnTo>
                  <a:lnTo>
                    <a:pt x="291" y="311"/>
                  </a:lnTo>
                  <a:lnTo>
                    <a:pt x="294" y="309"/>
                  </a:lnTo>
                  <a:lnTo>
                    <a:pt x="296" y="307"/>
                  </a:lnTo>
                  <a:lnTo>
                    <a:pt x="303" y="307"/>
                  </a:lnTo>
                  <a:lnTo>
                    <a:pt x="303" y="307"/>
                  </a:lnTo>
                  <a:lnTo>
                    <a:pt x="309" y="309"/>
                  </a:lnTo>
                  <a:lnTo>
                    <a:pt x="318" y="314"/>
                  </a:lnTo>
                  <a:lnTo>
                    <a:pt x="318" y="314"/>
                  </a:lnTo>
                  <a:lnTo>
                    <a:pt x="325" y="314"/>
                  </a:lnTo>
                  <a:lnTo>
                    <a:pt x="331" y="314"/>
                  </a:lnTo>
                  <a:lnTo>
                    <a:pt x="338" y="314"/>
                  </a:lnTo>
                  <a:lnTo>
                    <a:pt x="343" y="309"/>
                  </a:lnTo>
                  <a:lnTo>
                    <a:pt x="343" y="309"/>
                  </a:lnTo>
                  <a:lnTo>
                    <a:pt x="347" y="302"/>
                  </a:lnTo>
                  <a:lnTo>
                    <a:pt x="347" y="296"/>
                  </a:lnTo>
                  <a:lnTo>
                    <a:pt x="347" y="296"/>
                  </a:lnTo>
                  <a:lnTo>
                    <a:pt x="345" y="294"/>
                  </a:lnTo>
                  <a:lnTo>
                    <a:pt x="343" y="291"/>
                  </a:lnTo>
                  <a:lnTo>
                    <a:pt x="340" y="291"/>
                  </a:lnTo>
                  <a:lnTo>
                    <a:pt x="338" y="289"/>
                  </a:lnTo>
                  <a:lnTo>
                    <a:pt x="338" y="289"/>
                  </a:lnTo>
                  <a:lnTo>
                    <a:pt x="340" y="285"/>
                  </a:lnTo>
                  <a:lnTo>
                    <a:pt x="345" y="280"/>
                  </a:lnTo>
                  <a:lnTo>
                    <a:pt x="349" y="276"/>
                  </a:lnTo>
                  <a:lnTo>
                    <a:pt x="349" y="274"/>
                  </a:lnTo>
                  <a:lnTo>
                    <a:pt x="347" y="271"/>
                  </a:lnTo>
                  <a:lnTo>
                    <a:pt x="347" y="271"/>
                  </a:lnTo>
                  <a:lnTo>
                    <a:pt x="343" y="269"/>
                  </a:lnTo>
                  <a:lnTo>
                    <a:pt x="340" y="269"/>
                  </a:lnTo>
                  <a:lnTo>
                    <a:pt x="334" y="274"/>
                  </a:lnTo>
                  <a:lnTo>
                    <a:pt x="327" y="280"/>
                  </a:lnTo>
                  <a:lnTo>
                    <a:pt x="320" y="282"/>
                  </a:lnTo>
                  <a:lnTo>
                    <a:pt x="320" y="282"/>
                  </a:lnTo>
                  <a:lnTo>
                    <a:pt x="320" y="280"/>
                  </a:lnTo>
                  <a:lnTo>
                    <a:pt x="323" y="276"/>
                  </a:lnTo>
                  <a:lnTo>
                    <a:pt x="323" y="276"/>
                  </a:lnTo>
                  <a:lnTo>
                    <a:pt x="327" y="271"/>
                  </a:lnTo>
                  <a:lnTo>
                    <a:pt x="331" y="269"/>
                  </a:lnTo>
                  <a:lnTo>
                    <a:pt x="331" y="269"/>
                  </a:lnTo>
                  <a:lnTo>
                    <a:pt x="334" y="269"/>
                  </a:lnTo>
                  <a:lnTo>
                    <a:pt x="334" y="269"/>
                  </a:lnTo>
                  <a:lnTo>
                    <a:pt x="338" y="265"/>
                  </a:lnTo>
                  <a:lnTo>
                    <a:pt x="343" y="262"/>
                  </a:lnTo>
                  <a:lnTo>
                    <a:pt x="343" y="262"/>
                  </a:lnTo>
                  <a:lnTo>
                    <a:pt x="345" y="260"/>
                  </a:lnTo>
                  <a:lnTo>
                    <a:pt x="349" y="258"/>
                  </a:lnTo>
                  <a:lnTo>
                    <a:pt x="349" y="258"/>
                  </a:lnTo>
                  <a:lnTo>
                    <a:pt x="345" y="254"/>
                  </a:lnTo>
                  <a:lnTo>
                    <a:pt x="343" y="251"/>
                  </a:lnTo>
                  <a:lnTo>
                    <a:pt x="343" y="251"/>
                  </a:lnTo>
                  <a:lnTo>
                    <a:pt x="343" y="249"/>
                  </a:lnTo>
                  <a:lnTo>
                    <a:pt x="345" y="249"/>
                  </a:lnTo>
                  <a:lnTo>
                    <a:pt x="349" y="245"/>
                  </a:lnTo>
                  <a:lnTo>
                    <a:pt x="349" y="245"/>
                  </a:lnTo>
                  <a:lnTo>
                    <a:pt x="351" y="242"/>
                  </a:lnTo>
                  <a:lnTo>
                    <a:pt x="351" y="238"/>
                  </a:lnTo>
                  <a:lnTo>
                    <a:pt x="351" y="229"/>
                  </a:lnTo>
                  <a:lnTo>
                    <a:pt x="351" y="229"/>
                  </a:lnTo>
                  <a:lnTo>
                    <a:pt x="351" y="214"/>
                  </a:lnTo>
                  <a:lnTo>
                    <a:pt x="354" y="200"/>
                  </a:lnTo>
                  <a:lnTo>
                    <a:pt x="354" y="200"/>
                  </a:lnTo>
                  <a:lnTo>
                    <a:pt x="360" y="189"/>
                  </a:lnTo>
                  <a:lnTo>
                    <a:pt x="363" y="182"/>
                  </a:lnTo>
                  <a:lnTo>
                    <a:pt x="365" y="176"/>
                  </a:lnTo>
                  <a:lnTo>
                    <a:pt x="365" y="176"/>
                  </a:lnTo>
                  <a:lnTo>
                    <a:pt x="365" y="160"/>
                  </a:lnTo>
                  <a:lnTo>
                    <a:pt x="365" y="160"/>
                  </a:lnTo>
                  <a:lnTo>
                    <a:pt x="367" y="154"/>
                  </a:lnTo>
                  <a:lnTo>
                    <a:pt x="367" y="154"/>
                  </a:lnTo>
                  <a:lnTo>
                    <a:pt x="365" y="147"/>
                  </a:lnTo>
                  <a:lnTo>
                    <a:pt x="365" y="147"/>
                  </a:lnTo>
                  <a:lnTo>
                    <a:pt x="367" y="142"/>
                  </a:lnTo>
                  <a:lnTo>
                    <a:pt x="369" y="136"/>
                  </a:lnTo>
                  <a:lnTo>
                    <a:pt x="374" y="129"/>
                  </a:lnTo>
                  <a:lnTo>
                    <a:pt x="376" y="122"/>
                  </a:lnTo>
                  <a:lnTo>
                    <a:pt x="376" y="122"/>
                  </a:lnTo>
                  <a:lnTo>
                    <a:pt x="374" y="114"/>
                  </a:lnTo>
                  <a:lnTo>
                    <a:pt x="371" y="111"/>
                  </a:lnTo>
                  <a:lnTo>
                    <a:pt x="369" y="109"/>
                  </a:lnTo>
                  <a:lnTo>
                    <a:pt x="369" y="109"/>
                  </a:lnTo>
                  <a:lnTo>
                    <a:pt x="365" y="111"/>
                  </a:lnTo>
                  <a:lnTo>
                    <a:pt x="360" y="118"/>
                  </a:lnTo>
                  <a:lnTo>
                    <a:pt x="356" y="127"/>
                  </a:lnTo>
                  <a:lnTo>
                    <a:pt x="356" y="127"/>
                  </a:lnTo>
                  <a:lnTo>
                    <a:pt x="349" y="136"/>
                  </a:lnTo>
                  <a:lnTo>
                    <a:pt x="343" y="145"/>
                  </a:lnTo>
                  <a:lnTo>
                    <a:pt x="343" y="145"/>
                  </a:lnTo>
                  <a:lnTo>
                    <a:pt x="334" y="158"/>
                  </a:lnTo>
                  <a:lnTo>
                    <a:pt x="334" y="158"/>
                  </a:lnTo>
                  <a:lnTo>
                    <a:pt x="329" y="165"/>
                  </a:lnTo>
                  <a:lnTo>
                    <a:pt x="327" y="169"/>
                  </a:lnTo>
                  <a:lnTo>
                    <a:pt x="323" y="171"/>
                  </a:lnTo>
                  <a:lnTo>
                    <a:pt x="323" y="171"/>
                  </a:lnTo>
                  <a:lnTo>
                    <a:pt x="323" y="165"/>
                  </a:lnTo>
                  <a:lnTo>
                    <a:pt x="325" y="160"/>
                  </a:lnTo>
                  <a:lnTo>
                    <a:pt x="331" y="149"/>
                  </a:lnTo>
                  <a:lnTo>
                    <a:pt x="331" y="149"/>
                  </a:lnTo>
                  <a:lnTo>
                    <a:pt x="336" y="138"/>
                  </a:lnTo>
                  <a:lnTo>
                    <a:pt x="338" y="131"/>
                  </a:lnTo>
                  <a:lnTo>
                    <a:pt x="338" y="127"/>
                  </a:lnTo>
                  <a:lnTo>
                    <a:pt x="338" y="127"/>
                  </a:lnTo>
                  <a:lnTo>
                    <a:pt x="336" y="127"/>
                  </a:lnTo>
                  <a:lnTo>
                    <a:pt x="334" y="127"/>
                  </a:lnTo>
                  <a:lnTo>
                    <a:pt x="329" y="131"/>
                  </a:lnTo>
                  <a:lnTo>
                    <a:pt x="329" y="131"/>
                  </a:lnTo>
                  <a:lnTo>
                    <a:pt x="323" y="134"/>
                  </a:lnTo>
                  <a:lnTo>
                    <a:pt x="320" y="134"/>
                  </a:lnTo>
                  <a:lnTo>
                    <a:pt x="320" y="131"/>
                  </a:lnTo>
                  <a:lnTo>
                    <a:pt x="320" y="131"/>
                  </a:lnTo>
                  <a:lnTo>
                    <a:pt x="320" y="127"/>
                  </a:lnTo>
                  <a:lnTo>
                    <a:pt x="325" y="125"/>
                  </a:lnTo>
                  <a:lnTo>
                    <a:pt x="329" y="122"/>
                  </a:lnTo>
                  <a:lnTo>
                    <a:pt x="329" y="122"/>
                  </a:lnTo>
                  <a:lnTo>
                    <a:pt x="338" y="118"/>
                  </a:lnTo>
                  <a:lnTo>
                    <a:pt x="347" y="111"/>
                  </a:lnTo>
                  <a:lnTo>
                    <a:pt x="347" y="111"/>
                  </a:lnTo>
                  <a:lnTo>
                    <a:pt x="358" y="98"/>
                  </a:lnTo>
                  <a:lnTo>
                    <a:pt x="358" y="98"/>
                  </a:lnTo>
                  <a:lnTo>
                    <a:pt x="363" y="91"/>
                  </a:lnTo>
                  <a:lnTo>
                    <a:pt x="367" y="85"/>
                  </a:lnTo>
                  <a:lnTo>
                    <a:pt x="367" y="85"/>
                  </a:lnTo>
                  <a:lnTo>
                    <a:pt x="371" y="67"/>
                  </a:lnTo>
                  <a:lnTo>
                    <a:pt x="374" y="49"/>
                  </a:lnTo>
                  <a:lnTo>
                    <a:pt x="374" y="49"/>
                  </a:lnTo>
                  <a:lnTo>
                    <a:pt x="374" y="36"/>
                  </a:lnTo>
                  <a:lnTo>
                    <a:pt x="371" y="27"/>
                  </a:lnTo>
                  <a:lnTo>
                    <a:pt x="367" y="20"/>
                  </a:lnTo>
                  <a:lnTo>
                    <a:pt x="367" y="20"/>
                  </a:lnTo>
                  <a:lnTo>
                    <a:pt x="360" y="18"/>
                  </a:lnTo>
                  <a:lnTo>
                    <a:pt x="354" y="20"/>
                  </a:lnTo>
                  <a:lnTo>
                    <a:pt x="347" y="22"/>
                  </a:lnTo>
                  <a:lnTo>
                    <a:pt x="343" y="27"/>
                  </a:lnTo>
                  <a:lnTo>
                    <a:pt x="343" y="27"/>
                  </a:lnTo>
                  <a:lnTo>
                    <a:pt x="340" y="31"/>
                  </a:lnTo>
                  <a:lnTo>
                    <a:pt x="338" y="31"/>
                  </a:lnTo>
                  <a:lnTo>
                    <a:pt x="338" y="31"/>
                  </a:lnTo>
                  <a:lnTo>
                    <a:pt x="336" y="22"/>
                  </a:lnTo>
                  <a:lnTo>
                    <a:pt x="336" y="22"/>
                  </a:lnTo>
                  <a:lnTo>
                    <a:pt x="334" y="18"/>
                  </a:lnTo>
                  <a:lnTo>
                    <a:pt x="329" y="18"/>
                  </a:lnTo>
                  <a:lnTo>
                    <a:pt x="329" y="18"/>
                  </a:lnTo>
                  <a:lnTo>
                    <a:pt x="327" y="14"/>
                  </a:lnTo>
                  <a:lnTo>
                    <a:pt x="325" y="9"/>
                  </a:lnTo>
                  <a:lnTo>
                    <a:pt x="323" y="5"/>
                  </a:lnTo>
                  <a:lnTo>
                    <a:pt x="320" y="2"/>
                  </a:lnTo>
                  <a:lnTo>
                    <a:pt x="320" y="2"/>
                  </a:lnTo>
                  <a:lnTo>
                    <a:pt x="316" y="0"/>
                  </a:lnTo>
                  <a:lnTo>
                    <a:pt x="311" y="2"/>
                  </a:lnTo>
                  <a:lnTo>
                    <a:pt x="311" y="2"/>
                  </a:lnTo>
                  <a:lnTo>
                    <a:pt x="309" y="9"/>
                  </a:lnTo>
                  <a:lnTo>
                    <a:pt x="309" y="9"/>
                  </a:lnTo>
                  <a:lnTo>
                    <a:pt x="305" y="11"/>
                  </a:lnTo>
                  <a:lnTo>
                    <a:pt x="303" y="11"/>
                  </a:lnTo>
                  <a:lnTo>
                    <a:pt x="303" y="11"/>
                  </a:lnTo>
                  <a:lnTo>
                    <a:pt x="296" y="16"/>
                  </a:lnTo>
                  <a:lnTo>
                    <a:pt x="296" y="16"/>
                  </a:lnTo>
                  <a:lnTo>
                    <a:pt x="289" y="22"/>
                  </a:lnTo>
                  <a:lnTo>
                    <a:pt x="285" y="29"/>
                  </a:lnTo>
                  <a:lnTo>
                    <a:pt x="285" y="29"/>
                  </a:lnTo>
                  <a:lnTo>
                    <a:pt x="278" y="34"/>
                  </a:lnTo>
                  <a:lnTo>
                    <a:pt x="274" y="34"/>
                  </a:lnTo>
                  <a:lnTo>
                    <a:pt x="274" y="29"/>
                  </a:lnTo>
                  <a:lnTo>
                    <a:pt x="274" y="29"/>
                  </a:lnTo>
                  <a:lnTo>
                    <a:pt x="274" y="27"/>
                  </a:lnTo>
                  <a:lnTo>
                    <a:pt x="276" y="22"/>
                  </a:lnTo>
                  <a:lnTo>
                    <a:pt x="278" y="20"/>
                  </a:lnTo>
                  <a:lnTo>
                    <a:pt x="280" y="16"/>
                  </a:lnTo>
                  <a:lnTo>
                    <a:pt x="280" y="16"/>
                  </a:lnTo>
                  <a:lnTo>
                    <a:pt x="280" y="11"/>
                  </a:lnTo>
                  <a:lnTo>
                    <a:pt x="278" y="9"/>
                  </a:lnTo>
                  <a:lnTo>
                    <a:pt x="269" y="11"/>
                  </a:lnTo>
                  <a:lnTo>
                    <a:pt x="269" y="11"/>
                  </a:lnTo>
                  <a:lnTo>
                    <a:pt x="254" y="20"/>
                  </a:lnTo>
                  <a:lnTo>
                    <a:pt x="254" y="20"/>
                  </a:lnTo>
                  <a:lnTo>
                    <a:pt x="249" y="20"/>
                  </a:lnTo>
                  <a:lnTo>
                    <a:pt x="247" y="20"/>
                  </a:lnTo>
                  <a:lnTo>
                    <a:pt x="245" y="18"/>
                  </a:lnTo>
                  <a:lnTo>
                    <a:pt x="240" y="16"/>
                  </a:lnTo>
                  <a:lnTo>
                    <a:pt x="240" y="16"/>
                  </a:lnTo>
                  <a:lnTo>
                    <a:pt x="236" y="16"/>
                  </a:lnTo>
                  <a:lnTo>
                    <a:pt x="234" y="16"/>
                  </a:lnTo>
                  <a:lnTo>
                    <a:pt x="234" y="16"/>
                  </a:lnTo>
                  <a:lnTo>
                    <a:pt x="231" y="11"/>
                  </a:lnTo>
                  <a:lnTo>
                    <a:pt x="231" y="11"/>
                  </a:lnTo>
                  <a:lnTo>
                    <a:pt x="227" y="14"/>
                  </a:lnTo>
                  <a:lnTo>
                    <a:pt x="223" y="18"/>
                  </a:lnTo>
                  <a:lnTo>
                    <a:pt x="218" y="22"/>
                  </a:lnTo>
                  <a:lnTo>
                    <a:pt x="218" y="27"/>
                  </a:lnTo>
                  <a:lnTo>
                    <a:pt x="218" y="27"/>
                  </a:lnTo>
                  <a:lnTo>
                    <a:pt x="209" y="22"/>
                  </a:lnTo>
                  <a:lnTo>
                    <a:pt x="205" y="22"/>
                  </a:lnTo>
                  <a:lnTo>
                    <a:pt x="200" y="27"/>
                  </a:lnTo>
                  <a:lnTo>
                    <a:pt x="200" y="27"/>
                  </a:lnTo>
                  <a:lnTo>
                    <a:pt x="198" y="31"/>
                  </a:lnTo>
                  <a:lnTo>
                    <a:pt x="198" y="36"/>
                  </a:lnTo>
                  <a:lnTo>
                    <a:pt x="198" y="40"/>
                  </a:lnTo>
                  <a:lnTo>
                    <a:pt x="194" y="45"/>
                  </a:lnTo>
                  <a:lnTo>
                    <a:pt x="194" y="45"/>
                  </a:lnTo>
                  <a:lnTo>
                    <a:pt x="189" y="42"/>
                  </a:lnTo>
                  <a:lnTo>
                    <a:pt x="187" y="40"/>
                  </a:lnTo>
                  <a:lnTo>
                    <a:pt x="187" y="40"/>
                  </a:lnTo>
                  <a:lnTo>
                    <a:pt x="180" y="38"/>
                  </a:lnTo>
                  <a:lnTo>
                    <a:pt x="176" y="40"/>
                  </a:lnTo>
                  <a:lnTo>
                    <a:pt x="176" y="40"/>
                  </a:lnTo>
                  <a:lnTo>
                    <a:pt x="165" y="47"/>
                  </a:lnTo>
                  <a:lnTo>
                    <a:pt x="162" y="51"/>
                  </a:lnTo>
                  <a:lnTo>
                    <a:pt x="162" y="56"/>
                  </a:lnTo>
                  <a:lnTo>
                    <a:pt x="162" y="56"/>
                  </a:lnTo>
                  <a:lnTo>
                    <a:pt x="167" y="60"/>
                  </a:lnTo>
                  <a:lnTo>
                    <a:pt x="174" y="65"/>
                  </a:lnTo>
                  <a:lnTo>
                    <a:pt x="174" y="65"/>
                  </a:lnTo>
                  <a:lnTo>
                    <a:pt x="185" y="76"/>
                  </a:lnTo>
                  <a:lnTo>
                    <a:pt x="185" y="76"/>
                  </a:lnTo>
                  <a:lnTo>
                    <a:pt x="189" y="80"/>
                  </a:lnTo>
                  <a:lnTo>
                    <a:pt x="189" y="82"/>
                  </a:lnTo>
                  <a:lnTo>
                    <a:pt x="189" y="85"/>
                  </a:lnTo>
                  <a:lnTo>
                    <a:pt x="189" y="85"/>
                  </a:lnTo>
                  <a:lnTo>
                    <a:pt x="185" y="89"/>
                  </a:lnTo>
                  <a:lnTo>
                    <a:pt x="182" y="94"/>
                  </a:lnTo>
                  <a:lnTo>
                    <a:pt x="182" y="96"/>
                  </a:lnTo>
                  <a:lnTo>
                    <a:pt x="182" y="96"/>
                  </a:lnTo>
                  <a:lnTo>
                    <a:pt x="180" y="91"/>
                  </a:lnTo>
                  <a:lnTo>
                    <a:pt x="178" y="87"/>
                  </a:lnTo>
                  <a:lnTo>
                    <a:pt x="176" y="82"/>
                  </a:lnTo>
                  <a:lnTo>
                    <a:pt x="174" y="78"/>
                  </a:lnTo>
                  <a:lnTo>
                    <a:pt x="174" y="78"/>
                  </a:lnTo>
                  <a:lnTo>
                    <a:pt x="165" y="71"/>
                  </a:lnTo>
                  <a:lnTo>
                    <a:pt x="165" y="71"/>
                  </a:lnTo>
                  <a:lnTo>
                    <a:pt x="162" y="67"/>
                  </a:lnTo>
                  <a:lnTo>
                    <a:pt x="158" y="62"/>
                  </a:lnTo>
                  <a:lnTo>
                    <a:pt x="158" y="62"/>
                  </a:lnTo>
                  <a:lnTo>
                    <a:pt x="156" y="60"/>
                  </a:lnTo>
                  <a:lnTo>
                    <a:pt x="154" y="60"/>
                  </a:lnTo>
                  <a:lnTo>
                    <a:pt x="149" y="62"/>
                  </a:lnTo>
                  <a:lnTo>
                    <a:pt x="145" y="65"/>
                  </a:lnTo>
                  <a:lnTo>
                    <a:pt x="142" y="67"/>
                  </a:lnTo>
                  <a:lnTo>
                    <a:pt x="140" y="65"/>
                  </a:lnTo>
                  <a:lnTo>
                    <a:pt x="140" y="65"/>
                  </a:lnTo>
                  <a:lnTo>
                    <a:pt x="136" y="62"/>
                  </a:lnTo>
                  <a:lnTo>
                    <a:pt x="134" y="60"/>
                  </a:lnTo>
                  <a:lnTo>
                    <a:pt x="131" y="58"/>
                  </a:lnTo>
                  <a:lnTo>
                    <a:pt x="131" y="58"/>
                  </a:lnTo>
                  <a:lnTo>
                    <a:pt x="127" y="60"/>
                  </a:lnTo>
                  <a:lnTo>
                    <a:pt x="122" y="62"/>
                  </a:lnTo>
                  <a:lnTo>
                    <a:pt x="122" y="67"/>
                  </a:lnTo>
                  <a:lnTo>
                    <a:pt x="125" y="71"/>
                  </a:lnTo>
                  <a:lnTo>
                    <a:pt x="125" y="71"/>
                  </a:lnTo>
                  <a:lnTo>
                    <a:pt x="131" y="74"/>
                  </a:lnTo>
                  <a:lnTo>
                    <a:pt x="134" y="76"/>
                  </a:lnTo>
                  <a:lnTo>
                    <a:pt x="134" y="80"/>
                  </a:lnTo>
                  <a:lnTo>
                    <a:pt x="134" y="80"/>
                  </a:lnTo>
                  <a:lnTo>
                    <a:pt x="129" y="85"/>
                  </a:lnTo>
                  <a:lnTo>
                    <a:pt x="129" y="85"/>
                  </a:lnTo>
                  <a:lnTo>
                    <a:pt x="125" y="80"/>
                  </a:lnTo>
                  <a:lnTo>
                    <a:pt x="120" y="78"/>
                  </a:lnTo>
                  <a:lnTo>
                    <a:pt x="114" y="76"/>
                  </a:lnTo>
                  <a:lnTo>
                    <a:pt x="111" y="80"/>
                  </a:lnTo>
                  <a:lnTo>
                    <a:pt x="111" y="80"/>
                  </a:lnTo>
                  <a:lnTo>
                    <a:pt x="118" y="87"/>
                  </a:lnTo>
                  <a:lnTo>
                    <a:pt x="125" y="91"/>
                  </a:lnTo>
                  <a:lnTo>
                    <a:pt x="127" y="96"/>
                  </a:lnTo>
                  <a:lnTo>
                    <a:pt x="127" y="96"/>
                  </a:lnTo>
                  <a:lnTo>
                    <a:pt x="127" y="98"/>
                  </a:lnTo>
                  <a:lnTo>
                    <a:pt x="125" y="100"/>
                  </a:lnTo>
                  <a:lnTo>
                    <a:pt x="120" y="98"/>
                  </a:lnTo>
                  <a:lnTo>
                    <a:pt x="116" y="96"/>
                  </a:lnTo>
                  <a:lnTo>
                    <a:pt x="109" y="94"/>
                  </a:lnTo>
                  <a:lnTo>
                    <a:pt x="109" y="94"/>
                  </a:lnTo>
                  <a:lnTo>
                    <a:pt x="105" y="94"/>
                  </a:lnTo>
                  <a:lnTo>
                    <a:pt x="102" y="96"/>
                  </a:lnTo>
                  <a:lnTo>
                    <a:pt x="102" y="98"/>
                  </a:lnTo>
                  <a:lnTo>
                    <a:pt x="102" y="98"/>
                  </a:lnTo>
                  <a:lnTo>
                    <a:pt x="102" y="100"/>
                  </a:lnTo>
                  <a:lnTo>
                    <a:pt x="105" y="102"/>
                  </a:lnTo>
                  <a:lnTo>
                    <a:pt x="109" y="105"/>
                  </a:lnTo>
                  <a:lnTo>
                    <a:pt x="109" y="105"/>
                  </a:lnTo>
                  <a:lnTo>
                    <a:pt x="109" y="105"/>
                  </a:lnTo>
                  <a:lnTo>
                    <a:pt x="109" y="105"/>
                  </a:lnTo>
                  <a:lnTo>
                    <a:pt x="105" y="105"/>
                  </a:lnTo>
                  <a:lnTo>
                    <a:pt x="102" y="107"/>
                  </a:lnTo>
                  <a:lnTo>
                    <a:pt x="102" y="111"/>
                  </a:lnTo>
                  <a:lnTo>
                    <a:pt x="102" y="116"/>
                  </a:lnTo>
                  <a:lnTo>
                    <a:pt x="102" y="116"/>
                  </a:lnTo>
                  <a:lnTo>
                    <a:pt x="109" y="122"/>
                  </a:lnTo>
                  <a:lnTo>
                    <a:pt x="118" y="131"/>
                  </a:lnTo>
                  <a:lnTo>
                    <a:pt x="118" y="131"/>
                  </a:lnTo>
                  <a:lnTo>
                    <a:pt x="127" y="136"/>
                  </a:lnTo>
                  <a:lnTo>
                    <a:pt x="134" y="142"/>
                  </a:lnTo>
                  <a:lnTo>
                    <a:pt x="134" y="142"/>
                  </a:lnTo>
                  <a:lnTo>
                    <a:pt x="138" y="147"/>
                  </a:lnTo>
                  <a:lnTo>
                    <a:pt x="142" y="156"/>
                  </a:lnTo>
                  <a:lnTo>
                    <a:pt x="142" y="156"/>
                  </a:lnTo>
                  <a:lnTo>
                    <a:pt x="138" y="154"/>
                  </a:lnTo>
                  <a:lnTo>
                    <a:pt x="136" y="151"/>
                  </a:lnTo>
                  <a:lnTo>
                    <a:pt x="129" y="145"/>
                  </a:lnTo>
                  <a:lnTo>
                    <a:pt x="129" y="145"/>
                  </a:lnTo>
                  <a:lnTo>
                    <a:pt x="114" y="131"/>
                  </a:lnTo>
                  <a:lnTo>
                    <a:pt x="114" y="131"/>
                  </a:lnTo>
                  <a:lnTo>
                    <a:pt x="111" y="129"/>
                  </a:lnTo>
                  <a:lnTo>
                    <a:pt x="105" y="127"/>
                  </a:lnTo>
                  <a:lnTo>
                    <a:pt x="102" y="129"/>
                  </a:lnTo>
                  <a:lnTo>
                    <a:pt x="100" y="134"/>
                  </a:lnTo>
                  <a:lnTo>
                    <a:pt x="100" y="134"/>
                  </a:lnTo>
                  <a:lnTo>
                    <a:pt x="102" y="138"/>
                  </a:lnTo>
                  <a:lnTo>
                    <a:pt x="107" y="140"/>
                  </a:lnTo>
                  <a:lnTo>
                    <a:pt x="111" y="142"/>
                  </a:lnTo>
                  <a:lnTo>
                    <a:pt x="114" y="145"/>
                  </a:lnTo>
                  <a:lnTo>
                    <a:pt x="114" y="145"/>
                  </a:lnTo>
                  <a:lnTo>
                    <a:pt x="109" y="147"/>
                  </a:lnTo>
                  <a:lnTo>
                    <a:pt x="107" y="147"/>
                  </a:lnTo>
                  <a:lnTo>
                    <a:pt x="102" y="145"/>
                  </a:lnTo>
                  <a:lnTo>
                    <a:pt x="100" y="138"/>
                  </a:lnTo>
                  <a:lnTo>
                    <a:pt x="98" y="134"/>
                  </a:lnTo>
                  <a:lnTo>
                    <a:pt x="98" y="134"/>
                  </a:lnTo>
                  <a:lnTo>
                    <a:pt x="96" y="127"/>
                  </a:lnTo>
                  <a:lnTo>
                    <a:pt x="89" y="122"/>
                  </a:lnTo>
                  <a:lnTo>
                    <a:pt x="89" y="122"/>
                  </a:lnTo>
                  <a:lnTo>
                    <a:pt x="78" y="120"/>
                  </a:lnTo>
                  <a:lnTo>
                    <a:pt x="78" y="120"/>
                  </a:lnTo>
                  <a:lnTo>
                    <a:pt x="76" y="118"/>
                  </a:lnTo>
                  <a:lnTo>
                    <a:pt x="74" y="116"/>
                  </a:lnTo>
                  <a:lnTo>
                    <a:pt x="74" y="116"/>
                  </a:lnTo>
                  <a:lnTo>
                    <a:pt x="69" y="118"/>
                  </a:lnTo>
                  <a:lnTo>
                    <a:pt x="67" y="120"/>
                  </a:lnTo>
                  <a:lnTo>
                    <a:pt x="67" y="120"/>
                  </a:lnTo>
                  <a:lnTo>
                    <a:pt x="69" y="125"/>
                  </a:lnTo>
                  <a:lnTo>
                    <a:pt x="71" y="127"/>
                  </a:lnTo>
                  <a:lnTo>
                    <a:pt x="74" y="129"/>
                  </a:lnTo>
                  <a:lnTo>
                    <a:pt x="74" y="134"/>
                  </a:lnTo>
                  <a:lnTo>
                    <a:pt x="74" y="134"/>
                  </a:lnTo>
                  <a:lnTo>
                    <a:pt x="71" y="136"/>
                  </a:lnTo>
                  <a:lnTo>
                    <a:pt x="69" y="138"/>
                  </a:lnTo>
                  <a:lnTo>
                    <a:pt x="65" y="138"/>
                  </a:lnTo>
                  <a:lnTo>
                    <a:pt x="62" y="138"/>
                  </a:lnTo>
                  <a:lnTo>
                    <a:pt x="62" y="138"/>
                  </a:lnTo>
                  <a:lnTo>
                    <a:pt x="60" y="142"/>
                  </a:lnTo>
                  <a:lnTo>
                    <a:pt x="62" y="145"/>
                  </a:lnTo>
                  <a:lnTo>
                    <a:pt x="69" y="147"/>
                  </a:lnTo>
                  <a:lnTo>
                    <a:pt x="69" y="147"/>
                  </a:lnTo>
                  <a:lnTo>
                    <a:pt x="74" y="149"/>
                  </a:lnTo>
                  <a:lnTo>
                    <a:pt x="76" y="151"/>
                  </a:lnTo>
                  <a:lnTo>
                    <a:pt x="78" y="154"/>
                  </a:lnTo>
                  <a:lnTo>
                    <a:pt x="78" y="154"/>
                  </a:lnTo>
                  <a:lnTo>
                    <a:pt x="78" y="158"/>
                  </a:lnTo>
                  <a:lnTo>
                    <a:pt x="78" y="158"/>
                  </a:lnTo>
                  <a:lnTo>
                    <a:pt x="71" y="156"/>
                  </a:lnTo>
                  <a:lnTo>
                    <a:pt x="71" y="156"/>
                  </a:lnTo>
                  <a:lnTo>
                    <a:pt x="67" y="154"/>
                  </a:lnTo>
                  <a:lnTo>
                    <a:pt x="65" y="154"/>
                  </a:lnTo>
                  <a:lnTo>
                    <a:pt x="62" y="154"/>
                  </a:lnTo>
                  <a:lnTo>
                    <a:pt x="62" y="154"/>
                  </a:lnTo>
                  <a:lnTo>
                    <a:pt x="60" y="156"/>
                  </a:lnTo>
                  <a:lnTo>
                    <a:pt x="58" y="158"/>
                  </a:lnTo>
                  <a:lnTo>
                    <a:pt x="58" y="165"/>
                  </a:lnTo>
                  <a:lnTo>
                    <a:pt x="58" y="165"/>
                  </a:lnTo>
                  <a:lnTo>
                    <a:pt x="56" y="165"/>
                  </a:lnTo>
                  <a:lnTo>
                    <a:pt x="54" y="165"/>
                  </a:lnTo>
                  <a:lnTo>
                    <a:pt x="51" y="158"/>
                  </a:lnTo>
                  <a:lnTo>
                    <a:pt x="47" y="156"/>
                  </a:lnTo>
                  <a:lnTo>
                    <a:pt x="45" y="154"/>
                  </a:lnTo>
                  <a:lnTo>
                    <a:pt x="42" y="154"/>
                  </a:lnTo>
                  <a:lnTo>
                    <a:pt x="42" y="154"/>
                  </a:lnTo>
                  <a:lnTo>
                    <a:pt x="38" y="156"/>
                  </a:lnTo>
                  <a:lnTo>
                    <a:pt x="36" y="160"/>
                  </a:lnTo>
                  <a:lnTo>
                    <a:pt x="36" y="167"/>
                  </a:lnTo>
                  <a:lnTo>
                    <a:pt x="34" y="174"/>
                  </a:lnTo>
                  <a:lnTo>
                    <a:pt x="31" y="176"/>
                  </a:lnTo>
                  <a:lnTo>
                    <a:pt x="31" y="178"/>
                  </a:lnTo>
                  <a:lnTo>
                    <a:pt x="31" y="178"/>
                  </a:lnTo>
                  <a:lnTo>
                    <a:pt x="29" y="176"/>
                  </a:lnTo>
                  <a:lnTo>
                    <a:pt x="27" y="171"/>
                  </a:lnTo>
                  <a:lnTo>
                    <a:pt x="25" y="169"/>
                  </a:lnTo>
                  <a:lnTo>
                    <a:pt x="22" y="167"/>
                  </a:lnTo>
                  <a:lnTo>
                    <a:pt x="22" y="167"/>
                  </a:lnTo>
                  <a:lnTo>
                    <a:pt x="16" y="169"/>
                  </a:lnTo>
                  <a:lnTo>
                    <a:pt x="11" y="174"/>
                  </a:lnTo>
                  <a:lnTo>
                    <a:pt x="5" y="182"/>
                  </a:lnTo>
                  <a:lnTo>
                    <a:pt x="5" y="182"/>
                  </a:lnTo>
                  <a:lnTo>
                    <a:pt x="0" y="187"/>
                  </a:lnTo>
                  <a:lnTo>
                    <a:pt x="0" y="194"/>
                  </a:lnTo>
                  <a:lnTo>
                    <a:pt x="0" y="198"/>
                  </a:lnTo>
                  <a:lnTo>
                    <a:pt x="5" y="202"/>
                  </a:lnTo>
                  <a:lnTo>
                    <a:pt x="5" y="202"/>
                  </a:lnTo>
                  <a:lnTo>
                    <a:pt x="9" y="207"/>
                  </a:lnTo>
                  <a:lnTo>
                    <a:pt x="11" y="205"/>
                  </a:lnTo>
                  <a:lnTo>
                    <a:pt x="16" y="196"/>
                  </a:lnTo>
                  <a:lnTo>
                    <a:pt x="16" y="196"/>
                  </a:lnTo>
                  <a:lnTo>
                    <a:pt x="20" y="194"/>
                  </a:lnTo>
                  <a:lnTo>
                    <a:pt x="27" y="194"/>
                  </a:lnTo>
                  <a:lnTo>
                    <a:pt x="31" y="196"/>
                  </a:lnTo>
                  <a:lnTo>
                    <a:pt x="34" y="198"/>
                  </a:lnTo>
                  <a:lnTo>
                    <a:pt x="34" y="202"/>
                  </a:lnTo>
                  <a:lnTo>
                    <a:pt x="34" y="202"/>
                  </a:lnTo>
                  <a:lnTo>
                    <a:pt x="29" y="205"/>
                  </a:lnTo>
                  <a:lnTo>
                    <a:pt x="25" y="207"/>
                  </a:lnTo>
                  <a:lnTo>
                    <a:pt x="20" y="211"/>
                  </a:lnTo>
                  <a:lnTo>
                    <a:pt x="20" y="214"/>
                  </a:lnTo>
                  <a:lnTo>
                    <a:pt x="20" y="216"/>
                  </a:lnTo>
                  <a:lnTo>
                    <a:pt x="20" y="216"/>
                  </a:lnTo>
                  <a:lnTo>
                    <a:pt x="22" y="218"/>
                  </a:lnTo>
                  <a:lnTo>
                    <a:pt x="25" y="220"/>
                  </a:lnTo>
                  <a:lnTo>
                    <a:pt x="29" y="218"/>
                  </a:lnTo>
                  <a:lnTo>
                    <a:pt x="40" y="209"/>
                  </a:lnTo>
                  <a:lnTo>
                    <a:pt x="40" y="209"/>
                  </a:lnTo>
                  <a:lnTo>
                    <a:pt x="51" y="202"/>
                  </a:lnTo>
                  <a:lnTo>
                    <a:pt x="62" y="196"/>
                  </a:lnTo>
                  <a:lnTo>
                    <a:pt x="62" y="196"/>
                  </a:lnTo>
                  <a:lnTo>
                    <a:pt x="74" y="196"/>
                  </a:lnTo>
                  <a:lnTo>
                    <a:pt x="78" y="196"/>
                  </a:lnTo>
                  <a:lnTo>
                    <a:pt x="82" y="200"/>
                  </a:lnTo>
                  <a:lnTo>
                    <a:pt x="82" y="200"/>
                  </a:lnTo>
                  <a:lnTo>
                    <a:pt x="69" y="200"/>
                  </a:lnTo>
                  <a:lnTo>
                    <a:pt x="60" y="202"/>
                  </a:lnTo>
                  <a:lnTo>
                    <a:pt x="54" y="205"/>
                  </a:lnTo>
                  <a:lnTo>
                    <a:pt x="54" y="205"/>
                  </a:lnTo>
                  <a:lnTo>
                    <a:pt x="49" y="207"/>
                  </a:lnTo>
                  <a:lnTo>
                    <a:pt x="42" y="214"/>
                  </a:lnTo>
                  <a:lnTo>
                    <a:pt x="38" y="220"/>
                  </a:lnTo>
                  <a:lnTo>
                    <a:pt x="36" y="227"/>
                  </a:lnTo>
                  <a:lnTo>
                    <a:pt x="36" y="227"/>
                  </a:lnTo>
                  <a:lnTo>
                    <a:pt x="40" y="227"/>
                  </a:lnTo>
                  <a:lnTo>
                    <a:pt x="42" y="227"/>
                  </a:lnTo>
                  <a:lnTo>
                    <a:pt x="47" y="227"/>
                  </a:lnTo>
                  <a:lnTo>
                    <a:pt x="49" y="229"/>
                  </a:lnTo>
                  <a:lnTo>
                    <a:pt x="49" y="229"/>
                  </a:lnTo>
                  <a:lnTo>
                    <a:pt x="47" y="231"/>
                  </a:lnTo>
                  <a:lnTo>
                    <a:pt x="45" y="234"/>
                  </a:lnTo>
                  <a:lnTo>
                    <a:pt x="38" y="234"/>
                  </a:lnTo>
                  <a:lnTo>
                    <a:pt x="38" y="234"/>
                  </a:lnTo>
                  <a:lnTo>
                    <a:pt x="31" y="238"/>
                  </a:lnTo>
                  <a:lnTo>
                    <a:pt x="31" y="242"/>
                  </a:lnTo>
                  <a:lnTo>
                    <a:pt x="34" y="247"/>
                  </a:lnTo>
                  <a:lnTo>
                    <a:pt x="40" y="249"/>
                  </a:lnTo>
                  <a:lnTo>
                    <a:pt x="40" y="249"/>
                  </a:lnTo>
                  <a:lnTo>
                    <a:pt x="47" y="247"/>
                  </a:lnTo>
                  <a:lnTo>
                    <a:pt x="54" y="245"/>
                  </a:lnTo>
                  <a:lnTo>
                    <a:pt x="54" y="245"/>
                  </a:lnTo>
                  <a:lnTo>
                    <a:pt x="60" y="242"/>
                  </a:lnTo>
                  <a:lnTo>
                    <a:pt x="67" y="242"/>
                  </a:lnTo>
                  <a:lnTo>
                    <a:pt x="67" y="242"/>
                  </a:lnTo>
                  <a:lnTo>
                    <a:pt x="76" y="240"/>
                  </a:lnTo>
                  <a:lnTo>
                    <a:pt x="80" y="236"/>
                  </a:lnTo>
                  <a:lnTo>
                    <a:pt x="91" y="227"/>
                  </a:lnTo>
                  <a:lnTo>
                    <a:pt x="91" y="227"/>
                  </a:lnTo>
                  <a:lnTo>
                    <a:pt x="98" y="220"/>
                  </a:lnTo>
                  <a:lnTo>
                    <a:pt x="102" y="218"/>
                  </a:lnTo>
                  <a:lnTo>
                    <a:pt x="107" y="218"/>
                  </a:lnTo>
                  <a:lnTo>
                    <a:pt x="107" y="218"/>
                  </a:lnTo>
                  <a:lnTo>
                    <a:pt x="105" y="225"/>
                  </a:lnTo>
                  <a:lnTo>
                    <a:pt x="100" y="231"/>
                  </a:lnTo>
                  <a:lnTo>
                    <a:pt x="94" y="240"/>
                  </a:lnTo>
                  <a:lnTo>
                    <a:pt x="89" y="245"/>
                  </a:lnTo>
                  <a:lnTo>
                    <a:pt x="89" y="245"/>
                  </a:lnTo>
                  <a:lnTo>
                    <a:pt x="82" y="247"/>
                  </a:lnTo>
                  <a:lnTo>
                    <a:pt x="76" y="249"/>
                  </a:lnTo>
                  <a:lnTo>
                    <a:pt x="67" y="249"/>
                  </a:lnTo>
                  <a:lnTo>
                    <a:pt x="60" y="251"/>
                  </a:lnTo>
                  <a:lnTo>
                    <a:pt x="60" y="251"/>
                  </a:lnTo>
                  <a:lnTo>
                    <a:pt x="56" y="256"/>
                  </a:lnTo>
                  <a:lnTo>
                    <a:pt x="51" y="260"/>
                  </a:lnTo>
                  <a:lnTo>
                    <a:pt x="51" y="260"/>
                  </a:lnTo>
                  <a:lnTo>
                    <a:pt x="51" y="265"/>
                  </a:lnTo>
                  <a:lnTo>
                    <a:pt x="54" y="269"/>
                  </a:lnTo>
                  <a:lnTo>
                    <a:pt x="60" y="276"/>
                  </a:lnTo>
                  <a:lnTo>
                    <a:pt x="60" y="276"/>
                  </a:lnTo>
                  <a:lnTo>
                    <a:pt x="65" y="280"/>
                  </a:lnTo>
                  <a:lnTo>
                    <a:pt x="71" y="282"/>
                  </a:lnTo>
                  <a:lnTo>
                    <a:pt x="78" y="282"/>
                  </a:lnTo>
                  <a:lnTo>
                    <a:pt x="82" y="276"/>
                  </a:lnTo>
                  <a:lnTo>
                    <a:pt x="82" y="276"/>
                  </a:lnTo>
                  <a:lnTo>
                    <a:pt x="85" y="265"/>
                  </a:lnTo>
                  <a:lnTo>
                    <a:pt x="87" y="256"/>
                  </a:lnTo>
                  <a:lnTo>
                    <a:pt x="87" y="256"/>
                  </a:lnTo>
                  <a:lnTo>
                    <a:pt x="96" y="249"/>
                  </a:lnTo>
                  <a:lnTo>
                    <a:pt x="102" y="242"/>
                  </a:lnTo>
                  <a:lnTo>
                    <a:pt x="102" y="242"/>
                  </a:lnTo>
                  <a:lnTo>
                    <a:pt x="114" y="236"/>
                  </a:lnTo>
                  <a:lnTo>
                    <a:pt x="125" y="229"/>
                  </a:lnTo>
                  <a:lnTo>
                    <a:pt x="136" y="227"/>
                  </a:lnTo>
                  <a:lnTo>
                    <a:pt x="147" y="225"/>
                  </a:lnTo>
                  <a:lnTo>
                    <a:pt x="147" y="225"/>
                  </a:lnTo>
                  <a:lnTo>
                    <a:pt x="142" y="231"/>
                  </a:lnTo>
                  <a:lnTo>
                    <a:pt x="134" y="236"/>
                  </a:lnTo>
                  <a:lnTo>
                    <a:pt x="118" y="242"/>
                  </a:lnTo>
                  <a:lnTo>
                    <a:pt x="118" y="242"/>
                  </a:lnTo>
                  <a:lnTo>
                    <a:pt x="105" y="249"/>
                  </a:lnTo>
                  <a:lnTo>
                    <a:pt x="100" y="251"/>
                  </a:lnTo>
                  <a:lnTo>
                    <a:pt x="96" y="258"/>
                  </a:lnTo>
                  <a:lnTo>
                    <a:pt x="96" y="258"/>
                  </a:lnTo>
                  <a:lnTo>
                    <a:pt x="91" y="271"/>
                  </a:lnTo>
                  <a:lnTo>
                    <a:pt x="91" y="278"/>
                  </a:lnTo>
                  <a:lnTo>
                    <a:pt x="91" y="285"/>
                  </a:lnTo>
                  <a:lnTo>
                    <a:pt x="91" y="285"/>
                  </a:lnTo>
                  <a:lnTo>
                    <a:pt x="98" y="287"/>
                  </a:lnTo>
                  <a:lnTo>
                    <a:pt x="102" y="289"/>
                  </a:lnTo>
                  <a:lnTo>
                    <a:pt x="102" y="289"/>
                  </a:lnTo>
                  <a:lnTo>
                    <a:pt x="109" y="287"/>
                  </a:lnTo>
                  <a:lnTo>
                    <a:pt x="111" y="287"/>
                  </a:lnTo>
                  <a:lnTo>
                    <a:pt x="111" y="282"/>
                  </a:lnTo>
                  <a:lnTo>
                    <a:pt x="111" y="282"/>
                  </a:lnTo>
                  <a:lnTo>
                    <a:pt x="111" y="282"/>
                  </a:lnTo>
                  <a:lnTo>
                    <a:pt x="111" y="282"/>
                  </a:lnTo>
                  <a:lnTo>
                    <a:pt x="111" y="285"/>
                  </a:lnTo>
                  <a:lnTo>
                    <a:pt x="111" y="287"/>
                  </a:lnTo>
                  <a:lnTo>
                    <a:pt x="116" y="287"/>
                  </a:lnTo>
                  <a:lnTo>
                    <a:pt x="125" y="282"/>
                  </a:lnTo>
                  <a:lnTo>
                    <a:pt x="125" y="282"/>
                  </a:lnTo>
                  <a:lnTo>
                    <a:pt x="129" y="280"/>
                  </a:lnTo>
                  <a:lnTo>
                    <a:pt x="129" y="276"/>
                  </a:lnTo>
                  <a:lnTo>
                    <a:pt x="127" y="267"/>
                  </a:lnTo>
                  <a:lnTo>
                    <a:pt x="127" y="267"/>
                  </a:lnTo>
                  <a:lnTo>
                    <a:pt x="127" y="262"/>
                  </a:lnTo>
                  <a:lnTo>
                    <a:pt x="127" y="260"/>
                  </a:lnTo>
                  <a:lnTo>
                    <a:pt x="129" y="260"/>
                  </a:lnTo>
                  <a:lnTo>
                    <a:pt x="129" y="260"/>
                  </a:lnTo>
                  <a:lnTo>
                    <a:pt x="131" y="262"/>
                  </a:lnTo>
                  <a:lnTo>
                    <a:pt x="134" y="269"/>
                  </a:lnTo>
                  <a:lnTo>
                    <a:pt x="134" y="278"/>
                  </a:lnTo>
                  <a:lnTo>
                    <a:pt x="134" y="278"/>
                  </a:lnTo>
                  <a:lnTo>
                    <a:pt x="136" y="276"/>
                  </a:lnTo>
                  <a:lnTo>
                    <a:pt x="140" y="271"/>
                  </a:lnTo>
                  <a:lnTo>
                    <a:pt x="142" y="265"/>
                  </a:lnTo>
                  <a:lnTo>
                    <a:pt x="145" y="260"/>
                  </a:lnTo>
                  <a:lnTo>
                    <a:pt x="145" y="260"/>
                  </a:lnTo>
                  <a:lnTo>
                    <a:pt x="138" y="271"/>
                  </a:lnTo>
                  <a:lnTo>
                    <a:pt x="136" y="278"/>
                  </a:lnTo>
                  <a:lnTo>
                    <a:pt x="136" y="285"/>
                  </a:lnTo>
                  <a:lnTo>
                    <a:pt x="136" y="285"/>
                  </a:lnTo>
                  <a:lnTo>
                    <a:pt x="138" y="285"/>
                  </a:lnTo>
                  <a:lnTo>
                    <a:pt x="142" y="285"/>
                  </a:lnTo>
                  <a:lnTo>
                    <a:pt x="149" y="280"/>
                  </a:lnTo>
                  <a:lnTo>
                    <a:pt x="162" y="267"/>
                  </a:lnTo>
                  <a:lnTo>
                    <a:pt x="162" y="267"/>
                  </a:lnTo>
                  <a:lnTo>
                    <a:pt x="169" y="260"/>
                  </a:lnTo>
                  <a:lnTo>
                    <a:pt x="176" y="256"/>
                  </a:lnTo>
                  <a:lnTo>
                    <a:pt x="176" y="256"/>
                  </a:lnTo>
                  <a:lnTo>
                    <a:pt x="178" y="249"/>
                  </a:lnTo>
                  <a:lnTo>
                    <a:pt x="180" y="242"/>
                  </a:lnTo>
                  <a:lnTo>
                    <a:pt x="180" y="236"/>
                  </a:lnTo>
                  <a:lnTo>
                    <a:pt x="182" y="234"/>
                  </a:lnTo>
                  <a:lnTo>
                    <a:pt x="185" y="234"/>
                  </a:lnTo>
                  <a:lnTo>
                    <a:pt x="185" y="234"/>
                  </a:lnTo>
                  <a:lnTo>
                    <a:pt x="185" y="234"/>
                  </a:lnTo>
                  <a:lnTo>
                    <a:pt x="185" y="234"/>
                  </a:lnTo>
                  <a:lnTo>
                    <a:pt x="185" y="227"/>
                  </a:lnTo>
                  <a:lnTo>
                    <a:pt x="187" y="222"/>
                  </a:lnTo>
                  <a:lnTo>
                    <a:pt x="187" y="222"/>
                  </a:lnTo>
                  <a:lnTo>
                    <a:pt x="187" y="231"/>
                  </a:lnTo>
                  <a:lnTo>
                    <a:pt x="187" y="236"/>
                  </a:lnTo>
                  <a:lnTo>
                    <a:pt x="191" y="238"/>
                  </a:lnTo>
                  <a:lnTo>
                    <a:pt x="191" y="238"/>
                  </a:lnTo>
                  <a:lnTo>
                    <a:pt x="194" y="240"/>
                  </a:lnTo>
                  <a:lnTo>
                    <a:pt x="198" y="238"/>
                  </a:lnTo>
                  <a:lnTo>
                    <a:pt x="205" y="234"/>
                  </a:lnTo>
                  <a:lnTo>
                    <a:pt x="205" y="234"/>
                  </a:lnTo>
                  <a:lnTo>
                    <a:pt x="211" y="227"/>
                  </a:lnTo>
                  <a:lnTo>
                    <a:pt x="214" y="227"/>
                  </a:lnTo>
                  <a:lnTo>
                    <a:pt x="218" y="227"/>
                  </a:lnTo>
                  <a:lnTo>
                    <a:pt x="218" y="227"/>
                  </a:lnTo>
                  <a:lnTo>
                    <a:pt x="218" y="231"/>
                  </a:lnTo>
                  <a:lnTo>
                    <a:pt x="218" y="234"/>
                  </a:lnTo>
                  <a:lnTo>
                    <a:pt x="209" y="238"/>
                  </a:lnTo>
                  <a:lnTo>
                    <a:pt x="209" y="238"/>
                  </a:lnTo>
                  <a:lnTo>
                    <a:pt x="194" y="254"/>
                  </a:lnTo>
                  <a:lnTo>
                    <a:pt x="194" y="254"/>
                  </a:lnTo>
                  <a:lnTo>
                    <a:pt x="189" y="258"/>
                  </a:lnTo>
                  <a:lnTo>
                    <a:pt x="189" y="260"/>
                  </a:lnTo>
                  <a:lnTo>
                    <a:pt x="191" y="262"/>
                  </a:lnTo>
                  <a:lnTo>
                    <a:pt x="191" y="262"/>
                  </a:lnTo>
                  <a:lnTo>
                    <a:pt x="198" y="262"/>
                  </a:lnTo>
                  <a:lnTo>
                    <a:pt x="198" y="265"/>
                  </a:lnTo>
                  <a:lnTo>
                    <a:pt x="198" y="267"/>
                  </a:lnTo>
                  <a:lnTo>
                    <a:pt x="198" y="267"/>
                  </a:lnTo>
                  <a:lnTo>
                    <a:pt x="194" y="274"/>
                  </a:lnTo>
                  <a:lnTo>
                    <a:pt x="187" y="280"/>
                  </a:lnTo>
                  <a:lnTo>
                    <a:pt x="174" y="287"/>
                  </a:lnTo>
                  <a:lnTo>
                    <a:pt x="174" y="287"/>
                  </a:lnTo>
                  <a:lnTo>
                    <a:pt x="162" y="291"/>
                  </a:lnTo>
                  <a:lnTo>
                    <a:pt x="156" y="291"/>
                  </a:lnTo>
                  <a:lnTo>
                    <a:pt x="149" y="296"/>
                  </a:lnTo>
                  <a:lnTo>
                    <a:pt x="149" y="296"/>
                  </a:lnTo>
                  <a:lnTo>
                    <a:pt x="147" y="300"/>
                  </a:lnTo>
                  <a:lnTo>
                    <a:pt x="147" y="307"/>
                  </a:lnTo>
                  <a:lnTo>
                    <a:pt x="147" y="311"/>
                  </a:lnTo>
                  <a:lnTo>
                    <a:pt x="151" y="318"/>
                  </a:lnTo>
                  <a:lnTo>
                    <a:pt x="151" y="318"/>
                  </a:lnTo>
                  <a:lnTo>
                    <a:pt x="156" y="320"/>
                  </a:lnTo>
                  <a:lnTo>
                    <a:pt x="162" y="325"/>
                  </a:lnTo>
                  <a:lnTo>
                    <a:pt x="169" y="327"/>
                  </a:lnTo>
                  <a:lnTo>
                    <a:pt x="174" y="331"/>
                  </a:lnTo>
                  <a:lnTo>
                    <a:pt x="174" y="331"/>
                  </a:lnTo>
                  <a:lnTo>
                    <a:pt x="176" y="336"/>
                  </a:lnTo>
                  <a:lnTo>
                    <a:pt x="178" y="342"/>
                  </a:lnTo>
                  <a:lnTo>
                    <a:pt x="180" y="347"/>
                  </a:lnTo>
                  <a:lnTo>
                    <a:pt x="185" y="349"/>
                  </a:lnTo>
                  <a:lnTo>
                    <a:pt x="185" y="349"/>
                  </a:lnTo>
                  <a:lnTo>
                    <a:pt x="198" y="347"/>
                  </a:lnTo>
                  <a:lnTo>
                    <a:pt x="205" y="347"/>
                  </a:lnTo>
                  <a:lnTo>
                    <a:pt x="207" y="349"/>
                  </a:lnTo>
                  <a:lnTo>
                    <a:pt x="209" y="351"/>
                  </a:lnTo>
                  <a:lnTo>
                    <a:pt x="209" y="351"/>
                  </a:lnTo>
                  <a:lnTo>
                    <a:pt x="207" y="356"/>
                  </a:lnTo>
                  <a:lnTo>
                    <a:pt x="200" y="360"/>
                  </a:lnTo>
                  <a:lnTo>
                    <a:pt x="194" y="362"/>
                  </a:lnTo>
                  <a:lnTo>
                    <a:pt x="189" y="362"/>
                  </a:lnTo>
                  <a:lnTo>
                    <a:pt x="189" y="362"/>
                  </a:lnTo>
                  <a:lnTo>
                    <a:pt x="185" y="362"/>
                  </a:lnTo>
                  <a:lnTo>
                    <a:pt x="180" y="360"/>
                  </a:lnTo>
                  <a:lnTo>
                    <a:pt x="171" y="351"/>
                  </a:lnTo>
                  <a:lnTo>
                    <a:pt x="160" y="336"/>
                  </a:lnTo>
                  <a:lnTo>
                    <a:pt x="160" y="336"/>
                  </a:lnTo>
                  <a:lnTo>
                    <a:pt x="154" y="331"/>
                  </a:lnTo>
                  <a:lnTo>
                    <a:pt x="149" y="327"/>
                  </a:lnTo>
                  <a:lnTo>
                    <a:pt x="149" y="327"/>
                  </a:lnTo>
                  <a:lnTo>
                    <a:pt x="138" y="318"/>
                  </a:lnTo>
                  <a:lnTo>
                    <a:pt x="131" y="314"/>
                  </a:lnTo>
                  <a:lnTo>
                    <a:pt x="125" y="311"/>
                  </a:lnTo>
                  <a:lnTo>
                    <a:pt x="125" y="311"/>
                  </a:lnTo>
                  <a:lnTo>
                    <a:pt x="120" y="311"/>
                  </a:lnTo>
                  <a:lnTo>
                    <a:pt x="120" y="311"/>
                  </a:lnTo>
                  <a:lnTo>
                    <a:pt x="116" y="316"/>
                  </a:lnTo>
                  <a:lnTo>
                    <a:pt x="116" y="316"/>
                  </a:lnTo>
                  <a:lnTo>
                    <a:pt x="114" y="314"/>
                  </a:lnTo>
                  <a:lnTo>
                    <a:pt x="109" y="311"/>
                  </a:lnTo>
                  <a:lnTo>
                    <a:pt x="107" y="309"/>
                  </a:lnTo>
                  <a:lnTo>
                    <a:pt x="105" y="307"/>
                  </a:lnTo>
                  <a:lnTo>
                    <a:pt x="105" y="307"/>
                  </a:lnTo>
                  <a:lnTo>
                    <a:pt x="98" y="309"/>
                  </a:lnTo>
                  <a:lnTo>
                    <a:pt x="94" y="314"/>
                  </a:lnTo>
                  <a:lnTo>
                    <a:pt x="94" y="314"/>
                  </a:lnTo>
                  <a:lnTo>
                    <a:pt x="91" y="327"/>
                  </a:lnTo>
                  <a:lnTo>
                    <a:pt x="91" y="327"/>
                  </a:lnTo>
                  <a:lnTo>
                    <a:pt x="94" y="329"/>
                  </a:lnTo>
                  <a:lnTo>
                    <a:pt x="96" y="331"/>
                  </a:lnTo>
                  <a:lnTo>
                    <a:pt x="105" y="334"/>
                  </a:lnTo>
                  <a:lnTo>
                    <a:pt x="105" y="334"/>
                  </a:lnTo>
                  <a:lnTo>
                    <a:pt x="111" y="336"/>
                  </a:lnTo>
                  <a:lnTo>
                    <a:pt x="116" y="342"/>
                  </a:lnTo>
                  <a:lnTo>
                    <a:pt x="116" y="342"/>
                  </a:lnTo>
                  <a:lnTo>
                    <a:pt x="107" y="340"/>
                  </a:lnTo>
                  <a:lnTo>
                    <a:pt x="100" y="340"/>
                  </a:lnTo>
                  <a:lnTo>
                    <a:pt x="98" y="345"/>
                  </a:lnTo>
                  <a:lnTo>
                    <a:pt x="98" y="345"/>
                  </a:lnTo>
                  <a:lnTo>
                    <a:pt x="98" y="349"/>
                  </a:lnTo>
                  <a:lnTo>
                    <a:pt x="102" y="354"/>
                  </a:lnTo>
                  <a:lnTo>
                    <a:pt x="111" y="358"/>
                  </a:lnTo>
                  <a:lnTo>
                    <a:pt x="111" y="358"/>
                  </a:lnTo>
                  <a:lnTo>
                    <a:pt x="122" y="360"/>
                  </a:lnTo>
                  <a:lnTo>
                    <a:pt x="127" y="362"/>
                  </a:lnTo>
                  <a:lnTo>
                    <a:pt x="129" y="369"/>
                  </a:lnTo>
                  <a:lnTo>
                    <a:pt x="129" y="369"/>
                  </a:lnTo>
                  <a:lnTo>
                    <a:pt x="136" y="378"/>
                  </a:lnTo>
                  <a:lnTo>
                    <a:pt x="142" y="387"/>
                  </a:lnTo>
                  <a:lnTo>
                    <a:pt x="142" y="387"/>
                  </a:lnTo>
                  <a:lnTo>
                    <a:pt x="145" y="396"/>
                  </a:lnTo>
                  <a:lnTo>
                    <a:pt x="147" y="400"/>
                  </a:lnTo>
                  <a:lnTo>
                    <a:pt x="149" y="405"/>
                  </a:lnTo>
                  <a:lnTo>
                    <a:pt x="149" y="405"/>
                  </a:lnTo>
                  <a:lnTo>
                    <a:pt x="156" y="411"/>
                  </a:lnTo>
                  <a:lnTo>
                    <a:pt x="160" y="414"/>
                  </a:lnTo>
                  <a:lnTo>
                    <a:pt x="160" y="418"/>
                  </a:lnTo>
                  <a:lnTo>
                    <a:pt x="160" y="418"/>
                  </a:lnTo>
                  <a:lnTo>
                    <a:pt x="158" y="418"/>
                  </a:lnTo>
                  <a:lnTo>
                    <a:pt x="158" y="418"/>
                  </a:lnTo>
                  <a:lnTo>
                    <a:pt x="149" y="411"/>
                  </a:lnTo>
                  <a:lnTo>
                    <a:pt x="145" y="409"/>
                  </a:lnTo>
                  <a:lnTo>
                    <a:pt x="142" y="409"/>
                  </a:lnTo>
                  <a:lnTo>
                    <a:pt x="140" y="414"/>
                  </a:lnTo>
                  <a:lnTo>
                    <a:pt x="140" y="414"/>
                  </a:lnTo>
                  <a:lnTo>
                    <a:pt x="140" y="418"/>
                  </a:lnTo>
                  <a:lnTo>
                    <a:pt x="145" y="422"/>
                  </a:lnTo>
                  <a:lnTo>
                    <a:pt x="149" y="425"/>
                  </a:lnTo>
                  <a:lnTo>
                    <a:pt x="156" y="427"/>
                  </a:lnTo>
                  <a:lnTo>
                    <a:pt x="171" y="429"/>
                  </a:lnTo>
                  <a:lnTo>
                    <a:pt x="180" y="427"/>
                  </a:lnTo>
                  <a:lnTo>
                    <a:pt x="180" y="427"/>
                  </a:lnTo>
                  <a:lnTo>
                    <a:pt x="185" y="425"/>
                  </a:lnTo>
                  <a:lnTo>
                    <a:pt x="189" y="422"/>
                  </a:lnTo>
                  <a:lnTo>
                    <a:pt x="191" y="418"/>
                  </a:lnTo>
                  <a:lnTo>
                    <a:pt x="196" y="414"/>
                  </a:lnTo>
                  <a:lnTo>
                    <a:pt x="196" y="414"/>
                  </a:lnTo>
                  <a:lnTo>
                    <a:pt x="196" y="420"/>
                  </a:lnTo>
                  <a:lnTo>
                    <a:pt x="194" y="427"/>
                  </a:lnTo>
                  <a:lnTo>
                    <a:pt x="194" y="427"/>
                  </a:lnTo>
                  <a:lnTo>
                    <a:pt x="191" y="429"/>
                  </a:lnTo>
                  <a:lnTo>
                    <a:pt x="189" y="429"/>
                  </a:lnTo>
                  <a:lnTo>
                    <a:pt x="182" y="429"/>
                  </a:lnTo>
                  <a:lnTo>
                    <a:pt x="182" y="429"/>
                  </a:lnTo>
                  <a:lnTo>
                    <a:pt x="178" y="434"/>
                  </a:lnTo>
                  <a:lnTo>
                    <a:pt x="176" y="436"/>
                  </a:lnTo>
                  <a:lnTo>
                    <a:pt x="174" y="438"/>
                  </a:lnTo>
                  <a:lnTo>
                    <a:pt x="174" y="438"/>
                  </a:lnTo>
                  <a:lnTo>
                    <a:pt x="176" y="440"/>
                  </a:lnTo>
                  <a:lnTo>
                    <a:pt x="180" y="442"/>
                  </a:lnTo>
                  <a:lnTo>
                    <a:pt x="182" y="445"/>
                  </a:lnTo>
                  <a:lnTo>
                    <a:pt x="185" y="447"/>
                  </a:lnTo>
                  <a:lnTo>
                    <a:pt x="185" y="447"/>
                  </a:lnTo>
                  <a:lnTo>
                    <a:pt x="182" y="449"/>
                  </a:lnTo>
                  <a:lnTo>
                    <a:pt x="180" y="447"/>
                  </a:lnTo>
                  <a:lnTo>
                    <a:pt x="176" y="445"/>
                  </a:lnTo>
                  <a:lnTo>
                    <a:pt x="167" y="436"/>
                  </a:lnTo>
                  <a:lnTo>
                    <a:pt x="167" y="436"/>
                  </a:lnTo>
                  <a:lnTo>
                    <a:pt x="158" y="434"/>
                  </a:lnTo>
                  <a:lnTo>
                    <a:pt x="149" y="434"/>
                  </a:lnTo>
                  <a:lnTo>
                    <a:pt x="142" y="434"/>
                  </a:lnTo>
                  <a:lnTo>
                    <a:pt x="134" y="429"/>
                  </a:lnTo>
                  <a:lnTo>
                    <a:pt x="134" y="429"/>
                  </a:lnTo>
                  <a:lnTo>
                    <a:pt x="129" y="436"/>
                  </a:lnTo>
                  <a:lnTo>
                    <a:pt x="125" y="440"/>
                  </a:lnTo>
                  <a:lnTo>
                    <a:pt x="125" y="440"/>
                  </a:lnTo>
                  <a:lnTo>
                    <a:pt x="116" y="445"/>
                  </a:lnTo>
                  <a:lnTo>
                    <a:pt x="111" y="447"/>
                  </a:lnTo>
                  <a:lnTo>
                    <a:pt x="109" y="451"/>
                  </a:lnTo>
                  <a:lnTo>
                    <a:pt x="109" y="451"/>
                  </a:lnTo>
                  <a:lnTo>
                    <a:pt x="107" y="456"/>
                  </a:lnTo>
                  <a:lnTo>
                    <a:pt x="107" y="458"/>
                  </a:lnTo>
                  <a:lnTo>
                    <a:pt x="109" y="467"/>
                  </a:lnTo>
                  <a:lnTo>
                    <a:pt x="109" y="467"/>
                  </a:lnTo>
                  <a:lnTo>
                    <a:pt x="105" y="469"/>
                  </a:lnTo>
                  <a:lnTo>
                    <a:pt x="100" y="471"/>
                  </a:lnTo>
                  <a:lnTo>
                    <a:pt x="100" y="471"/>
                  </a:lnTo>
                  <a:lnTo>
                    <a:pt x="96" y="478"/>
                  </a:lnTo>
                  <a:lnTo>
                    <a:pt x="98" y="482"/>
                  </a:lnTo>
                  <a:lnTo>
                    <a:pt x="98" y="482"/>
                  </a:lnTo>
                  <a:lnTo>
                    <a:pt x="102" y="491"/>
                  </a:lnTo>
                  <a:lnTo>
                    <a:pt x="102" y="491"/>
                  </a:lnTo>
                  <a:lnTo>
                    <a:pt x="102" y="498"/>
                  </a:lnTo>
                  <a:lnTo>
                    <a:pt x="105" y="500"/>
                  </a:lnTo>
                  <a:lnTo>
                    <a:pt x="107" y="500"/>
                  </a:lnTo>
                  <a:lnTo>
                    <a:pt x="107" y="500"/>
                  </a:lnTo>
                  <a:lnTo>
                    <a:pt x="102" y="507"/>
                  </a:lnTo>
                  <a:lnTo>
                    <a:pt x="105" y="509"/>
                  </a:lnTo>
                  <a:lnTo>
                    <a:pt x="107" y="509"/>
                  </a:lnTo>
                  <a:lnTo>
                    <a:pt x="107" y="509"/>
                  </a:lnTo>
                  <a:lnTo>
                    <a:pt x="114" y="507"/>
                  </a:lnTo>
                  <a:lnTo>
                    <a:pt x="120" y="505"/>
                  </a:lnTo>
                  <a:lnTo>
                    <a:pt x="120" y="505"/>
                  </a:lnTo>
                  <a:lnTo>
                    <a:pt x="122" y="500"/>
                  </a:lnTo>
                  <a:lnTo>
                    <a:pt x="125" y="494"/>
                  </a:lnTo>
                  <a:lnTo>
                    <a:pt x="127" y="487"/>
                  </a:lnTo>
                  <a:lnTo>
                    <a:pt x="131" y="485"/>
                  </a:lnTo>
                  <a:lnTo>
                    <a:pt x="131" y="485"/>
                  </a:lnTo>
                  <a:lnTo>
                    <a:pt x="127" y="491"/>
                  </a:lnTo>
                  <a:lnTo>
                    <a:pt x="127" y="491"/>
                  </a:lnTo>
                  <a:lnTo>
                    <a:pt x="127" y="496"/>
                  </a:lnTo>
                  <a:lnTo>
                    <a:pt x="127" y="502"/>
                  </a:lnTo>
                  <a:lnTo>
                    <a:pt x="127" y="502"/>
                  </a:lnTo>
                  <a:lnTo>
                    <a:pt x="127" y="507"/>
                  </a:lnTo>
                  <a:lnTo>
                    <a:pt x="131" y="507"/>
                  </a:lnTo>
                  <a:lnTo>
                    <a:pt x="138" y="502"/>
                  </a:lnTo>
                  <a:lnTo>
                    <a:pt x="138" y="502"/>
                  </a:lnTo>
                  <a:lnTo>
                    <a:pt x="145" y="498"/>
                  </a:lnTo>
                  <a:lnTo>
                    <a:pt x="149" y="489"/>
                  </a:lnTo>
                  <a:lnTo>
                    <a:pt x="149" y="489"/>
                  </a:lnTo>
                  <a:lnTo>
                    <a:pt x="149" y="478"/>
                  </a:lnTo>
                  <a:lnTo>
                    <a:pt x="149" y="469"/>
                  </a:lnTo>
                  <a:lnTo>
                    <a:pt x="149" y="469"/>
                  </a:lnTo>
                  <a:lnTo>
                    <a:pt x="151" y="478"/>
                  </a:lnTo>
                  <a:lnTo>
                    <a:pt x="151" y="480"/>
                  </a:lnTo>
                  <a:lnTo>
                    <a:pt x="156" y="480"/>
                  </a:lnTo>
                  <a:lnTo>
                    <a:pt x="156" y="480"/>
                  </a:lnTo>
                  <a:lnTo>
                    <a:pt x="154" y="482"/>
                  </a:lnTo>
                  <a:lnTo>
                    <a:pt x="151" y="485"/>
                  </a:lnTo>
                  <a:lnTo>
                    <a:pt x="154" y="489"/>
                  </a:lnTo>
                  <a:lnTo>
                    <a:pt x="156" y="491"/>
                  </a:lnTo>
                  <a:lnTo>
                    <a:pt x="156" y="491"/>
                  </a:lnTo>
                  <a:lnTo>
                    <a:pt x="162" y="494"/>
                  </a:lnTo>
                  <a:lnTo>
                    <a:pt x="165" y="496"/>
                  </a:lnTo>
                  <a:lnTo>
                    <a:pt x="165" y="500"/>
                  </a:lnTo>
                  <a:lnTo>
                    <a:pt x="165" y="500"/>
                  </a:lnTo>
                  <a:lnTo>
                    <a:pt x="160" y="500"/>
                  </a:lnTo>
                  <a:lnTo>
                    <a:pt x="154" y="505"/>
                  </a:lnTo>
                  <a:lnTo>
                    <a:pt x="151" y="507"/>
                  </a:lnTo>
                  <a:lnTo>
                    <a:pt x="154" y="514"/>
                  </a:lnTo>
                  <a:lnTo>
                    <a:pt x="154" y="514"/>
                  </a:lnTo>
                  <a:lnTo>
                    <a:pt x="149" y="514"/>
                  </a:lnTo>
                  <a:lnTo>
                    <a:pt x="145" y="514"/>
                  </a:lnTo>
                  <a:lnTo>
                    <a:pt x="145" y="514"/>
                  </a:lnTo>
                  <a:lnTo>
                    <a:pt x="140" y="518"/>
                  </a:lnTo>
                  <a:lnTo>
                    <a:pt x="140" y="522"/>
                  </a:lnTo>
                  <a:lnTo>
                    <a:pt x="140" y="522"/>
                  </a:lnTo>
                  <a:lnTo>
                    <a:pt x="142" y="525"/>
                  </a:lnTo>
                  <a:lnTo>
                    <a:pt x="145" y="525"/>
                  </a:lnTo>
                  <a:lnTo>
                    <a:pt x="154" y="520"/>
                  </a:lnTo>
                  <a:lnTo>
                    <a:pt x="154" y="520"/>
                  </a:lnTo>
                  <a:lnTo>
                    <a:pt x="149" y="522"/>
                  </a:lnTo>
                  <a:lnTo>
                    <a:pt x="147" y="522"/>
                  </a:lnTo>
                  <a:lnTo>
                    <a:pt x="147" y="527"/>
                  </a:lnTo>
                  <a:lnTo>
                    <a:pt x="147" y="527"/>
                  </a:lnTo>
                  <a:lnTo>
                    <a:pt x="147" y="531"/>
                  </a:lnTo>
                  <a:lnTo>
                    <a:pt x="151" y="538"/>
                  </a:lnTo>
                  <a:lnTo>
                    <a:pt x="151" y="538"/>
                  </a:lnTo>
                  <a:lnTo>
                    <a:pt x="154" y="542"/>
                  </a:lnTo>
                  <a:lnTo>
                    <a:pt x="158" y="545"/>
                  </a:lnTo>
                  <a:lnTo>
                    <a:pt x="160" y="542"/>
                  </a:lnTo>
                  <a:lnTo>
                    <a:pt x="162" y="536"/>
                  </a:lnTo>
                  <a:lnTo>
                    <a:pt x="162" y="536"/>
                  </a:lnTo>
                  <a:lnTo>
                    <a:pt x="162" y="547"/>
                  </a:lnTo>
                  <a:lnTo>
                    <a:pt x="165" y="549"/>
                  </a:lnTo>
                  <a:lnTo>
                    <a:pt x="171" y="551"/>
                  </a:lnTo>
                  <a:lnTo>
                    <a:pt x="171" y="551"/>
                  </a:lnTo>
                  <a:lnTo>
                    <a:pt x="178" y="549"/>
                  </a:lnTo>
                  <a:lnTo>
                    <a:pt x="182" y="547"/>
                  </a:lnTo>
                  <a:lnTo>
                    <a:pt x="185" y="545"/>
                  </a:lnTo>
                  <a:lnTo>
                    <a:pt x="187" y="538"/>
                  </a:lnTo>
                  <a:lnTo>
                    <a:pt x="187" y="538"/>
                  </a:lnTo>
                  <a:lnTo>
                    <a:pt x="189" y="529"/>
                  </a:lnTo>
                  <a:lnTo>
                    <a:pt x="194" y="518"/>
                  </a:lnTo>
                  <a:lnTo>
                    <a:pt x="194" y="518"/>
                  </a:lnTo>
                  <a:lnTo>
                    <a:pt x="194" y="507"/>
                  </a:lnTo>
                  <a:lnTo>
                    <a:pt x="196" y="502"/>
                  </a:lnTo>
                  <a:lnTo>
                    <a:pt x="200" y="500"/>
                  </a:lnTo>
                  <a:lnTo>
                    <a:pt x="200" y="500"/>
                  </a:lnTo>
                  <a:lnTo>
                    <a:pt x="200" y="502"/>
                  </a:lnTo>
                  <a:lnTo>
                    <a:pt x="200" y="502"/>
                  </a:lnTo>
                  <a:lnTo>
                    <a:pt x="200" y="500"/>
                  </a:lnTo>
                </a:path>
              </a:pathLst>
            </a:custGeom>
            <a:grpFill/>
            <a:ln w="11113">
              <a:solidFill>
                <a:schemeClr val="bg1"/>
              </a:solidFill>
              <a:prstDash val="solid"/>
              <a:round/>
              <a:headEnd/>
              <a:tailEnd/>
            </a:ln>
          </p:spPr>
          <p:txBody>
            <a:bodyPr/>
            <a:lstStyle/>
            <a:p>
              <a:endParaRPr lang="fr-CA"/>
            </a:p>
          </p:txBody>
        </p:sp>
      </p:grpSp>
      <p:sp>
        <p:nvSpPr>
          <p:cNvPr id="127" name="ZoneTexte 126"/>
          <p:cNvSpPr txBox="1"/>
          <p:nvPr/>
        </p:nvSpPr>
        <p:spPr>
          <a:xfrm>
            <a:off x="395536" y="4653136"/>
            <a:ext cx="3312368" cy="1296144"/>
          </a:xfrm>
          <a:prstGeom prst="rect">
            <a:avLst/>
          </a:prstGeom>
          <a:noFill/>
        </p:spPr>
        <p:txBody>
          <a:bodyPr wrap="square" lIns="54000" tIns="54000" rIns="54000" bIns="54000" rtlCol="0">
            <a:noAutofit/>
          </a:bodyPr>
          <a:lstStyle/>
          <a:p>
            <a:r>
              <a:rPr lang="fr-CA" sz="1200" b="1" i="1" smtClean="0">
                <a:solidFill>
                  <a:srgbClr val="00338D"/>
                </a:solidFill>
                <a:latin typeface="Arial" pitchFamily="34" charset="0"/>
                <a:cs typeface="Arial" pitchFamily="34" charset="0"/>
              </a:rPr>
              <a:t>Québec représente approximativement 20% des emplois, établissements et tonnage manipulé au pays en transport et entreposage.</a:t>
            </a:r>
          </a:p>
        </p:txBody>
      </p:sp>
      <p:pic>
        <p:nvPicPr>
          <p:cNvPr id="2050" name="Picture 2"/>
          <p:cNvPicPr>
            <a:picLocks noChangeAspect="1" noChangeArrowheads="1"/>
          </p:cNvPicPr>
          <p:nvPr/>
        </p:nvPicPr>
        <p:blipFill>
          <a:blip r:embed="rId2" cstate="print"/>
          <a:srcRect/>
          <a:stretch>
            <a:fillRect/>
          </a:stretch>
        </p:blipFill>
        <p:spPr bwMode="auto">
          <a:xfrm>
            <a:off x="4139952" y="1412776"/>
            <a:ext cx="2016224" cy="1866318"/>
          </a:xfrm>
          <a:prstGeom prst="rect">
            <a:avLst/>
          </a:prstGeom>
          <a:noFill/>
          <a:ln w="9525">
            <a:noFill/>
            <a:miter lim="800000"/>
            <a:headEnd/>
            <a:tailEnd/>
          </a:ln>
        </p:spPr>
      </p:pic>
      <p:pic>
        <p:nvPicPr>
          <p:cNvPr id="2052" name="Picture 4"/>
          <p:cNvPicPr>
            <a:picLocks noChangeAspect="1" noChangeArrowheads="1"/>
          </p:cNvPicPr>
          <p:nvPr/>
        </p:nvPicPr>
        <p:blipFill>
          <a:blip r:embed="rId3" cstate="print"/>
          <a:srcRect/>
          <a:stretch>
            <a:fillRect/>
          </a:stretch>
        </p:blipFill>
        <p:spPr bwMode="auto">
          <a:xfrm>
            <a:off x="4139952" y="3810810"/>
            <a:ext cx="2016224" cy="1922446"/>
          </a:xfrm>
          <a:prstGeom prst="rect">
            <a:avLst/>
          </a:prstGeom>
          <a:noFill/>
          <a:ln w="9525">
            <a:noFill/>
            <a:miter lim="800000"/>
            <a:headEnd/>
            <a:tailEnd/>
          </a:ln>
        </p:spPr>
      </p:pic>
      <p:pic>
        <p:nvPicPr>
          <p:cNvPr id="132" name="Picture 15" descr="Plane2"/>
          <p:cNvPicPr>
            <a:picLocks noChangeAspect="1" noChangeArrowheads="1"/>
          </p:cNvPicPr>
          <p:nvPr/>
        </p:nvPicPr>
        <p:blipFill>
          <a:blip r:embed="rId4" cstate="print"/>
          <a:srcRect/>
          <a:stretch>
            <a:fillRect/>
          </a:stretch>
        </p:blipFill>
        <p:spPr bwMode="auto">
          <a:xfrm>
            <a:off x="5148064" y="5661248"/>
            <a:ext cx="474692" cy="268040"/>
          </a:xfrm>
          <a:prstGeom prst="rect">
            <a:avLst/>
          </a:prstGeom>
          <a:noFill/>
          <a:ln w="9525">
            <a:noFill/>
            <a:miter lim="800000"/>
            <a:headEnd/>
            <a:tailEnd/>
          </a:ln>
        </p:spPr>
      </p:pic>
      <p:pic>
        <p:nvPicPr>
          <p:cNvPr id="133" name="Picture 12" descr="Camion5"/>
          <p:cNvPicPr>
            <a:picLocks noChangeAspect="1" noChangeArrowheads="1"/>
          </p:cNvPicPr>
          <p:nvPr/>
        </p:nvPicPr>
        <p:blipFill>
          <a:blip r:embed="rId5" cstate="print"/>
          <a:srcRect/>
          <a:stretch>
            <a:fillRect/>
          </a:stretch>
        </p:blipFill>
        <p:spPr bwMode="auto">
          <a:xfrm>
            <a:off x="3851920" y="4653136"/>
            <a:ext cx="584557" cy="146943"/>
          </a:xfrm>
          <a:prstGeom prst="rect">
            <a:avLst/>
          </a:prstGeom>
          <a:noFill/>
          <a:ln w="9525">
            <a:noFill/>
            <a:miter lim="800000"/>
            <a:headEnd/>
            <a:tailEnd/>
          </a:ln>
        </p:spPr>
      </p:pic>
      <p:pic>
        <p:nvPicPr>
          <p:cNvPr id="134" name="Picture 17" descr="Train2"/>
          <p:cNvPicPr>
            <a:picLocks noChangeAspect="1" noChangeArrowheads="1"/>
          </p:cNvPicPr>
          <p:nvPr/>
        </p:nvPicPr>
        <p:blipFill>
          <a:blip r:embed="rId6" cstate="print"/>
          <a:srcRect/>
          <a:stretch>
            <a:fillRect/>
          </a:stretch>
        </p:blipFill>
        <p:spPr bwMode="auto">
          <a:xfrm>
            <a:off x="5940152" y="5085184"/>
            <a:ext cx="309357" cy="516012"/>
          </a:xfrm>
          <a:prstGeom prst="rect">
            <a:avLst/>
          </a:prstGeom>
          <a:noFill/>
          <a:ln w="9525">
            <a:noFill/>
            <a:miter lim="800000"/>
            <a:headEnd/>
            <a:tailEnd/>
          </a:ln>
        </p:spPr>
      </p:pic>
      <p:pic>
        <p:nvPicPr>
          <p:cNvPr id="135" name="Picture 20" descr="Bateau3"/>
          <p:cNvPicPr>
            <a:picLocks noChangeAspect="1" noChangeArrowheads="1"/>
          </p:cNvPicPr>
          <p:nvPr/>
        </p:nvPicPr>
        <p:blipFill>
          <a:blip r:embed="rId7" cstate="print"/>
          <a:srcRect/>
          <a:stretch>
            <a:fillRect/>
          </a:stretch>
        </p:blipFill>
        <p:spPr bwMode="auto">
          <a:xfrm>
            <a:off x="5796136" y="3933056"/>
            <a:ext cx="457062" cy="280740"/>
          </a:xfrm>
          <a:prstGeom prst="rect">
            <a:avLst/>
          </a:prstGeom>
          <a:noFill/>
          <a:ln w="9525">
            <a:noFill/>
            <a:miter lim="800000"/>
            <a:headEnd/>
            <a:tailEnd/>
          </a:ln>
        </p:spPr>
      </p:pic>
      <p:pic>
        <p:nvPicPr>
          <p:cNvPr id="136" name="Picture 15" descr="Plane2"/>
          <p:cNvPicPr>
            <a:picLocks noChangeAspect="1" noChangeArrowheads="1"/>
          </p:cNvPicPr>
          <p:nvPr/>
        </p:nvPicPr>
        <p:blipFill>
          <a:blip r:embed="rId4" cstate="print"/>
          <a:srcRect/>
          <a:stretch>
            <a:fillRect/>
          </a:stretch>
        </p:blipFill>
        <p:spPr bwMode="auto">
          <a:xfrm>
            <a:off x="5393452" y="3232968"/>
            <a:ext cx="474692" cy="268040"/>
          </a:xfrm>
          <a:prstGeom prst="rect">
            <a:avLst/>
          </a:prstGeom>
          <a:noFill/>
          <a:ln w="9525">
            <a:noFill/>
            <a:miter lim="800000"/>
            <a:headEnd/>
            <a:tailEnd/>
          </a:ln>
        </p:spPr>
      </p:pic>
      <p:pic>
        <p:nvPicPr>
          <p:cNvPr id="137" name="Picture 12" descr="Camion5"/>
          <p:cNvPicPr>
            <a:picLocks noChangeAspect="1" noChangeArrowheads="1"/>
          </p:cNvPicPr>
          <p:nvPr/>
        </p:nvPicPr>
        <p:blipFill>
          <a:blip r:embed="rId5" cstate="print"/>
          <a:srcRect/>
          <a:stretch>
            <a:fillRect/>
          </a:stretch>
        </p:blipFill>
        <p:spPr bwMode="auto">
          <a:xfrm>
            <a:off x="3779912" y="2348880"/>
            <a:ext cx="584557" cy="146943"/>
          </a:xfrm>
          <a:prstGeom prst="rect">
            <a:avLst/>
          </a:prstGeom>
          <a:noFill/>
          <a:ln w="9525">
            <a:noFill/>
            <a:miter lim="800000"/>
            <a:headEnd/>
            <a:tailEnd/>
          </a:ln>
        </p:spPr>
      </p:pic>
      <p:pic>
        <p:nvPicPr>
          <p:cNvPr id="138" name="Picture 17" descr="Train2"/>
          <p:cNvPicPr>
            <a:picLocks noChangeAspect="1" noChangeArrowheads="1"/>
          </p:cNvPicPr>
          <p:nvPr/>
        </p:nvPicPr>
        <p:blipFill>
          <a:blip r:embed="rId6" cstate="print"/>
          <a:srcRect/>
          <a:stretch>
            <a:fillRect/>
          </a:stretch>
        </p:blipFill>
        <p:spPr bwMode="auto">
          <a:xfrm>
            <a:off x="6156176" y="2348880"/>
            <a:ext cx="309357" cy="516012"/>
          </a:xfrm>
          <a:prstGeom prst="rect">
            <a:avLst/>
          </a:prstGeom>
          <a:noFill/>
          <a:ln w="9525">
            <a:noFill/>
            <a:miter lim="800000"/>
            <a:headEnd/>
            <a:tailEnd/>
          </a:ln>
        </p:spPr>
      </p:pic>
      <p:pic>
        <p:nvPicPr>
          <p:cNvPr id="139" name="Picture 20" descr="Bateau3"/>
          <p:cNvPicPr>
            <a:picLocks noChangeAspect="1" noChangeArrowheads="1"/>
          </p:cNvPicPr>
          <p:nvPr/>
        </p:nvPicPr>
        <p:blipFill>
          <a:blip r:embed="rId7" cstate="print"/>
          <a:srcRect/>
          <a:stretch>
            <a:fillRect/>
          </a:stretch>
        </p:blipFill>
        <p:spPr bwMode="auto">
          <a:xfrm>
            <a:off x="5987146" y="1700808"/>
            <a:ext cx="457062" cy="2807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e 13"/>
          <p:cNvGrpSpPr/>
          <p:nvPr/>
        </p:nvGrpSpPr>
        <p:grpSpPr>
          <a:xfrm>
            <a:off x="3902603" y="1098798"/>
            <a:ext cx="2757629" cy="1754138"/>
            <a:chOff x="5270755" y="4077072"/>
            <a:chExt cx="3765741" cy="2258194"/>
          </a:xfrm>
        </p:grpSpPr>
        <p:pic>
          <p:nvPicPr>
            <p:cNvPr id="1026" name="Picture 2"/>
            <p:cNvPicPr>
              <a:picLocks noChangeAspect="1" noChangeArrowheads="1"/>
            </p:cNvPicPr>
            <p:nvPr/>
          </p:nvPicPr>
          <p:blipFill>
            <a:blip r:embed="rId2" cstate="print"/>
            <a:srcRect/>
            <a:stretch>
              <a:fillRect/>
            </a:stretch>
          </p:blipFill>
          <p:spPr bwMode="auto">
            <a:xfrm>
              <a:off x="5270755" y="4221088"/>
              <a:ext cx="3623264" cy="2114178"/>
            </a:xfrm>
            <a:prstGeom prst="rect">
              <a:avLst/>
            </a:prstGeom>
            <a:noFill/>
            <a:ln w="9525">
              <a:noFill/>
              <a:miter lim="800000"/>
              <a:headEnd/>
              <a:tailEnd/>
            </a:ln>
          </p:spPr>
        </p:pic>
        <p:pic>
          <p:nvPicPr>
            <p:cNvPr id="8" name="Picture 15" descr="Plane2"/>
            <p:cNvPicPr>
              <a:picLocks noChangeAspect="1" noChangeArrowheads="1"/>
            </p:cNvPicPr>
            <p:nvPr/>
          </p:nvPicPr>
          <p:blipFill>
            <a:blip r:embed="rId3" cstate="print"/>
            <a:srcRect/>
            <a:stretch>
              <a:fillRect/>
            </a:stretch>
          </p:blipFill>
          <p:spPr bwMode="auto">
            <a:xfrm>
              <a:off x="6782923" y="4149080"/>
              <a:ext cx="474692" cy="268040"/>
            </a:xfrm>
            <a:prstGeom prst="rect">
              <a:avLst/>
            </a:prstGeom>
            <a:noFill/>
            <a:ln w="9525">
              <a:noFill/>
              <a:miter lim="800000"/>
              <a:headEnd/>
              <a:tailEnd/>
            </a:ln>
          </p:spPr>
        </p:pic>
        <p:pic>
          <p:nvPicPr>
            <p:cNvPr id="9" name="Picture 12" descr="Camion5"/>
            <p:cNvPicPr>
              <a:picLocks noChangeAspect="1" noChangeArrowheads="1"/>
            </p:cNvPicPr>
            <p:nvPr/>
          </p:nvPicPr>
          <p:blipFill>
            <a:blip r:embed="rId4" cstate="print"/>
            <a:srcRect/>
            <a:stretch>
              <a:fillRect/>
            </a:stretch>
          </p:blipFill>
          <p:spPr bwMode="auto">
            <a:xfrm>
              <a:off x="5270755" y="5877272"/>
              <a:ext cx="584557" cy="146943"/>
            </a:xfrm>
            <a:prstGeom prst="rect">
              <a:avLst/>
            </a:prstGeom>
            <a:noFill/>
            <a:ln w="9525">
              <a:noFill/>
              <a:miter lim="800000"/>
              <a:headEnd/>
              <a:tailEnd/>
            </a:ln>
          </p:spPr>
        </p:pic>
        <p:pic>
          <p:nvPicPr>
            <p:cNvPr id="10" name="Picture 17" descr="Train2"/>
            <p:cNvPicPr>
              <a:picLocks noChangeAspect="1" noChangeArrowheads="1"/>
            </p:cNvPicPr>
            <p:nvPr/>
          </p:nvPicPr>
          <p:blipFill>
            <a:blip r:embed="rId5" cstate="print"/>
            <a:srcRect/>
            <a:stretch>
              <a:fillRect/>
            </a:stretch>
          </p:blipFill>
          <p:spPr bwMode="auto">
            <a:xfrm>
              <a:off x="8727139" y="4941168"/>
              <a:ext cx="309357" cy="516012"/>
            </a:xfrm>
            <a:prstGeom prst="rect">
              <a:avLst/>
            </a:prstGeom>
            <a:noFill/>
            <a:ln w="9525">
              <a:noFill/>
              <a:miter lim="800000"/>
              <a:headEnd/>
              <a:tailEnd/>
            </a:ln>
          </p:spPr>
        </p:pic>
        <p:pic>
          <p:nvPicPr>
            <p:cNvPr id="11" name="Picture 20" descr="Bateau3"/>
            <p:cNvPicPr>
              <a:picLocks noChangeAspect="1" noChangeArrowheads="1"/>
            </p:cNvPicPr>
            <p:nvPr/>
          </p:nvPicPr>
          <p:blipFill>
            <a:blip r:embed="rId6" cstate="print"/>
            <a:srcRect/>
            <a:stretch>
              <a:fillRect/>
            </a:stretch>
          </p:blipFill>
          <p:spPr bwMode="auto">
            <a:xfrm>
              <a:off x="7791035" y="4077072"/>
              <a:ext cx="457062" cy="280740"/>
            </a:xfrm>
            <a:prstGeom prst="rect">
              <a:avLst/>
            </a:prstGeom>
            <a:noFill/>
            <a:ln w="9525">
              <a:noFill/>
              <a:miter lim="800000"/>
              <a:headEnd/>
              <a:tailEnd/>
            </a:ln>
          </p:spPr>
        </p:pic>
      </p:grpSp>
      <p:sp>
        <p:nvSpPr>
          <p:cNvPr id="4" name="Title 3"/>
          <p:cNvSpPr>
            <a:spLocks noGrp="1"/>
          </p:cNvSpPr>
          <p:nvPr>
            <p:ph type="title"/>
          </p:nvPr>
        </p:nvSpPr>
        <p:spPr/>
        <p:txBody>
          <a:bodyPr/>
          <a:lstStyle/>
          <a:p>
            <a:r>
              <a:rPr lang="fr-CA" sz="1600" b="0" dirty="0" smtClean="0"/>
              <a:t>Grande Région Montréalaise</a:t>
            </a:r>
            <a:r>
              <a:rPr lang="fr-CA" dirty="0" smtClean="0"/>
              <a:t/>
            </a:r>
            <a:br>
              <a:rPr lang="fr-CA" dirty="0" smtClean="0"/>
            </a:br>
            <a:r>
              <a:rPr lang="fr-CA" dirty="0" smtClean="0"/>
              <a:t>Profil de l’industrie</a:t>
            </a:r>
            <a:endParaRPr lang="fr-CA" dirty="0"/>
          </a:p>
        </p:txBody>
      </p:sp>
      <p:pic>
        <p:nvPicPr>
          <p:cNvPr id="6" name="Image 5"/>
          <p:cNvPicPr/>
          <p:nvPr/>
        </p:nvPicPr>
        <p:blipFill>
          <a:blip r:embed="rId7" cstate="print"/>
          <a:srcRect/>
          <a:stretch>
            <a:fillRect/>
          </a:stretch>
        </p:blipFill>
        <p:spPr bwMode="auto">
          <a:xfrm>
            <a:off x="6136821" y="2420888"/>
            <a:ext cx="2827667" cy="1656184"/>
          </a:xfrm>
          <a:prstGeom prst="rect">
            <a:avLst/>
          </a:prstGeom>
          <a:noFill/>
          <a:ln w="9525">
            <a:noFill/>
            <a:miter lim="800000"/>
            <a:headEnd/>
            <a:tailEnd/>
          </a:ln>
        </p:spPr>
      </p:pic>
      <p:sp>
        <p:nvSpPr>
          <p:cNvPr id="12" name="Rectangle 11"/>
          <p:cNvSpPr/>
          <p:nvPr/>
        </p:nvSpPr>
        <p:spPr>
          <a:xfrm>
            <a:off x="107504" y="1052736"/>
            <a:ext cx="3744416" cy="1754326"/>
          </a:xfrm>
          <a:prstGeom prst="rect">
            <a:avLst/>
          </a:prstGeom>
        </p:spPr>
        <p:txBody>
          <a:bodyPr wrap="square">
            <a:spAutoFit/>
          </a:bodyPr>
          <a:lstStyle/>
          <a:p>
            <a:r>
              <a:rPr lang="fr-CA" sz="1400" b="1" i="1" smtClean="0">
                <a:solidFill>
                  <a:srgbClr val="92D050"/>
                </a:solidFill>
              </a:rPr>
              <a:t>Grande Région Montréalaise</a:t>
            </a:r>
          </a:p>
          <a:p>
            <a:pPr marL="180975" indent="-180975">
              <a:spcAft>
                <a:spcPts val="600"/>
              </a:spcAft>
              <a:buFont typeface="Arial" pitchFamily="34" charset="0"/>
              <a:buChar char="•"/>
            </a:pPr>
            <a:r>
              <a:rPr lang="fr-CA" sz="1400" b="1" i="1" smtClean="0">
                <a:solidFill>
                  <a:srgbClr val="00338D"/>
                </a:solidFill>
              </a:rPr>
              <a:t>44 000 emplois </a:t>
            </a:r>
            <a:r>
              <a:rPr lang="fr-CA" sz="1400" i="1" smtClean="0">
                <a:solidFill>
                  <a:srgbClr val="00338D"/>
                </a:solidFill>
              </a:rPr>
              <a:t>en Transport et Entreposage </a:t>
            </a:r>
            <a:r>
              <a:rPr lang="fr-CA" sz="1200" i="1" smtClean="0">
                <a:solidFill>
                  <a:srgbClr val="00338D"/>
                </a:solidFill>
              </a:rPr>
              <a:t>(42% Qc – 9% Can)</a:t>
            </a:r>
            <a:endParaRPr lang="fr-CA" sz="1400" i="1" smtClean="0">
              <a:solidFill>
                <a:srgbClr val="00338D"/>
              </a:solidFill>
            </a:endParaRPr>
          </a:p>
          <a:p>
            <a:pPr marL="180975" indent="-180975">
              <a:spcAft>
                <a:spcPts val="600"/>
              </a:spcAft>
              <a:buFont typeface="Arial" pitchFamily="34" charset="0"/>
              <a:buChar char="•"/>
            </a:pPr>
            <a:r>
              <a:rPr lang="fr-CA" sz="1400" b="1" i="1" smtClean="0">
                <a:solidFill>
                  <a:srgbClr val="00338D"/>
                </a:solidFill>
              </a:rPr>
              <a:t>6 300 établissements</a:t>
            </a:r>
            <a:r>
              <a:rPr lang="fr-CA" sz="1200" i="1" smtClean="0">
                <a:solidFill>
                  <a:srgbClr val="00338D"/>
                </a:solidFill>
              </a:rPr>
              <a:t> (63% Qc – 14% Can)</a:t>
            </a:r>
            <a:endParaRPr lang="fr-CA" sz="1400" i="1" smtClean="0">
              <a:solidFill>
                <a:srgbClr val="00338D"/>
              </a:solidFill>
            </a:endParaRPr>
          </a:p>
          <a:p>
            <a:pPr marL="180975" indent="-180975">
              <a:spcAft>
                <a:spcPts val="600"/>
              </a:spcAft>
              <a:buFont typeface="Arial" pitchFamily="34" charset="0"/>
              <a:buChar char="•"/>
            </a:pPr>
            <a:r>
              <a:rPr lang="fr-CA" sz="1400" i="1" smtClean="0">
                <a:solidFill>
                  <a:srgbClr val="00338D"/>
                </a:solidFill>
              </a:rPr>
              <a:t>Plus de </a:t>
            </a:r>
            <a:r>
              <a:rPr lang="fr-CA" sz="1400" b="1" i="1" smtClean="0">
                <a:solidFill>
                  <a:srgbClr val="00338D"/>
                </a:solidFill>
              </a:rPr>
              <a:t>142  millions de tonnes </a:t>
            </a:r>
            <a:r>
              <a:rPr lang="fr-CA" sz="1400" i="1" smtClean="0">
                <a:solidFill>
                  <a:srgbClr val="00338D"/>
                </a:solidFill>
              </a:rPr>
              <a:t>manipulées par tous types de transport </a:t>
            </a:r>
            <a:r>
              <a:rPr lang="fr-CA" sz="1200" i="1" smtClean="0">
                <a:solidFill>
                  <a:srgbClr val="00338D"/>
                </a:solidFill>
              </a:rPr>
              <a:t>(35% Qc – 7% Can)</a:t>
            </a:r>
            <a:endParaRPr lang="fr-CA" sz="1400" i="1" smtClean="0">
              <a:solidFill>
                <a:srgbClr val="00338D"/>
              </a:solidFill>
            </a:endParaRPr>
          </a:p>
        </p:txBody>
      </p:sp>
      <p:sp>
        <p:nvSpPr>
          <p:cNvPr id="13" name="Rectangle 12"/>
          <p:cNvSpPr/>
          <p:nvPr/>
        </p:nvSpPr>
        <p:spPr>
          <a:xfrm>
            <a:off x="4283968" y="4221088"/>
            <a:ext cx="4536504" cy="1800493"/>
          </a:xfrm>
          <a:prstGeom prst="rect">
            <a:avLst/>
          </a:prstGeom>
        </p:spPr>
        <p:txBody>
          <a:bodyPr wrap="square">
            <a:spAutoFit/>
          </a:bodyPr>
          <a:lstStyle/>
          <a:p>
            <a:pPr marL="180975" lvl="0" indent="-180975">
              <a:spcBef>
                <a:spcPts val="600"/>
              </a:spcBef>
              <a:spcAft>
                <a:spcPts val="600"/>
              </a:spcAft>
              <a:buFont typeface="Arial" pitchFamily="34" charset="0"/>
              <a:buChar char="•"/>
            </a:pPr>
            <a:r>
              <a:rPr lang="fr-CA" sz="1200" i="1" smtClean="0">
                <a:solidFill>
                  <a:srgbClr val="00338D"/>
                </a:solidFill>
              </a:rPr>
              <a:t>Si l’on considère les fonctions logistiques au sein des </a:t>
            </a:r>
            <a:r>
              <a:rPr lang="fr-CA" sz="1200" b="1" i="1" smtClean="0">
                <a:solidFill>
                  <a:srgbClr val="00338D"/>
                </a:solidFill>
              </a:rPr>
              <a:t>fabricants, grossistes et détaillants</a:t>
            </a:r>
            <a:r>
              <a:rPr lang="fr-CA" sz="1200" i="1" smtClean="0">
                <a:solidFill>
                  <a:srgbClr val="00338D"/>
                </a:solidFill>
              </a:rPr>
              <a:t>, cette industrie peut compter un peu plus de </a:t>
            </a:r>
            <a:r>
              <a:rPr lang="fr-CA" sz="1200" b="1" i="1" smtClean="0">
                <a:solidFill>
                  <a:srgbClr val="00338D"/>
                </a:solidFill>
              </a:rPr>
              <a:t>70 000 emplois additionnels</a:t>
            </a:r>
            <a:r>
              <a:rPr lang="fr-CA" sz="1200" i="1" smtClean="0">
                <a:solidFill>
                  <a:srgbClr val="00338D"/>
                </a:solidFill>
              </a:rPr>
              <a:t>, donc près de </a:t>
            </a:r>
            <a:r>
              <a:rPr lang="fr-CA" sz="1200" b="1" i="1" smtClean="0">
                <a:solidFill>
                  <a:srgbClr val="00338D"/>
                </a:solidFill>
              </a:rPr>
              <a:t>115 000 emplois au total</a:t>
            </a:r>
            <a:r>
              <a:rPr lang="fr-CA" sz="1200" i="1" smtClean="0">
                <a:solidFill>
                  <a:srgbClr val="00338D"/>
                </a:solidFill>
              </a:rPr>
              <a:t>.</a:t>
            </a:r>
          </a:p>
          <a:p>
            <a:pPr marL="180975" lvl="0" indent="-180975">
              <a:spcBef>
                <a:spcPts val="600"/>
              </a:spcBef>
              <a:spcAft>
                <a:spcPts val="600"/>
              </a:spcAft>
              <a:buFont typeface="Arial" pitchFamily="34" charset="0"/>
              <a:buChar char="•"/>
            </a:pPr>
            <a:r>
              <a:rPr lang="fr-CA" sz="1200" i="1" smtClean="0">
                <a:solidFill>
                  <a:srgbClr val="00338D"/>
                </a:solidFill>
              </a:rPr>
              <a:t>En excluant ceux dont le </a:t>
            </a:r>
            <a:r>
              <a:rPr lang="fr-CA" sz="1200" b="1" i="1" smtClean="0">
                <a:solidFill>
                  <a:srgbClr val="00338D"/>
                </a:solidFill>
              </a:rPr>
              <a:t>nombre d’employés est &lt; 5 </a:t>
            </a:r>
            <a:r>
              <a:rPr lang="fr-CA" sz="1200" i="1" smtClean="0">
                <a:solidFill>
                  <a:srgbClr val="00338D"/>
                </a:solidFill>
              </a:rPr>
              <a:t>ou indéterminé (plus de 80%), le nombre d’établissements passe de 6 297 établissements à </a:t>
            </a:r>
            <a:r>
              <a:rPr lang="fr-CA" sz="1200" b="1" i="1" smtClean="0">
                <a:solidFill>
                  <a:srgbClr val="00338D"/>
                </a:solidFill>
              </a:rPr>
              <a:t>1 186 établissements</a:t>
            </a:r>
            <a:r>
              <a:rPr lang="fr-CA" sz="1200" i="1" smtClean="0">
                <a:solidFill>
                  <a:srgbClr val="00338D"/>
                </a:solidFill>
              </a:rPr>
              <a:t>. </a:t>
            </a:r>
          </a:p>
          <a:p>
            <a:pPr marL="180975" lvl="0" indent="-180975">
              <a:buFont typeface="Arial" pitchFamily="34" charset="0"/>
              <a:buChar char="•"/>
            </a:pPr>
            <a:endParaRPr lang="fr-CA" sz="1200" b="1" i="1">
              <a:solidFill>
                <a:srgbClr val="00338D"/>
              </a:solidFill>
            </a:endParaRPr>
          </a:p>
        </p:txBody>
      </p:sp>
      <p:sp>
        <p:nvSpPr>
          <p:cNvPr id="15" name="ZoneTexte 14"/>
          <p:cNvSpPr txBox="1"/>
          <p:nvPr/>
        </p:nvSpPr>
        <p:spPr>
          <a:xfrm>
            <a:off x="4499992" y="1844824"/>
            <a:ext cx="576064" cy="216024"/>
          </a:xfrm>
          <a:prstGeom prst="rect">
            <a:avLst/>
          </a:prstGeom>
          <a:noFill/>
        </p:spPr>
        <p:txBody>
          <a:bodyPr wrap="square" lIns="54000" tIns="54000" rIns="54000" bIns="54000" rtlCol="0">
            <a:noAutofit/>
          </a:bodyPr>
          <a:lstStyle/>
          <a:p>
            <a:r>
              <a:rPr lang="fr-CA" sz="900" b="1" smtClean="0">
                <a:solidFill>
                  <a:schemeClr val="bg1"/>
                </a:solidFill>
                <a:latin typeface="Arial" pitchFamily="34" charset="0"/>
                <a:cs typeface="Arial" pitchFamily="34" charset="0"/>
              </a:rPr>
              <a:t>67,7%</a:t>
            </a:r>
          </a:p>
        </p:txBody>
      </p:sp>
      <p:sp>
        <p:nvSpPr>
          <p:cNvPr id="16" name="ZoneTexte 15"/>
          <p:cNvSpPr txBox="1"/>
          <p:nvPr/>
        </p:nvSpPr>
        <p:spPr>
          <a:xfrm>
            <a:off x="5436096" y="1412776"/>
            <a:ext cx="576064" cy="216024"/>
          </a:xfrm>
          <a:prstGeom prst="rect">
            <a:avLst/>
          </a:prstGeom>
          <a:noFill/>
        </p:spPr>
        <p:txBody>
          <a:bodyPr wrap="square" lIns="54000" tIns="54000" rIns="54000" bIns="54000" rtlCol="0">
            <a:noAutofit/>
          </a:bodyPr>
          <a:lstStyle/>
          <a:p>
            <a:r>
              <a:rPr lang="fr-CA" sz="900" b="1" smtClean="0">
                <a:solidFill>
                  <a:schemeClr val="bg1"/>
                </a:solidFill>
                <a:latin typeface="Arial" pitchFamily="34" charset="0"/>
                <a:cs typeface="Arial" pitchFamily="34" charset="0"/>
              </a:rPr>
              <a:t>19,3%</a:t>
            </a:r>
          </a:p>
        </p:txBody>
      </p:sp>
      <p:sp>
        <p:nvSpPr>
          <p:cNvPr id="17" name="ZoneTexte 16"/>
          <p:cNvSpPr txBox="1"/>
          <p:nvPr/>
        </p:nvSpPr>
        <p:spPr>
          <a:xfrm>
            <a:off x="4716016" y="1196752"/>
            <a:ext cx="576064" cy="216024"/>
          </a:xfrm>
          <a:prstGeom prst="rect">
            <a:avLst/>
          </a:prstGeom>
          <a:noFill/>
        </p:spPr>
        <p:txBody>
          <a:bodyPr wrap="square" lIns="54000" tIns="54000" rIns="54000" bIns="54000" rtlCol="0">
            <a:noAutofit/>
          </a:bodyPr>
          <a:lstStyle/>
          <a:p>
            <a:r>
              <a:rPr lang="fr-CA" sz="900" b="1" smtClean="0">
                <a:latin typeface="Arial" pitchFamily="34" charset="0"/>
                <a:cs typeface="Arial" pitchFamily="34" charset="0"/>
              </a:rPr>
              <a:t>0,1%</a:t>
            </a:r>
          </a:p>
        </p:txBody>
      </p:sp>
      <p:sp>
        <p:nvSpPr>
          <p:cNvPr id="18" name="ZoneTexte 17"/>
          <p:cNvSpPr txBox="1"/>
          <p:nvPr/>
        </p:nvSpPr>
        <p:spPr>
          <a:xfrm>
            <a:off x="5796136" y="1700808"/>
            <a:ext cx="576064" cy="216024"/>
          </a:xfrm>
          <a:prstGeom prst="rect">
            <a:avLst/>
          </a:prstGeom>
          <a:noFill/>
        </p:spPr>
        <p:txBody>
          <a:bodyPr wrap="square" lIns="54000" tIns="54000" rIns="54000" bIns="54000" rtlCol="0">
            <a:noAutofit/>
          </a:bodyPr>
          <a:lstStyle/>
          <a:p>
            <a:r>
              <a:rPr lang="fr-CA" sz="900" b="1" smtClean="0">
                <a:solidFill>
                  <a:schemeClr val="bg1"/>
                </a:solidFill>
                <a:latin typeface="Arial" pitchFamily="34" charset="0"/>
                <a:cs typeface="Arial" pitchFamily="34" charset="0"/>
              </a:rPr>
              <a:t>12,8%</a:t>
            </a:r>
          </a:p>
        </p:txBody>
      </p:sp>
      <p:pic>
        <p:nvPicPr>
          <p:cNvPr id="19" name="Image 18"/>
          <p:cNvPicPr/>
          <p:nvPr/>
        </p:nvPicPr>
        <p:blipFill>
          <a:blip r:embed="rId8" cstate="print"/>
          <a:srcRect/>
          <a:stretch>
            <a:fillRect/>
          </a:stretch>
        </p:blipFill>
        <p:spPr bwMode="auto">
          <a:xfrm>
            <a:off x="541605" y="2852936"/>
            <a:ext cx="3670355" cy="34288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1600" b="0" dirty="0" smtClean="0"/>
              <a:t>Grande Région Montréalaise</a:t>
            </a:r>
            <a:r>
              <a:rPr lang="fr-CA" sz="1600" dirty="0" smtClean="0"/>
              <a:t/>
            </a:r>
            <a:br>
              <a:rPr lang="fr-CA" sz="1600" dirty="0" smtClean="0"/>
            </a:br>
            <a:r>
              <a:rPr lang="fr-CA" dirty="0" smtClean="0"/>
              <a:t>Impact Économique</a:t>
            </a:r>
            <a:endParaRPr lang="fr-CA" dirty="0"/>
          </a:p>
        </p:txBody>
      </p:sp>
      <p:sp>
        <p:nvSpPr>
          <p:cNvPr id="3" name="Espace réservé du texte 2"/>
          <p:cNvSpPr>
            <a:spLocks noGrp="1"/>
          </p:cNvSpPr>
          <p:nvPr>
            <p:ph type="body" sz="quarter" idx="10"/>
          </p:nvPr>
        </p:nvSpPr>
        <p:spPr>
          <a:xfrm>
            <a:off x="4067944" y="1196752"/>
            <a:ext cx="4824536" cy="2232248"/>
          </a:xfrm>
        </p:spPr>
        <p:txBody>
          <a:bodyPr/>
          <a:lstStyle/>
          <a:p>
            <a:pPr marL="180975" indent="-180975">
              <a:spcAft>
                <a:spcPts val="600"/>
              </a:spcAft>
              <a:buFont typeface="Arial" pitchFamily="34" charset="0"/>
              <a:buChar char="•"/>
            </a:pPr>
            <a:r>
              <a:rPr lang="fr-CA" sz="1200" b="0" i="1" dirty="0" smtClean="0"/>
              <a:t>Plus </a:t>
            </a:r>
            <a:r>
              <a:rPr lang="fr-CA" sz="1200" b="0" i="1" dirty="0"/>
              <a:t>de </a:t>
            </a:r>
            <a:r>
              <a:rPr lang="fr-CA" sz="1200" i="1" dirty="0"/>
              <a:t>4,2 milliards de dollars en valeur ajoutée </a:t>
            </a:r>
            <a:r>
              <a:rPr lang="fr-CA" sz="1200" b="0" i="1" dirty="0"/>
              <a:t>ont été générés en 2012 dans la GRM par l’industrie du transport et de la logistique.</a:t>
            </a:r>
          </a:p>
          <a:p>
            <a:pPr marL="180975" indent="-180975">
              <a:spcAft>
                <a:spcPts val="600"/>
              </a:spcAft>
              <a:buFont typeface="Arial" pitchFamily="34" charset="0"/>
              <a:buChar char="•"/>
            </a:pPr>
            <a:r>
              <a:rPr lang="fr-CA" sz="1200" b="0" i="1" dirty="0" smtClean="0"/>
              <a:t>En </a:t>
            </a:r>
            <a:r>
              <a:rPr lang="fr-CA" sz="1200" b="0" i="1" dirty="0"/>
              <a:t>2012, plus de </a:t>
            </a:r>
            <a:r>
              <a:rPr lang="fr-CA" sz="1200" i="1" dirty="0"/>
              <a:t>52 000 emplois </a:t>
            </a:r>
            <a:r>
              <a:rPr lang="fr-CA" sz="1200" b="0" i="1" dirty="0"/>
              <a:t>ont été soutenus dans la GRM par l’industrie du transport et de la logistique, que ce soit directement ou via sa chaîne de fournisseurs.</a:t>
            </a:r>
          </a:p>
          <a:p>
            <a:pPr marL="180975" indent="-180975">
              <a:spcAft>
                <a:spcPts val="600"/>
              </a:spcAft>
              <a:buFont typeface="Arial" pitchFamily="34" charset="0"/>
              <a:buChar char="•"/>
            </a:pPr>
            <a:r>
              <a:rPr lang="fr-CA" sz="1200" b="0" i="1" dirty="0" smtClean="0"/>
              <a:t>Au </a:t>
            </a:r>
            <a:r>
              <a:rPr lang="fr-CA" sz="1200" b="0" i="1" dirty="0"/>
              <a:t>total, les </a:t>
            </a:r>
            <a:r>
              <a:rPr lang="fr-CA" sz="1200" i="1" dirty="0"/>
              <a:t>salaires versés </a:t>
            </a:r>
            <a:r>
              <a:rPr lang="fr-CA" sz="1200" b="0" i="1" dirty="0"/>
              <a:t>dans la GRM par cette industrie et ses fournisseurs ont dépassé </a:t>
            </a:r>
            <a:r>
              <a:rPr lang="fr-CA" sz="1200" i="1" dirty="0"/>
              <a:t>2,1 milliards de dollars </a:t>
            </a:r>
            <a:r>
              <a:rPr lang="fr-CA" sz="1200" b="0" i="1" dirty="0"/>
              <a:t>en 2012 et le salaire moyen des employés du secteur est plus élevé que celui de l’ensemble de l’économie de la région.</a:t>
            </a:r>
          </a:p>
          <a:p>
            <a:pPr>
              <a:buFont typeface="Arial" pitchFamily="34" charset="0"/>
              <a:buChar char="•"/>
            </a:pPr>
            <a:endParaRPr lang="fr-CA" sz="1050" i="1" dirty="0"/>
          </a:p>
        </p:txBody>
      </p:sp>
      <p:pic>
        <p:nvPicPr>
          <p:cNvPr id="1027" name="Picture 3"/>
          <p:cNvPicPr>
            <a:picLocks noChangeAspect="1" noChangeArrowheads="1"/>
          </p:cNvPicPr>
          <p:nvPr/>
        </p:nvPicPr>
        <p:blipFill>
          <a:blip r:embed="rId2" cstate="print"/>
          <a:srcRect/>
          <a:stretch>
            <a:fillRect/>
          </a:stretch>
        </p:blipFill>
        <p:spPr bwMode="auto">
          <a:xfrm>
            <a:off x="251520" y="1147192"/>
            <a:ext cx="3676650" cy="22098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print"/>
          <a:srcRect/>
          <a:stretch>
            <a:fillRect/>
          </a:stretch>
        </p:blipFill>
        <p:spPr bwMode="auto">
          <a:xfrm>
            <a:off x="611560" y="3501008"/>
            <a:ext cx="7820497" cy="2808312"/>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1600" b="0" dirty="0" smtClean="0"/>
              <a:t>Sondage auprès de Entreprises</a:t>
            </a:r>
            <a:r>
              <a:rPr lang="fr-CA" dirty="0" smtClean="0"/>
              <a:t/>
            </a:r>
            <a:br>
              <a:rPr lang="fr-CA" dirty="0" smtClean="0"/>
            </a:br>
            <a:r>
              <a:rPr lang="fr-CA" dirty="0" smtClean="0"/>
              <a:t>Deux « Populations » sondées</a:t>
            </a:r>
            <a:endParaRPr lang="fr-CA" dirty="0"/>
          </a:p>
        </p:txBody>
      </p:sp>
      <p:sp>
        <p:nvSpPr>
          <p:cNvPr id="3" name="Espace réservé du texte 2"/>
          <p:cNvSpPr>
            <a:spLocks noGrp="1"/>
          </p:cNvSpPr>
          <p:nvPr>
            <p:ph type="body" sz="quarter" idx="10"/>
          </p:nvPr>
        </p:nvSpPr>
        <p:spPr>
          <a:xfrm>
            <a:off x="323528" y="5157192"/>
            <a:ext cx="2880320" cy="1008112"/>
          </a:xfrm>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anchor="ctr" anchorCtr="0"/>
          <a:lstStyle/>
          <a:p>
            <a:pPr marL="85725"/>
            <a:r>
              <a:rPr lang="fr-CA" i="1" dirty="0" smtClean="0"/>
              <a:t>Le </a:t>
            </a:r>
            <a:r>
              <a:rPr lang="fr-CA" i="1" dirty="0"/>
              <a:t>total des répondants, fournisseurs et usagers ont manipulé au total plus de 31 millions de tonnes métriques en 2012; soit un peu plus de 20 % du tonnage évalué pour la GRM</a:t>
            </a:r>
            <a:r>
              <a:rPr lang="fr-CA" i="1" dirty="0" smtClean="0"/>
              <a:t>.</a:t>
            </a:r>
            <a:endParaRPr lang="fr-CA" i="1" dirty="0"/>
          </a:p>
        </p:txBody>
      </p:sp>
      <p:sp>
        <p:nvSpPr>
          <p:cNvPr id="4" name="Espace réservé du texte 2"/>
          <p:cNvSpPr txBox="1">
            <a:spLocks/>
          </p:cNvSpPr>
          <p:nvPr/>
        </p:nvSpPr>
        <p:spPr bwMode="gray">
          <a:xfrm>
            <a:off x="107504" y="1196752"/>
            <a:ext cx="5256584" cy="1656184"/>
          </a:xfrm>
          <a:prstGeom prst="rect">
            <a:avLst/>
          </a:prstGeom>
        </p:spPr>
        <p:txBody>
          <a:bodyPr vert="horz" lIns="0" tIns="0" rIns="0" bIns="0" rtlCol="0">
            <a:noAutofit/>
          </a:bodyPr>
          <a:lstStyle/>
          <a:p>
            <a:pPr lvl="0">
              <a:spcBef>
                <a:spcPts val="600"/>
              </a:spcBef>
            </a:pPr>
            <a:r>
              <a:rPr lang="fr-CA" sz="1200" b="1" i="1" dirty="0" smtClean="0">
                <a:solidFill>
                  <a:srgbClr val="92D050"/>
                </a:solidFill>
              </a:rPr>
              <a:t>Fournisseurs de services – 53 répondants</a:t>
            </a:r>
          </a:p>
          <a:p>
            <a:pPr marL="180975" indent="-180975">
              <a:spcBef>
                <a:spcPts val="600"/>
              </a:spcBef>
              <a:spcAft>
                <a:spcPts val="600"/>
              </a:spcAft>
              <a:buFont typeface="Arial" pitchFamily="34" charset="0"/>
              <a:buChar char="•"/>
            </a:pPr>
            <a:r>
              <a:rPr lang="fr-CA" sz="1100" b="1" i="1" dirty="0" smtClean="0">
                <a:solidFill>
                  <a:srgbClr val="00338D"/>
                </a:solidFill>
              </a:rPr>
              <a:t>80 % des répondants ont eu recours à de la sous-traitance pour leurs activités de transport et de logistique.</a:t>
            </a:r>
          </a:p>
          <a:p>
            <a:pPr marL="180975" lvl="0" indent="-180975">
              <a:spcBef>
                <a:spcPts val="600"/>
              </a:spcBef>
              <a:spcAft>
                <a:spcPts val="600"/>
              </a:spcAft>
              <a:buFont typeface="Arial" pitchFamily="34" charset="0"/>
              <a:buChar char="•"/>
            </a:pPr>
            <a:r>
              <a:rPr lang="fr-CA" sz="1100" b="1" i="1" dirty="0" smtClean="0">
                <a:solidFill>
                  <a:srgbClr val="00338D"/>
                </a:solidFill>
              </a:rPr>
              <a:t>La dépense de salaires est la dépense la plus importante avec 38 % des dépenses totales.</a:t>
            </a:r>
          </a:p>
          <a:p>
            <a:pPr marL="180975" indent="-180975">
              <a:spcBef>
                <a:spcPts val="600"/>
              </a:spcBef>
              <a:spcAft>
                <a:spcPts val="600"/>
              </a:spcAft>
              <a:buFont typeface="Arial" pitchFamily="34" charset="0"/>
              <a:buChar char="•"/>
            </a:pPr>
            <a:r>
              <a:rPr lang="fr-CA" sz="1100" b="1" i="1" dirty="0" smtClean="0">
                <a:solidFill>
                  <a:srgbClr val="00338D"/>
                </a:solidFill>
              </a:rPr>
              <a:t>La grande majorité des répondants font recours aux services d’autres fournisseurs logistiques pour compléter leurs offres. La sous-traitance arrive au deuxième rang avec 29 % des dépenses totales.</a:t>
            </a:r>
          </a:p>
          <a:p>
            <a:pPr lvl="0">
              <a:spcBef>
                <a:spcPts val="600"/>
              </a:spcBef>
            </a:pPr>
            <a:endParaRPr kumimoji="0" lang="fr-CA" sz="1050" b="1" i="1" u="none" strike="noStrike" kern="1200" cap="none" spc="0" normalizeH="0" baseline="0" noProof="0" dirty="0" smtClean="0">
              <a:ln>
                <a:noFill/>
              </a:ln>
              <a:solidFill>
                <a:srgbClr val="00338D"/>
              </a:solidFill>
              <a:effectLst/>
              <a:uLnTx/>
              <a:uFillTx/>
              <a:latin typeface="Arial"/>
              <a:ea typeface="+mn-ea"/>
              <a:cs typeface="Arial" pitchFamily="34" charset="0"/>
            </a:endParaRPr>
          </a:p>
        </p:txBody>
      </p:sp>
      <p:pic>
        <p:nvPicPr>
          <p:cNvPr id="5" name="Image 4"/>
          <p:cNvPicPr/>
          <p:nvPr/>
        </p:nvPicPr>
        <p:blipFill>
          <a:blip r:embed="rId2" cstate="print"/>
          <a:srcRect l="13765"/>
          <a:stretch>
            <a:fillRect/>
          </a:stretch>
        </p:blipFill>
        <p:spPr bwMode="auto">
          <a:xfrm>
            <a:off x="3528392" y="3573016"/>
            <a:ext cx="5580112" cy="2664296"/>
          </a:xfrm>
          <a:prstGeom prst="rect">
            <a:avLst/>
          </a:prstGeom>
          <a:noFill/>
          <a:ln w="9525">
            <a:noFill/>
            <a:miter lim="800000"/>
            <a:headEnd/>
            <a:tailEnd/>
          </a:ln>
        </p:spPr>
      </p:pic>
      <p:pic>
        <p:nvPicPr>
          <p:cNvPr id="6" name="Image 5"/>
          <p:cNvPicPr/>
          <p:nvPr/>
        </p:nvPicPr>
        <p:blipFill>
          <a:blip r:embed="rId3" cstate="print"/>
          <a:srcRect/>
          <a:stretch>
            <a:fillRect/>
          </a:stretch>
        </p:blipFill>
        <p:spPr bwMode="auto">
          <a:xfrm>
            <a:off x="5580112" y="1124744"/>
            <a:ext cx="3367298" cy="2252221"/>
          </a:xfrm>
          <a:prstGeom prst="rect">
            <a:avLst/>
          </a:prstGeom>
          <a:noFill/>
          <a:ln w="9525">
            <a:noFill/>
            <a:miter lim="800000"/>
            <a:headEnd/>
            <a:tailEnd/>
          </a:ln>
        </p:spPr>
      </p:pic>
      <p:sp>
        <p:nvSpPr>
          <p:cNvPr id="7" name="Espace réservé du texte 2"/>
          <p:cNvSpPr txBox="1">
            <a:spLocks/>
          </p:cNvSpPr>
          <p:nvPr/>
        </p:nvSpPr>
        <p:spPr bwMode="gray">
          <a:xfrm>
            <a:off x="107504" y="3140968"/>
            <a:ext cx="3384376" cy="1800200"/>
          </a:xfrm>
          <a:prstGeom prst="rect">
            <a:avLst/>
          </a:prstGeom>
        </p:spPr>
        <p:txBody>
          <a:bodyPr vert="horz" lIns="0" tIns="0" rIns="0" bIns="0" rtlCol="0">
            <a:noAutofit/>
          </a:bodyPr>
          <a:lstStyle/>
          <a:p>
            <a:pPr lvl="0">
              <a:spcBef>
                <a:spcPts val="600"/>
              </a:spcBef>
            </a:pPr>
            <a:r>
              <a:rPr lang="fr-CA" sz="1200" b="1" i="1" dirty="0" smtClean="0">
                <a:solidFill>
                  <a:srgbClr val="92D050"/>
                </a:solidFill>
              </a:rPr>
              <a:t>Usagers – 13 répondants</a:t>
            </a:r>
          </a:p>
          <a:p>
            <a:pPr marL="180975" indent="-180975">
              <a:spcBef>
                <a:spcPts val="600"/>
              </a:spcBef>
              <a:spcAft>
                <a:spcPts val="600"/>
              </a:spcAft>
              <a:buFont typeface="Arial" pitchFamily="34" charset="0"/>
              <a:buChar char="•"/>
            </a:pPr>
            <a:r>
              <a:rPr lang="fr-CA" sz="1100" b="1" i="1" dirty="0" smtClean="0">
                <a:solidFill>
                  <a:srgbClr val="00338D"/>
                </a:solidFill>
              </a:rPr>
              <a:t>Plus de 50% des dépenses logistiques sont sous-traitées</a:t>
            </a:r>
          </a:p>
          <a:p>
            <a:pPr marL="180975" indent="-180975">
              <a:spcBef>
                <a:spcPts val="600"/>
              </a:spcBef>
              <a:spcAft>
                <a:spcPts val="600"/>
              </a:spcAft>
              <a:buFont typeface="Arial" pitchFamily="34" charset="0"/>
              <a:buChar char="•"/>
            </a:pPr>
            <a:r>
              <a:rPr lang="fr-CA" sz="1100" b="1" i="1" dirty="0" smtClean="0">
                <a:solidFill>
                  <a:srgbClr val="00338D"/>
                </a:solidFill>
              </a:rPr>
              <a:t>Entreposage est plus souvent maintenue comme une dépense interne</a:t>
            </a:r>
          </a:p>
          <a:p>
            <a:pPr marL="180975" indent="-180975">
              <a:spcBef>
                <a:spcPts val="600"/>
              </a:spcBef>
              <a:spcAft>
                <a:spcPts val="600"/>
              </a:spcAft>
              <a:buFont typeface="Arial" pitchFamily="34" charset="0"/>
              <a:buChar char="•"/>
            </a:pPr>
            <a:r>
              <a:rPr lang="fr-CA" sz="1100" b="1" i="1" dirty="0" smtClean="0">
                <a:solidFill>
                  <a:srgbClr val="00338D"/>
                </a:solidFill>
              </a:rPr>
              <a:t>Le transport est plus souvent sous-traités mais exige habituellement une équipe interne pour en faire la gestion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1600" b="0" dirty="0" smtClean="0"/>
              <a:t>Sondage auprès de Entreprises</a:t>
            </a:r>
            <a:r>
              <a:rPr lang="fr-CA" dirty="0" smtClean="0"/>
              <a:t/>
            </a:r>
            <a:br>
              <a:rPr lang="fr-CA" dirty="0" smtClean="0"/>
            </a:br>
            <a:r>
              <a:rPr lang="fr-CA" dirty="0" smtClean="0"/>
              <a:t>Performance de la GRM</a:t>
            </a:r>
            <a:endParaRPr lang="fr-CA" dirty="0"/>
          </a:p>
        </p:txBody>
      </p:sp>
      <p:sp>
        <p:nvSpPr>
          <p:cNvPr id="8" name="Espace réservé du texte 2"/>
          <p:cNvSpPr txBox="1">
            <a:spLocks/>
          </p:cNvSpPr>
          <p:nvPr/>
        </p:nvSpPr>
        <p:spPr bwMode="gray">
          <a:xfrm>
            <a:off x="179512" y="1268760"/>
            <a:ext cx="3312368" cy="4392488"/>
          </a:xfrm>
          <a:prstGeom prst="rect">
            <a:avLst/>
          </a:prstGeom>
        </p:spPr>
        <p:txBody>
          <a:bodyPr vert="horz" lIns="0" tIns="0" rIns="0" bIns="0" rtlCol="0">
            <a:noAutofit/>
          </a:bodyPr>
          <a:lstStyle/>
          <a:p>
            <a:pPr marL="180975" indent="-180975">
              <a:spcBef>
                <a:spcPts val="600"/>
              </a:spcBef>
              <a:spcAft>
                <a:spcPts val="600"/>
              </a:spcAft>
              <a:buFont typeface="Arial" pitchFamily="34" charset="0"/>
              <a:buChar char="•"/>
            </a:pPr>
            <a:r>
              <a:rPr lang="fr-CA" sz="1100" b="1" i="1" dirty="0" smtClean="0">
                <a:solidFill>
                  <a:srgbClr val="00338D"/>
                </a:solidFill>
              </a:rPr>
              <a:t>Les cinq facteurs les plus importants liés à la compétitivité des répondants, sont, dans l’ordre : </a:t>
            </a:r>
          </a:p>
          <a:p>
            <a:pPr marL="685800" lvl="1" indent="-228600">
              <a:buFont typeface="+mj-lt"/>
              <a:buAutoNum type="arabicPeriod"/>
            </a:pPr>
            <a:r>
              <a:rPr lang="fr-CA" sz="1100" i="1" dirty="0" smtClean="0">
                <a:solidFill>
                  <a:srgbClr val="00338D"/>
                </a:solidFill>
              </a:rPr>
              <a:t>Coût de la main-d’œuvre</a:t>
            </a:r>
          </a:p>
          <a:p>
            <a:pPr marL="685800" lvl="1" indent="-228600">
              <a:buFont typeface="+mj-lt"/>
              <a:buAutoNum type="arabicPeriod"/>
            </a:pPr>
            <a:r>
              <a:rPr lang="fr-CA" sz="1100" i="1" dirty="0" smtClean="0">
                <a:solidFill>
                  <a:srgbClr val="00338D"/>
                </a:solidFill>
              </a:rPr>
              <a:t>Qualité des infrastructures routières</a:t>
            </a:r>
          </a:p>
          <a:p>
            <a:pPr marL="685800" lvl="1" indent="-228600">
              <a:buFont typeface="+mj-lt"/>
              <a:buAutoNum type="arabicPeriod"/>
            </a:pPr>
            <a:r>
              <a:rPr lang="fr-CA" sz="1100" i="1" dirty="0" smtClean="0">
                <a:solidFill>
                  <a:srgbClr val="00338D"/>
                </a:solidFill>
              </a:rPr>
              <a:t>Réglementation</a:t>
            </a:r>
          </a:p>
          <a:p>
            <a:pPr marL="685800" lvl="1" indent="-228600">
              <a:buFont typeface="+mj-lt"/>
              <a:buAutoNum type="arabicPeriod"/>
            </a:pPr>
            <a:r>
              <a:rPr lang="fr-CA" sz="1100" i="1" dirty="0" smtClean="0">
                <a:solidFill>
                  <a:srgbClr val="00338D"/>
                </a:solidFill>
              </a:rPr>
              <a:t>Fluidité du transport</a:t>
            </a:r>
          </a:p>
          <a:p>
            <a:pPr marL="685800" lvl="1" indent="-228600">
              <a:buFont typeface="+mj-lt"/>
              <a:buAutoNum type="arabicPeriod"/>
            </a:pPr>
            <a:r>
              <a:rPr lang="fr-CA" sz="1100" i="1" dirty="0" smtClean="0">
                <a:solidFill>
                  <a:srgbClr val="00338D"/>
                </a:solidFill>
              </a:rPr>
              <a:t>Qualité des infrastructures portuaires </a:t>
            </a:r>
          </a:p>
          <a:p>
            <a:pPr marL="180975" indent="-180975">
              <a:spcBef>
                <a:spcPts val="600"/>
              </a:spcBef>
              <a:spcAft>
                <a:spcPts val="600"/>
              </a:spcAft>
              <a:buFont typeface="Arial" pitchFamily="34" charset="0"/>
              <a:buChar char="•"/>
            </a:pPr>
            <a:r>
              <a:rPr lang="fr-CA" sz="1100" b="1" i="1" dirty="0" smtClean="0">
                <a:solidFill>
                  <a:srgbClr val="00338D"/>
                </a:solidFill>
              </a:rPr>
              <a:t>La qualité des infrastructures routières est un enjeu pour l’industrie puisqu’elle est le deuxième facteur le plus important pour la compétitivité des entreprises, mais elle est le facteur ayant obtenu la plus faible évaluation</a:t>
            </a:r>
          </a:p>
          <a:p>
            <a:pPr marL="180975" indent="-180975">
              <a:spcBef>
                <a:spcPts val="600"/>
              </a:spcBef>
              <a:spcAft>
                <a:spcPts val="600"/>
              </a:spcAft>
              <a:buFont typeface="Arial" pitchFamily="34" charset="0"/>
              <a:buChar char="•"/>
            </a:pPr>
            <a:r>
              <a:rPr lang="fr-CA" sz="1100" b="1" i="1" dirty="0" smtClean="0">
                <a:solidFill>
                  <a:srgbClr val="00338D"/>
                </a:solidFill>
              </a:rPr>
              <a:t>Plusieurs des répondants prévoient une croissance de main-d’œuvre pour les années à venir malgré un nombre d’employés stable durant les 3 dernières années</a:t>
            </a:r>
          </a:p>
          <a:p>
            <a:pPr marL="180975" indent="-180975">
              <a:spcBef>
                <a:spcPts val="600"/>
              </a:spcBef>
              <a:spcAft>
                <a:spcPts val="600"/>
              </a:spcAft>
              <a:buFont typeface="Arial" pitchFamily="34" charset="0"/>
              <a:buChar char="•"/>
            </a:pPr>
            <a:r>
              <a:rPr lang="fr-CA" sz="1100" b="1" i="1" dirty="0" smtClean="0">
                <a:solidFill>
                  <a:srgbClr val="00338D"/>
                </a:solidFill>
              </a:rPr>
              <a:t>Dans les 2 sondages, un des grands défis de l’industrie est d’attirer, recruter et maintenir (conserver) une main d’œuvre qualifiée</a:t>
            </a:r>
          </a:p>
          <a:p>
            <a:pPr marL="180975" indent="-180975">
              <a:spcBef>
                <a:spcPts val="600"/>
              </a:spcBef>
              <a:spcAft>
                <a:spcPts val="600"/>
              </a:spcAft>
              <a:buFont typeface="Arial" pitchFamily="34" charset="0"/>
              <a:buChar char="•"/>
            </a:pPr>
            <a:r>
              <a:rPr lang="fr-CA" sz="1100" b="1" i="1" dirty="0" smtClean="0">
                <a:solidFill>
                  <a:srgbClr val="00338D"/>
                </a:solidFill>
              </a:rPr>
              <a:t>29 % de la main-d’œuvre canadienne en logistique est âgée de plus de 46 ans et 59 % sont des hommes</a:t>
            </a:r>
          </a:p>
          <a:p>
            <a:pPr marL="180975" indent="-180975">
              <a:spcBef>
                <a:spcPts val="600"/>
              </a:spcBef>
              <a:spcAft>
                <a:spcPts val="600"/>
              </a:spcAft>
              <a:buFont typeface="Arial" pitchFamily="34" charset="0"/>
              <a:buChar char="•"/>
            </a:pPr>
            <a:endParaRPr lang="fr-CA" sz="1100" b="1" i="1" dirty="0" smtClean="0">
              <a:solidFill>
                <a:srgbClr val="00338D"/>
              </a:solidFill>
            </a:endParaRPr>
          </a:p>
          <a:p>
            <a:pPr lvl="0">
              <a:spcBef>
                <a:spcPts val="600"/>
              </a:spcBef>
            </a:pPr>
            <a:endParaRPr kumimoji="0" lang="fr-CA" sz="1050" b="1" i="1" u="none" strike="noStrike" kern="1200" cap="none" spc="0" normalizeH="0" baseline="0" noProof="0" dirty="0" smtClean="0">
              <a:ln>
                <a:noFill/>
              </a:ln>
              <a:solidFill>
                <a:srgbClr val="00338D"/>
              </a:solidFill>
              <a:effectLst/>
              <a:uLnTx/>
              <a:uFillTx/>
              <a:latin typeface="Arial"/>
              <a:ea typeface="+mn-ea"/>
              <a:cs typeface="Arial" pitchFamily="34" charset="0"/>
            </a:endParaRPr>
          </a:p>
        </p:txBody>
      </p:sp>
      <p:pic>
        <p:nvPicPr>
          <p:cNvPr id="9" name="Image 8"/>
          <p:cNvPicPr/>
          <p:nvPr/>
        </p:nvPicPr>
        <p:blipFill>
          <a:blip r:embed="rId2" cstate="print"/>
          <a:srcRect/>
          <a:stretch>
            <a:fillRect/>
          </a:stretch>
        </p:blipFill>
        <p:spPr bwMode="auto">
          <a:xfrm>
            <a:off x="3707904" y="1412776"/>
            <a:ext cx="5256584" cy="302433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b="0" smtClean="0"/>
              <a:t>Sondage auprès des entreprises</a:t>
            </a:r>
            <a:r>
              <a:rPr lang="fr-CA" smtClean="0"/>
              <a:t/>
            </a:r>
            <a:br>
              <a:rPr lang="fr-CA" smtClean="0"/>
            </a:br>
            <a:r>
              <a:rPr lang="fr-CA" smtClean="0"/>
              <a:t>Meilleures pratiques</a:t>
            </a:r>
            <a:endParaRPr lang="fr-CA"/>
          </a:p>
        </p:txBody>
      </p:sp>
      <p:sp>
        <p:nvSpPr>
          <p:cNvPr id="3" name="Espace réservé du texte 2"/>
          <p:cNvSpPr>
            <a:spLocks noGrp="1"/>
          </p:cNvSpPr>
          <p:nvPr>
            <p:ph type="body" sz="quarter" idx="10"/>
          </p:nvPr>
        </p:nvSpPr>
        <p:spPr>
          <a:xfrm>
            <a:off x="179512" y="1196752"/>
            <a:ext cx="1800200" cy="3960440"/>
          </a:xfrm>
        </p:spPr>
        <p:txBody>
          <a:bodyPr/>
          <a:lstStyle/>
          <a:p>
            <a:r>
              <a:rPr lang="fr-CA" i="1" dirty="0" smtClean="0">
                <a:solidFill>
                  <a:srgbClr val="92D050"/>
                </a:solidFill>
                <a:effectLst>
                  <a:outerShdw blurRad="38100" dist="38100" dir="2700000" algn="tl">
                    <a:srgbClr val="000000">
                      <a:alpha val="43137"/>
                    </a:srgbClr>
                  </a:outerShdw>
                </a:effectLst>
              </a:rPr>
              <a:t>Environnement</a:t>
            </a:r>
          </a:p>
          <a:p>
            <a:pPr marL="85725" indent="-85725">
              <a:spcBef>
                <a:spcPts val="300"/>
              </a:spcBef>
              <a:spcAft>
                <a:spcPts val="300"/>
              </a:spcAft>
              <a:buFont typeface="Arial" pitchFamily="34" charset="0"/>
              <a:buChar char="•"/>
            </a:pPr>
            <a:r>
              <a:rPr lang="fr-CA" b="0" dirty="0" smtClean="0"/>
              <a:t>Certification </a:t>
            </a:r>
            <a:r>
              <a:rPr lang="fr-CA" dirty="0" smtClean="0"/>
              <a:t>LEED</a:t>
            </a:r>
            <a:r>
              <a:rPr lang="fr-CA" b="0" dirty="0" smtClean="0"/>
              <a:t> </a:t>
            </a:r>
          </a:p>
          <a:p>
            <a:pPr marL="85725" lvl="0" indent="-85725">
              <a:spcBef>
                <a:spcPts val="300"/>
              </a:spcBef>
              <a:spcAft>
                <a:spcPts val="300"/>
              </a:spcAft>
              <a:buFont typeface="Arial" pitchFamily="34" charset="0"/>
              <a:buChar char="•"/>
            </a:pPr>
            <a:r>
              <a:rPr lang="fr-CA" b="0" dirty="0" smtClean="0"/>
              <a:t>Réduction </a:t>
            </a:r>
            <a:r>
              <a:rPr lang="fr-CA" b="0" dirty="0"/>
              <a:t>des gaz à effet de serre</a:t>
            </a:r>
          </a:p>
          <a:p>
            <a:pPr marL="85725" lvl="1" indent="-85725">
              <a:spcBef>
                <a:spcPts val="300"/>
              </a:spcBef>
              <a:spcAft>
                <a:spcPts val="300"/>
              </a:spcAft>
              <a:buFont typeface="Arial" pitchFamily="34" charset="0"/>
              <a:buChar char="•"/>
            </a:pPr>
            <a:r>
              <a:rPr lang="fr-CA" b="0" dirty="0" smtClean="0">
                <a:solidFill>
                  <a:srgbClr val="00338D"/>
                </a:solidFill>
              </a:rPr>
              <a:t>Programme </a:t>
            </a:r>
            <a:r>
              <a:rPr lang="fr-CA" b="0" i="1" dirty="0" err="1" smtClean="0">
                <a:solidFill>
                  <a:srgbClr val="00338D"/>
                </a:solidFill>
              </a:rPr>
              <a:t>SmartWay</a:t>
            </a:r>
            <a:endParaRPr lang="fr-CA" b="0" i="1" dirty="0" smtClean="0">
              <a:solidFill>
                <a:srgbClr val="00338D"/>
              </a:solidFill>
            </a:endParaRPr>
          </a:p>
          <a:p>
            <a:pPr marL="85725" lvl="1" indent="-85725">
              <a:spcBef>
                <a:spcPts val="300"/>
              </a:spcBef>
              <a:spcAft>
                <a:spcPts val="300"/>
              </a:spcAft>
              <a:buFont typeface="Arial" pitchFamily="34" charset="0"/>
              <a:buChar char="•"/>
            </a:pPr>
            <a:r>
              <a:rPr lang="fr-CA" b="0" dirty="0" smtClean="0">
                <a:solidFill>
                  <a:srgbClr val="00338D"/>
                </a:solidFill>
              </a:rPr>
              <a:t>Aérodynamisme </a:t>
            </a:r>
            <a:r>
              <a:rPr lang="fr-CA" b="0" dirty="0">
                <a:solidFill>
                  <a:srgbClr val="00338D"/>
                </a:solidFill>
              </a:rPr>
              <a:t>des équipements </a:t>
            </a:r>
            <a:endParaRPr lang="fr-CA" b="0" dirty="0" smtClean="0">
              <a:solidFill>
                <a:srgbClr val="00338D"/>
              </a:solidFill>
            </a:endParaRPr>
          </a:p>
          <a:p>
            <a:pPr marL="85725" lvl="1" indent="-85725">
              <a:spcBef>
                <a:spcPts val="300"/>
              </a:spcBef>
              <a:spcAft>
                <a:spcPts val="300"/>
              </a:spcAft>
              <a:buFont typeface="Arial" pitchFamily="34" charset="0"/>
              <a:buChar char="•"/>
            </a:pPr>
            <a:r>
              <a:rPr lang="fr-CA" b="0" dirty="0" smtClean="0">
                <a:solidFill>
                  <a:srgbClr val="00338D"/>
                </a:solidFill>
              </a:rPr>
              <a:t>Nouveaux moteurs</a:t>
            </a:r>
          </a:p>
          <a:p>
            <a:pPr marL="263525" lvl="2" indent="-85725">
              <a:spcBef>
                <a:spcPts val="0"/>
              </a:spcBef>
              <a:buFont typeface="Arial" pitchFamily="34" charset="0"/>
              <a:buChar char="•"/>
            </a:pPr>
            <a:r>
              <a:rPr lang="fr-CA" sz="900" b="1" dirty="0">
                <a:solidFill>
                  <a:srgbClr val="00338D"/>
                </a:solidFill>
              </a:rPr>
              <a:t>Gaz Naturel Liquéfié (LNG)</a:t>
            </a:r>
          </a:p>
          <a:p>
            <a:pPr marL="263525" lvl="2" indent="-85725">
              <a:spcBef>
                <a:spcPts val="0"/>
              </a:spcBef>
              <a:buFont typeface="Arial" pitchFamily="34" charset="0"/>
              <a:buChar char="•"/>
            </a:pPr>
            <a:r>
              <a:rPr lang="fr-CA" sz="900" dirty="0" smtClean="0">
                <a:solidFill>
                  <a:srgbClr val="00338D"/>
                </a:solidFill>
              </a:rPr>
              <a:t>Hybrides </a:t>
            </a:r>
            <a:r>
              <a:rPr lang="fr-CA" sz="900" dirty="0">
                <a:solidFill>
                  <a:srgbClr val="00338D"/>
                </a:solidFill>
              </a:rPr>
              <a:t>et électriques</a:t>
            </a:r>
          </a:p>
          <a:p>
            <a:pPr marL="263525" lvl="2" indent="-85725">
              <a:spcBef>
                <a:spcPts val="0"/>
              </a:spcBef>
              <a:buFont typeface="Arial" pitchFamily="34" charset="0"/>
              <a:buChar char="•"/>
            </a:pPr>
            <a:r>
              <a:rPr lang="fr-CA" sz="900" dirty="0" smtClean="0">
                <a:solidFill>
                  <a:srgbClr val="00338D"/>
                </a:solidFill>
              </a:rPr>
              <a:t>FED </a:t>
            </a:r>
            <a:r>
              <a:rPr lang="fr-CA" sz="900" dirty="0">
                <a:solidFill>
                  <a:srgbClr val="00338D"/>
                </a:solidFill>
              </a:rPr>
              <a:t>(Fluide d'échappement diesel - Urée) </a:t>
            </a:r>
          </a:p>
          <a:p>
            <a:pPr marL="263525" lvl="2" indent="-85725">
              <a:spcBef>
                <a:spcPts val="0"/>
              </a:spcBef>
              <a:buFont typeface="Arial" pitchFamily="34" charset="0"/>
              <a:buChar char="•"/>
            </a:pPr>
            <a:r>
              <a:rPr lang="fr-CA" sz="900" dirty="0" smtClean="0">
                <a:solidFill>
                  <a:srgbClr val="00338D"/>
                </a:solidFill>
              </a:rPr>
              <a:t>Moteurs </a:t>
            </a:r>
            <a:r>
              <a:rPr lang="fr-CA" sz="900" dirty="0">
                <a:solidFill>
                  <a:srgbClr val="00338D"/>
                </a:solidFill>
              </a:rPr>
              <a:t>à gaz compressé </a:t>
            </a:r>
            <a:r>
              <a:rPr lang="fr-CA" sz="900" dirty="0" smtClean="0">
                <a:solidFill>
                  <a:srgbClr val="00338D"/>
                </a:solidFill>
              </a:rPr>
              <a:t>(Volvo)</a:t>
            </a:r>
            <a:endParaRPr lang="fr-CA" sz="900" dirty="0">
              <a:solidFill>
                <a:srgbClr val="00338D"/>
              </a:solidFill>
            </a:endParaRPr>
          </a:p>
          <a:p>
            <a:pPr marL="263525" lvl="2" indent="-85725">
              <a:spcBef>
                <a:spcPts val="0"/>
              </a:spcBef>
              <a:buFont typeface="Arial" pitchFamily="34" charset="0"/>
              <a:buChar char="•"/>
            </a:pPr>
            <a:r>
              <a:rPr lang="fr-CA" sz="900" dirty="0" smtClean="0">
                <a:solidFill>
                  <a:srgbClr val="00338D"/>
                </a:solidFill>
              </a:rPr>
              <a:t>Hydrogène </a:t>
            </a:r>
            <a:r>
              <a:rPr lang="fr-CA" sz="900" dirty="0">
                <a:solidFill>
                  <a:srgbClr val="00338D"/>
                </a:solidFill>
              </a:rPr>
              <a:t>ou </a:t>
            </a:r>
            <a:r>
              <a:rPr lang="fr-CA" sz="900" dirty="0" smtClean="0">
                <a:solidFill>
                  <a:srgbClr val="00338D"/>
                </a:solidFill>
              </a:rPr>
              <a:t>propane (courtes distances)</a:t>
            </a:r>
            <a:endParaRPr lang="fr-CA" sz="900" dirty="0">
              <a:solidFill>
                <a:srgbClr val="00338D"/>
              </a:solidFill>
            </a:endParaRPr>
          </a:p>
          <a:p>
            <a:pPr marL="85725" indent="-85725">
              <a:spcBef>
                <a:spcPts val="300"/>
              </a:spcBef>
              <a:spcAft>
                <a:spcPts val="300"/>
              </a:spcAft>
              <a:buFont typeface="Arial" pitchFamily="34" charset="0"/>
              <a:buChar char="•"/>
            </a:pPr>
            <a:r>
              <a:rPr lang="fr-CA" dirty="0" smtClean="0"/>
              <a:t>Bonnes pratiques de conduite</a:t>
            </a:r>
          </a:p>
          <a:p>
            <a:pPr marL="85725" indent="-85725">
              <a:spcBef>
                <a:spcPts val="300"/>
              </a:spcBef>
              <a:spcAft>
                <a:spcPts val="300"/>
              </a:spcAft>
              <a:buFont typeface="Arial" pitchFamily="34" charset="0"/>
              <a:buChar char="•"/>
            </a:pPr>
            <a:r>
              <a:rPr lang="fr-CA" b="0" dirty="0" smtClean="0"/>
              <a:t>Contenants recyclables</a:t>
            </a:r>
          </a:p>
          <a:p>
            <a:pPr marL="85725" indent="-85725">
              <a:spcBef>
                <a:spcPts val="300"/>
              </a:spcBef>
              <a:spcAft>
                <a:spcPts val="300"/>
              </a:spcAft>
              <a:buFont typeface="Arial" pitchFamily="34" charset="0"/>
              <a:buChar char="•"/>
            </a:pPr>
            <a:r>
              <a:rPr lang="fr-CA" b="0" dirty="0" smtClean="0"/>
              <a:t>Recyclage des matériaux </a:t>
            </a:r>
          </a:p>
          <a:p>
            <a:pPr marL="85725" indent="-85725">
              <a:spcBef>
                <a:spcPts val="300"/>
              </a:spcBef>
              <a:spcAft>
                <a:spcPts val="300"/>
              </a:spcAft>
              <a:buFont typeface="Arial" pitchFamily="34" charset="0"/>
              <a:buChar char="•"/>
            </a:pPr>
            <a:r>
              <a:rPr lang="fr-CA" b="0" dirty="0" smtClean="0"/>
              <a:t>Programmes de réduction de consommation en électricité </a:t>
            </a:r>
          </a:p>
          <a:p>
            <a:pPr marL="85725" indent="-85725">
              <a:spcBef>
                <a:spcPts val="300"/>
              </a:spcBef>
              <a:spcAft>
                <a:spcPts val="300"/>
              </a:spcAft>
              <a:buFont typeface="Arial" pitchFamily="34" charset="0"/>
              <a:buChar char="•"/>
            </a:pPr>
            <a:endParaRPr lang="fr-CA" b="0" dirty="0"/>
          </a:p>
        </p:txBody>
      </p:sp>
      <p:sp>
        <p:nvSpPr>
          <p:cNvPr id="4" name="Espace réservé du texte 2"/>
          <p:cNvSpPr txBox="1">
            <a:spLocks/>
          </p:cNvSpPr>
          <p:nvPr/>
        </p:nvSpPr>
        <p:spPr bwMode="gray">
          <a:xfrm>
            <a:off x="2051720" y="1196752"/>
            <a:ext cx="1728192" cy="3744416"/>
          </a:xfrm>
          <a:prstGeom prst="rect">
            <a:avLst/>
          </a:prstGeom>
        </p:spPr>
        <p:txBody>
          <a:bodyPr vert="horz" lIns="0" tIns="0" rIns="0" bIns="0" rtlCol="0">
            <a:noAutofit/>
          </a:bodyPr>
          <a:lstStyle/>
          <a:p>
            <a:pPr marR="0" lvl="0" fontAlgn="auto">
              <a:spcBef>
                <a:spcPts val="600"/>
              </a:spcBef>
              <a:spcAft>
                <a:spcPts val="0"/>
              </a:spcAft>
              <a:buClrTx/>
              <a:buSzTx/>
              <a:tabLst/>
              <a:defRPr/>
            </a:pPr>
            <a:r>
              <a:rPr lang="fr-CA" sz="1000" b="1" i="1" dirty="0" smtClean="0">
                <a:solidFill>
                  <a:srgbClr val="92D050"/>
                </a:solidFill>
                <a:effectLst>
                  <a:outerShdw blurRad="38100" dist="38100" dir="2700000" algn="tl">
                    <a:srgbClr val="000000">
                      <a:alpha val="43137"/>
                    </a:srgbClr>
                  </a:outerShdw>
                </a:effectLst>
                <a:latin typeface="Arial"/>
                <a:cs typeface="Arial" pitchFamily="34" charset="0"/>
              </a:rPr>
              <a:t>Performance</a:t>
            </a:r>
          </a:p>
          <a:p>
            <a:pPr marL="85725" indent="-85725">
              <a:spcBef>
                <a:spcPts val="300"/>
              </a:spcBef>
              <a:spcAft>
                <a:spcPts val="300"/>
              </a:spcAft>
              <a:buFont typeface="Arial" pitchFamily="34" charset="0"/>
              <a:buChar char="•"/>
            </a:pPr>
            <a:r>
              <a:rPr lang="fr-CA" sz="1000" dirty="0" smtClean="0">
                <a:solidFill>
                  <a:srgbClr val="00338D"/>
                </a:solidFill>
                <a:latin typeface="Arial"/>
                <a:cs typeface="Arial" pitchFamily="34" charset="0"/>
              </a:rPr>
              <a:t>Initiatives LEAN/6 Sigma</a:t>
            </a:r>
          </a:p>
          <a:p>
            <a:pPr marL="85725" lvl="0" indent="-85725">
              <a:spcBef>
                <a:spcPts val="300"/>
              </a:spcBef>
              <a:spcAft>
                <a:spcPts val="300"/>
              </a:spcAft>
              <a:buFont typeface="Arial" pitchFamily="34" charset="0"/>
              <a:buChar char="•"/>
            </a:pPr>
            <a:r>
              <a:rPr lang="fr-CA" sz="1000" b="1" dirty="0" smtClean="0">
                <a:solidFill>
                  <a:srgbClr val="00338D"/>
                </a:solidFill>
                <a:latin typeface="Arial"/>
                <a:cs typeface="Arial" pitchFamily="34" charset="0"/>
              </a:rPr>
              <a:t>« Bi-Trains » ou LCV </a:t>
            </a:r>
          </a:p>
          <a:p>
            <a:pPr marL="85725" lvl="0" indent="-85725">
              <a:spcBef>
                <a:spcPts val="300"/>
              </a:spcBef>
              <a:spcAft>
                <a:spcPts val="300"/>
              </a:spcAft>
              <a:buFont typeface="Arial" pitchFamily="34" charset="0"/>
              <a:buChar char="•"/>
            </a:pPr>
            <a:r>
              <a:rPr lang="fr-CA" sz="1000" dirty="0" smtClean="0">
                <a:solidFill>
                  <a:srgbClr val="00338D"/>
                </a:solidFill>
                <a:latin typeface="Arial"/>
                <a:cs typeface="Arial" pitchFamily="34" charset="0"/>
              </a:rPr>
              <a:t>Cours d’échange de remorques</a:t>
            </a:r>
          </a:p>
          <a:p>
            <a:pPr marL="85725" lvl="0" indent="-85725">
              <a:spcBef>
                <a:spcPts val="300"/>
              </a:spcBef>
              <a:spcAft>
                <a:spcPts val="300"/>
              </a:spcAft>
              <a:buFont typeface="Arial" pitchFamily="34" charset="0"/>
              <a:buChar char="•"/>
            </a:pPr>
            <a:r>
              <a:rPr lang="fr-CA" sz="1000" dirty="0" smtClean="0">
                <a:solidFill>
                  <a:srgbClr val="00338D"/>
                </a:solidFill>
                <a:latin typeface="Arial"/>
                <a:cs typeface="Arial" pitchFamily="34" charset="0"/>
              </a:rPr>
              <a:t>Alliances de transporteurs </a:t>
            </a:r>
          </a:p>
          <a:p>
            <a:pPr marL="85725" lvl="0" indent="-85725">
              <a:spcBef>
                <a:spcPts val="300"/>
              </a:spcBef>
              <a:spcAft>
                <a:spcPts val="300"/>
              </a:spcAft>
              <a:buFont typeface="Arial" pitchFamily="34" charset="0"/>
              <a:buChar char="•"/>
            </a:pPr>
            <a:r>
              <a:rPr lang="fr-CA" sz="1000" dirty="0" smtClean="0">
                <a:solidFill>
                  <a:srgbClr val="00338D"/>
                </a:solidFill>
                <a:latin typeface="Arial"/>
                <a:cs typeface="Arial" pitchFamily="34" charset="0"/>
              </a:rPr>
              <a:t>Système de réservation </a:t>
            </a:r>
          </a:p>
          <a:p>
            <a:pPr marL="85725" lvl="0" indent="-85725">
              <a:spcBef>
                <a:spcPts val="300"/>
              </a:spcBef>
              <a:spcAft>
                <a:spcPts val="300"/>
              </a:spcAft>
              <a:buFont typeface="Arial" pitchFamily="34" charset="0"/>
              <a:buChar char="•"/>
            </a:pPr>
            <a:r>
              <a:rPr lang="fr-CA" sz="1000" b="1" dirty="0" smtClean="0">
                <a:solidFill>
                  <a:srgbClr val="00338D"/>
                </a:solidFill>
                <a:latin typeface="Arial"/>
                <a:cs typeface="Arial" pitchFamily="34" charset="0"/>
              </a:rPr>
              <a:t>Lignes de trafic désignées</a:t>
            </a:r>
          </a:p>
          <a:p>
            <a:pPr marL="85725" lvl="0" indent="-85725">
              <a:spcBef>
                <a:spcPts val="300"/>
              </a:spcBef>
              <a:spcAft>
                <a:spcPts val="300"/>
              </a:spcAft>
              <a:buFont typeface="Arial" pitchFamily="34" charset="0"/>
              <a:buChar char="•"/>
            </a:pPr>
            <a:r>
              <a:rPr lang="fr-CA" sz="1000" dirty="0" smtClean="0">
                <a:solidFill>
                  <a:srgbClr val="00338D"/>
                </a:solidFill>
                <a:latin typeface="Arial"/>
                <a:cs typeface="Arial" pitchFamily="34" charset="0"/>
              </a:rPr>
              <a:t>Collaboration avec clients/fournisseurs </a:t>
            </a:r>
          </a:p>
          <a:p>
            <a:pPr marL="85725" lvl="0" indent="-85725">
              <a:spcBef>
                <a:spcPts val="300"/>
              </a:spcBef>
              <a:spcAft>
                <a:spcPts val="300"/>
              </a:spcAft>
              <a:buFont typeface="Arial" pitchFamily="34" charset="0"/>
              <a:buChar char="•"/>
            </a:pPr>
            <a:r>
              <a:rPr lang="fr-CA" sz="1000" dirty="0" smtClean="0">
                <a:solidFill>
                  <a:srgbClr val="00338D"/>
                </a:solidFill>
                <a:latin typeface="Arial"/>
                <a:cs typeface="Arial" pitchFamily="34" charset="0"/>
              </a:rPr>
              <a:t>Contenants pour le Vrac  </a:t>
            </a:r>
          </a:p>
          <a:p>
            <a:pPr marL="85725" lvl="0" indent="-85725">
              <a:spcBef>
                <a:spcPts val="300"/>
              </a:spcBef>
              <a:spcAft>
                <a:spcPts val="300"/>
              </a:spcAft>
              <a:buFont typeface="Arial" pitchFamily="34" charset="0"/>
              <a:buChar char="•"/>
            </a:pPr>
            <a:r>
              <a:rPr lang="fr-CA" sz="1000" b="1" dirty="0" smtClean="0">
                <a:solidFill>
                  <a:srgbClr val="00338D"/>
                </a:solidFill>
                <a:latin typeface="Arial"/>
                <a:cs typeface="Arial" pitchFamily="34" charset="0"/>
              </a:rPr>
              <a:t>Automatisation</a:t>
            </a:r>
          </a:p>
          <a:p>
            <a:pPr marL="85725" lvl="0" indent="-85725">
              <a:spcBef>
                <a:spcPts val="300"/>
              </a:spcBef>
              <a:spcAft>
                <a:spcPts val="300"/>
              </a:spcAft>
              <a:buFont typeface="Arial" pitchFamily="34" charset="0"/>
              <a:buChar char="•"/>
            </a:pPr>
            <a:r>
              <a:rPr lang="fr-CA" sz="1000" dirty="0" smtClean="0">
                <a:solidFill>
                  <a:srgbClr val="00338D"/>
                </a:solidFill>
                <a:latin typeface="Arial"/>
                <a:cs typeface="Arial" pitchFamily="34" charset="0"/>
              </a:rPr>
              <a:t>Centres de transbordement</a:t>
            </a:r>
          </a:p>
        </p:txBody>
      </p:sp>
      <p:sp>
        <p:nvSpPr>
          <p:cNvPr id="5" name="Espace réservé du texte 2"/>
          <p:cNvSpPr txBox="1">
            <a:spLocks/>
          </p:cNvSpPr>
          <p:nvPr/>
        </p:nvSpPr>
        <p:spPr bwMode="gray">
          <a:xfrm>
            <a:off x="3779912" y="1196752"/>
            <a:ext cx="1800200" cy="4896544"/>
          </a:xfrm>
          <a:prstGeom prst="rect">
            <a:avLst/>
          </a:prstGeom>
        </p:spPr>
        <p:txBody>
          <a:bodyPr vert="horz" lIns="0" tIns="0" rIns="0" bIns="0" rtlCol="0">
            <a:noAutofit/>
          </a:bodyPr>
          <a:lstStyle/>
          <a:p>
            <a:pPr indent="0">
              <a:lnSpc>
                <a:spcPct val="100000"/>
              </a:lnSpc>
              <a:spcBef>
                <a:spcPts val="600"/>
              </a:spcBef>
              <a:buFont typeface="Arial" pitchFamily="34" charset="0"/>
              <a:buNone/>
            </a:pPr>
            <a:r>
              <a:rPr lang="fr-CA" sz="1000" b="1" i="1" dirty="0" smtClean="0">
                <a:solidFill>
                  <a:srgbClr val="92D050"/>
                </a:solidFill>
                <a:effectLst>
                  <a:outerShdw blurRad="38100" dist="38100" dir="2700000" algn="tl">
                    <a:srgbClr val="000000">
                      <a:alpha val="43137"/>
                    </a:srgbClr>
                  </a:outerShdw>
                </a:effectLst>
                <a:latin typeface="Arial"/>
                <a:cs typeface="Arial" pitchFamily="34" charset="0"/>
              </a:rPr>
              <a:t>Technologie de l’information</a:t>
            </a:r>
          </a:p>
          <a:p>
            <a:pPr marL="85725" indent="-85725">
              <a:spcBef>
                <a:spcPts val="300"/>
              </a:spcBef>
              <a:spcAft>
                <a:spcPts val="300"/>
              </a:spcAft>
              <a:buFont typeface="Arial" pitchFamily="34" charset="0"/>
              <a:buChar char="•"/>
            </a:pPr>
            <a:r>
              <a:rPr lang="fr-CA" sz="1000" dirty="0" smtClean="0">
                <a:solidFill>
                  <a:srgbClr val="00338D"/>
                </a:solidFill>
                <a:latin typeface="Arial"/>
                <a:cs typeface="Arial" pitchFamily="34" charset="0"/>
              </a:rPr>
              <a:t>Outils </a:t>
            </a:r>
            <a:r>
              <a:rPr lang="fr-CA" sz="1000" b="1" dirty="0" smtClean="0">
                <a:solidFill>
                  <a:srgbClr val="00338D"/>
                </a:solidFill>
                <a:latin typeface="Arial"/>
                <a:cs typeface="Arial" pitchFamily="34" charset="0"/>
              </a:rPr>
              <a:t>technologiques mobiles</a:t>
            </a:r>
          </a:p>
          <a:p>
            <a:pPr marL="263525" lvl="2" indent="-85725">
              <a:spcAft>
                <a:spcPts val="300"/>
              </a:spcAft>
              <a:buClr>
                <a:srgbClr val="97989A"/>
              </a:buClr>
              <a:buFont typeface="Arial" pitchFamily="34" charset="0"/>
              <a:buChar char="•"/>
            </a:pPr>
            <a:r>
              <a:rPr lang="fr-CA" sz="900" dirty="0" smtClean="0">
                <a:solidFill>
                  <a:srgbClr val="00338D"/>
                </a:solidFill>
                <a:latin typeface="Arial"/>
                <a:cs typeface="Arial" pitchFamily="34" charset="0"/>
              </a:rPr>
              <a:t>Système GPS </a:t>
            </a:r>
          </a:p>
          <a:p>
            <a:pPr marL="263525" lvl="2" indent="-85725">
              <a:spcAft>
                <a:spcPts val="300"/>
              </a:spcAft>
              <a:buClr>
                <a:srgbClr val="97989A"/>
              </a:buClr>
              <a:buFont typeface="Arial" pitchFamily="34" charset="0"/>
              <a:buChar char="•"/>
            </a:pPr>
            <a:r>
              <a:rPr lang="fr-CA" sz="900" dirty="0" smtClean="0">
                <a:solidFill>
                  <a:srgbClr val="00338D"/>
                </a:solidFill>
                <a:latin typeface="Arial"/>
                <a:cs typeface="Arial" pitchFamily="34" charset="0"/>
              </a:rPr>
              <a:t>Systèmes d'information embarqués</a:t>
            </a:r>
          </a:p>
          <a:p>
            <a:pPr marL="263525" lvl="2" indent="-85725">
              <a:spcAft>
                <a:spcPts val="300"/>
              </a:spcAft>
              <a:buClr>
                <a:srgbClr val="97989A"/>
              </a:buClr>
              <a:buFont typeface="Arial" pitchFamily="34" charset="0"/>
              <a:buChar char="•"/>
            </a:pPr>
            <a:r>
              <a:rPr lang="fr-CA" sz="900" dirty="0" smtClean="0">
                <a:solidFill>
                  <a:srgbClr val="00338D"/>
                </a:solidFill>
                <a:latin typeface="Arial"/>
                <a:cs typeface="Arial" pitchFamily="34" charset="0"/>
              </a:rPr>
              <a:t>Unités mobiles </a:t>
            </a:r>
          </a:p>
          <a:p>
            <a:pPr marL="85725" indent="-85725">
              <a:spcBef>
                <a:spcPts val="300"/>
              </a:spcBef>
              <a:spcAft>
                <a:spcPts val="300"/>
              </a:spcAft>
              <a:buFont typeface="Arial" pitchFamily="34" charset="0"/>
              <a:buChar char="•"/>
            </a:pPr>
            <a:r>
              <a:rPr lang="fr-CA" sz="1000" b="1" dirty="0" smtClean="0">
                <a:solidFill>
                  <a:srgbClr val="00338D"/>
                </a:solidFill>
                <a:latin typeface="Arial"/>
                <a:cs typeface="Arial" pitchFamily="34" charset="0"/>
              </a:rPr>
              <a:t>Systèmes de gestion du Transport - TMS</a:t>
            </a:r>
          </a:p>
          <a:p>
            <a:pPr marL="263525" lvl="2" indent="-85725">
              <a:spcBef>
                <a:spcPts val="300"/>
              </a:spcBef>
              <a:spcAft>
                <a:spcPts val="300"/>
              </a:spcAft>
              <a:buClr>
                <a:srgbClr val="97989A"/>
              </a:buClr>
              <a:buFont typeface="Arial" pitchFamily="34" charset="0"/>
              <a:buChar char="•"/>
            </a:pPr>
            <a:r>
              <a:rPr lang="fr-CA" sz="900" dirty="0" smtClean="0">
                <a:solidFill>
                  <a:srgbClr val="00338D"/>
                </a:solidFill>
                <a:latin typeface="Arial"/>
                <a:cs typeface="Arial" pitchFamily="34" charset="0"/>
              </a:rPr>
              <a:t>Optimisation des routes</a:t>
            </a:r>
          </a:p>
          <a:p>
            <a:pPr marL="263525" lvl="2" indent="-85725">
              <a:spcBef>
                <a:spcPts val="300"/>
              </a:spcBef>
              <a:spcAft>
                <a:spcPts val="300"/>
              </a:spcAft>
              <a:buClr>
                <a:srgbClr val="97989A"/>
              </a:buClr>
              <a:buFont typeface="Arial" pitchFamily="34" charset="0"/>
              <a:buChar char="•"/>
            </a:pPr>
            <a:r>
              <a:rPr lang="fr-CA" sz="900" dirty="0" smtClean="0">
                <a:solidFill>
                  <a:srgbClr val="00338D"/>
                </a:solidFill>
                <a:latin typeface="Arial"/>
                <a:cs typeface="Arial" pitchFamily="34" charset="0"/>
              </a:rPr>
              <a:t>Sélection du transporteur</a:t>
            </a:r>
          </a:p>
          <a:p>
            <a:pPr marL="85725" lvl="0" indent="-85725">
              <a:spcBef>
                <a:spcPts val="300"/>
              </a:spcBef>
              <a:spcAft>
                <a:spcPts val="300"/>
              </a:spcAft>
              <a:buFont typeface="Arial" pitchFamily="34" charset="0"/>
              <a:buChar char="•"/>
            </a:pPr>
            <a:r>
              <a:rPr lang="fr-CA" sz="1000" dirty="0" smtClean="0">
                <a:solidFill>
                  <a:srgbClr val="00338D"/>
                </a:solidFill>
                <a:latin typeface="Arial"/>
                <a:cs typeface="Arial" pitchFamily="34" charset="0"/>
              </a:rPr>
              <a:t>Systèmes de Gestion d’Entreposage - WMS</a:t>
            </a:r>
          </a:p>
          <a:p>
            <a:pPr marL="85725" indent="-85725">
              <a:spcBef>
                <a:spcPts val="300"/>
              </a:spcBef>
              <a:spcAft>
                <a:spcPts val="300"/>
              </a:spcAft>
              <a:buFont typeface="Arial" pitchFamily="34" charset="0"/>
              <a:buChar char="•"/>
            </a:pPr>
            <a:r>
              <a:rPr lang="fr-CA" sz="1000" dirty="0" smtClean="0">
                <a:solidFill>
                  <a:srgbClr val="00338D"/>
                </a:solidFill>
                <a:cs typeface="Arial" pitchFamily="34" charset="0"/>
              </a:rPr>
              <a:t>Systèmes de traçabilité de la marchandise</a:t>
            </a:r>
          </a:p>
          <a:p>
            <a:pPr marL="85725" lvl="0" indent="-85725">
              <a:spcBef>
                <a:spcPts val="300"/>
              </a:spcBef>
              <a:spcAft>
                <a:spcPts val="300"/>
              </a:spcAft>
              <a:buFont typeface="Arial" pitchFamily="34" charset="0"/>
              <a:buChar char="•"/>
            </a:pPr>
            <a:r>
              <a:rPr lang="fr-CA" sz="1000" dirty="0" smtClean="0">
                <a:solidFill>
                  <a:srgbClr val="00338D"/>
                </a:solidFill>
                <a:latin typeface="Arial"/>
                <a:cs typeface="Arial" pitchFamily="34" charset="0"/>
              </a:rPr>
              <a:t>Systèmes de Transport Intelligent (ex.: Carte </a:t>
            </a:r>
            <a:r>
              <a:rPr lang="fr-CA" sz="1000" i="1" dirty="0" smtClean="0">
                <a:solidFill>
                  <a:srgbClr val="00338D"/>
                </a:solidFill>
                <a:latin typeface="Arial"/>
                <a:cs typeface="Arial" pitchFamily="34" charset="0"/>
              </a:rPr>
              <a:t>Opus, </a:t>
            </a:r>
            <a:r>
              <a:rPr lang="fr-CA" sz="1000" i="1" dirty="0" smtClean="0">
                <a:solidFill>
                  <a:srgbClr val="00338D"/>
                </a:solidFill>
                <a:cs typeface="Arial" pitchFamily="34" charset="0"/>
              </a:rPr>
              <a:t>Payez-</a:t>
            </a:r>
            <a:r>
              <a:rPr lang="fr-CA" sz="1000" i="1" dirty="0" smtClean="0">
                <a:solidFill>
                  <a:srgbClr val="00338D"/>
                </a:solidFill>
                <a:latin typeface="Arial"/>
                <a:cs typeface="Arial" pitchFamily="34" charset="0"/>
              </a:rPr>
              <a:t>Partez</a:t>
            </a:r>
            <a:r>
              <a:rPr lang="fr-CA" sz="1000" dirty="0" smtClean="0">
                <a:solidFill>
                  <a:srgbClr val="00338D"/>
                </a:solidFill>
                <a:latin typeface="Arial"/>
                <a:cs typeface="Arial" pitchFamily="34" charset="0"/>
              </a:rPr>
              <a:t>)</a:t>
            </a:r>
          </a:p>
          <a:p>
            <a:pPr marL="85725" lvl="0" indent="-85725">
              <a:spcBef>
                <a:spcPts val="300"/>
              </a:spcBef>
              <a:spcAft>
                <a:spcPts val="300"/>
              </a:spcAft>
              <a:buFont typeface="Arial" pitchFamily="34" charset="0"/>
              <a:buChar char="•"/>
            </a:pPr>
            <a:r>
              <a:rPr lang="fr-CA" sz="1000" dirty="0" smtClean="0">
                <a:solidFill>
                  <a:srgbClr val="00338D"/>
                </a:solidFill>
                <a:latin typeface="Arial"/>
                <a:cs typeface="Arial" pitchFamily="34" charset="0"/>
              </a:rPr>
              <a:t>Systèmes douaniers </a:t>
            </a:r>
          </a:p>
          <a:p>
            <a:pPr marL="85725" lvl="0" indent="-85725">
              <a:spcBef>
                <a:spcPts val="300"/>
              </a:spcBef>
              <a:spcAft>
                <a:spcPts val="300"/>
              </a:spcAft>
              <a:buFont typeface="Arial" pitchFamily="34" charset="0"/>
              <a:buChar char="•"/>
            </a:pPr>
            <a:r>
              <a:rPr lang="fr-CA" sz="1000" b="1" dirty="0" smtClean="0">
                <a:solidFill>
                  <a:srgbClr val="00338D"/>
                </a:solidFill>
                <a:latin typeface="Arial"/>
                <a:cs typeface="Arial" pitchFamily="34" charset="0"/>
              </a:rPr>
              <a:t>CCS – </a:t>
            </a:r>
            <a:r>
              <a:rPr lang="fr-CA" sz="1000" b="1" i="1" dirty="0" smtClean="0">
                <a:solidFill>
                  <a:srgbClr val="00338D"/>
                </a:solidFill>
                <a:latin typeface="Arial"/>
                <a:cs typeface="Arial" pitchFamily="34" charset="0"/>
              </a:rPr>
              <a:t>Cargo </a:t>
            </a:r>
            <a:r>
              <a:rPr lang="fr-CA" sz="1000" b="1" i="1" dirty="0" err="1" smtClean="0">
                <a:solidFill>
                  <a:srgbClr val="00338D"/>
                </a:solidFill>
                <a:latin typeface="Arial"/>
                <a:cs typeface="Arial" pitchFamily="34" charset="0"/>
              </a:rPr>
              <a:t>Community</a:t>
            </a:r>
            <a:r>
              <a:rPr lang="fr-CA" sz="1000" b="1" i="1" dirty="0" smtClean="0">
                <a:solidFill>
                  <a:srgbClr val="00338D"/>
                </a:solidFill>
                <a:latin typeface="Arial"/>
                <a:cs typeface="Arial" pitchFamily="34" charset="0"/>
              </a:rPr>
              <a:t> System</a:t>
            </a:r>
            <a:r>
              <a:rPr lang="fr-CA" sz="1000" b="1" dirty="0" smtClean="0">
                <a:solidFill>
                  <a:srgbClr val="00338D"/>
                </a:solidFill>
                <a:latin typeface="Arial"/>
                <a:cs typeface="Arial" pitchFamily="34" charset="0"/>
              </a:rPr>
              <a:t> </a:t>
            </a:r>
          </a:p>
          <a:p>
            <a:pPr lvl="0">
              <a:spcBef>
                <a:spcPts val="600"/>
              </a:spcBef>
            </a:pPr>
            <a:endParaRPr kumimoji="0" lang="fr-CA" sz="1000" i="0" u="none" strike="noStrike" kern="1200" cap="none" spc="0" normalizeH="0" baseline="0" dirty="0" smtClean="0">
              <a:ln>
                <a:noFill/>
              </a:ln>
              <a:solidFill>
                <a:srgbClr val="00338D"/>
              </a:solidFill>
              <a:effectLst/>
              <a:uLnTx/>
              <a:uFillTx/>
              <a:latin typeface="Arial"/>
              <a:ea typeface="+mn-ea"/>
              <a:cs typeface="Arial" pitchFamily="34" charset="0"/>
            </a:endParaRPr>
          </a:p>
        </p:txBody>
      </p:sp>
      <p:sp>
        <p:nvSpPr>
          <p:cNvPr id="6" name="Espace réservé du texte 2"/>
          <p:cNvSpPr txBox="1">
            <a:spLocks/>
          </p:cNvSpPr>
          <p:nvPr/>
        </p:nvSpPr>
        <p:spPr bwMode="gray">
          <a:xfrm>
            <a:off x="5652120" y="1196752"/>
            <a:ext cx="1656184" cy="4896544"/>
          </a:xfrm>
          <a:prstGeom prst="rect">
            <a:avLst/>
          </a:prstGeom>
        </p:spPr>
        <p:txBody>
          <a:bodyPr vert="horz" lIns="0" tIns="0" rIns="0" bIns="0" rtlCol="0">
            <a:noAutofit/>
          </a:bodyPr>
          <a:lstStyle/>
          <a:p>
            <a:pPr marR="0" lvl="0" fontAlgn="auto">
              <a:spcBef>
                <a:spcPts val="600"/>
              </a:spcBef>
              <a:spcAft>
                <a:spcPts val="0"/>
              </a:spcAft>
              <a:buClrTx/>
              <a:buSzTx/>
              <a:tabLst/>
              <a:defRPr/>
            </a:pPr>
            <a:r>
              <a:rPr lang="fr-CA" sz="1000" b="1" i="1" dirty="0" smtClean="0">
                <a:solidFill>
                  <a:srgbClr val="92D050"/>
                </a:solidFill>
                <a:effectLst>
                  <a:outerShdw blurRad="38100" dist="38100" dir="2700000" algn="tl">
                    <a:srgbClr val="000000">
                      <a:alpha val="43137"/>
                    </a:srgbClr>
                  </a:outerShdw>
                </a:effectLst>
                <a:latin typeface="Arial"/>
                <a:cs typeface="Arial" pitchFamily="34" charset="0"/>
              </a:rPr>
              <a:t>Réduction des coûts</a:t>
            </a:r>
          </a:p>
          <a:p>
            <a:pPr marL="85725" lvl="0" indent="-85725">
              <a:spcBef>
                <a:spcPts val="300"/>
              </a:spcBef>
              <a:spcAft>
                <a:spcPts val="300"/>
              </a:spcAft>
              <a:buFont typeface="Arial" pitchFamily="34" charset="0"/>
              <a:buChar char="•"/>
            </a:pPr>
            <a:r>
              <a:rPr lang="fr-CA" sz="1000" dirty="0" smtClean="0">
                <a:solidFill>
                  <a:srgbClr val="00338D"/>
                </a:solidFill>
                <a:latin typeface="Arial"/>
                <a:cs typeface="Arial" pitchFamily="34" charset="0"/>
              </a:rPr>
              <a:t>Réduction des inventaires</a:t>
            </a:r>
          </a:p>
          <a:p>
            <a:pPr marL="85725" lvl="0" indent="-85725">
              <a:spcBef>
                <a:spcPts val="300"/>
              </a:spcBef>
              <a:spcAft>
                <a:spcPts val="300"/>
              </a:spcAft>
              <a:buFont typeface="Arial" pitchFamily="34" charset="0"/>
              <a:buChar char="•"/>
            </a:pPr>
            <a:r>
              <a:rPr lang="fr-CA" sz="1000" b="1" dirty="0" smtClean="0">
                <a:solidFill>
                  <a:srgbClr val="00338D"/>
                </a:solidFill>
                <a:latin typeface="Arial"/>
                <a:cs typeface="Arial" pitchFamily="34" charset="0"/>
              </a:rPr>
              <a:t>Diminuer/éliminer les voyages à vide (</a:t>
            </a:r>
            <a:r>
              <a:rPr lang="fr-CA" sz="1000" b="1" dirty="0" err="1" smtClean="0">
                <a:solidFill>
                  <a:srgbClr val="00338D"/>
                </a:solidFill>
                <a:latin typeface="Arial"/>
                <a:cs typeface="Arial" pitchFamily="34" charset="0"/>
              </a:rPr>
              <a:t>Backhaul</a:t>
            </a:r>
            <a:r>
              <a:rPr lang="fr-CA" sz="1000" b="1" dirty="0" smtClean="0">
                <a:solidFill>
                  <a:srgbClr val="00338D"/>
                </a:solidFill>
                <a:latin typeface="Arial"/>
                <a:cs typeface="Arial" pitchFamily="34" charset="0"/>
              </a:rPr>
              <a:t>)</a:t>
            </a:r>
          </a:p>
          <a:p>
            <a:pPr marL="85725" lvl="0" indent="-85725">
              <a:spcBef>
                <a:spcPts val="300"/>
              </a:spcBef>
              <a:spcAft>
                <a:spcPts val="300"/>
              </a:spcAft>
              <a:buFont typeface="Arial" pitchFamily="34" charset="0"/>
              <a:buChar char="•"/>
            </a:pPr>
            <a:r>
              <a:rPr lang="fr-CA" sz="1000" dirty="0" smtClean="0">
                <a:solidFill>
                  <a:srgbClr val="00338D"/>
                </a:solidFill>
                <a:latin typeface="Arial"/>
                <a:cs typeface="Arial" pitchFamily="34" charset="0"/>
              </a:rPr>
              <a:t>Partenariats</a:t>
            </a:r>
          </a:p>
          <a:p>
            <a:pPr marL="85725" lvl="0" indent="-85725">
              <a:spcBef>
                <a:spcPts val="300"/>
              </a:spcBef>
              <a:spcAft>
                <a:spcPts val="300"/>
              </a:spcAft>
              <a:buFont typeface="Arial" pitchFamily="34" charset="0"/>
              <a:buChar char="•"/>
            </a:pPr>
            <a:r>
              <a:rPr lang="fr-CA" sz="1000" dirty="0" smtClean="0">
                <a:solidFill>
                  <a:srgbClr val="00338D"/>
                </a:solidFill>
                <a:latin typeface="Arial"/>
                <a:cs typeface="Arial" pitchFamily="34" charset="0"/>
              </a:rPr>
              <a:t>Slow </a:t>
            </a:r>
            <a:r>
              <a:rPr lang="fr-CA" sz="1000" dirty="0" err="1" smtClean="0">
                <a:solidFill>
                  <a:srgbClr val="00338D"/>
                </a:solidFill>
                <a:latin typeface="Arial"/>
                <a:cs typeface="Arial" pitchFamily="34" charset="0"/>
              </a:rPr>
              <a:t>steaming</a:t>
            </a:r>
            <a:endParaRPr lang="fr-CA" sz="1000" dirty="0" smtClean="0">
              <a:solidFill>
                <a:srgbClr val="00338D"/>
              </a:solidFill>
              <a:latin typeface="Arial"/>
              <a:cs typeface="Arial" pitchFamily="34" charset="0"/>
            </a:endParaRPr>
          </a:p>
          <a:p>
            <a:pPr marL="85725" indent="-85725">
              <a:spcBef>
                <a:spcPts val="300"/>
              </a:spcBef>
              <a:spcAft>
                <a:spcPts val="300"/>
              </a:spcAft>
              <a:buFont typeface="Arial" pitchFamily="34" charset="0"/>
              <a:buChar char="•"/>
            </a:pPr>
            <a:r>
              <a:rPr lang="fr-CA" sz="1000" dirty="0" smtClean="0">
                <a:solidFill>
                  <a:srgbClr val="00338D"/>
                </a:solidFill>
                <a:latin typeface="Arial"/>
                <a:cs typeface="Arial" pitchFamily="34" charset="0"/>
              </a:rPr>
              <a:t>Transport intermodal </a:t>
            </a:r>
          </a:p>
          <a:p>
            <a:pPr marL="85725" indent="-85725">
              <a:spcBef>
                <a:spcPts val="300"/>
              </a:spcBef>
              <a:spcAft>
                <a:spcPts val="300"/>
              </a:spcAft>
              <a:buFont typeface="Arial" pitchFamily="34" charset="0"/>
              <a:buChar char="•"/>
            </a:pPr>
            <a:r>
              <a:rPr lang="fr-CA" sz="1000" dirty="0" smtClean="0">
                <a:solidFill>
                  <a:srgbClr val="00338D"/>
                </a:solidFill>
                <a:latin typeface="Arial"/>
                <a:cs typeface="Arial" pitchFamily="34" charset="0"/>
              </a:rPr>
              <a:t>Zones franches </a:t>
            </a:r>
          </a:p>
          <a:p>
            <a:pPr marL="85725" indent="-85725">
              <a:spcBef>
                <a:spcPts val="300"/>
              </a:spcBef>
              <a:spcAft>
                <a:spcPts val="300"/>
              </a:spcAft>
              <a:buFont typeface="Arial" pitchFamily="34" charset="0"/>
              <a:buChar char="•"/>
            </a:pPr>
            <a:r>
              <a:rPr lang="fr-CA" sz="1000" b="1" dirty="0" smtClean="0">
                <a:solidFill>
                  <a:srgbClr val="00338D"/>
                </a:solidFill>
                <a:latin typeface="Arial"/>
                <a:cs typeface="Arial" pitchFamily="34" charset="0"/>
              </a:rPr>
              <a:t>Sous-traitance</a:t>
            </a:r>
          </a:p>
        </p:txBody>
      </p:sp>
      <p:sp>
        <p:nvSpPr>
          <p:cNvPr id="7" name="Espace réservé du texte 2"/>
          <p:cNvSpPr txBox="1">
            <a:spLocks/>
          </p:cNvSpPr>
          <p:nvPr/>
        </p:nvSpPr>
        <p:spPr bwMode="gray">
          <a:xfrm>
            <a:off x="7308304" y="1196752"/>
            <a:ext cx="1800200" cy="4896544"/>
          </a:xfrm>
          <a:prstGeom prst="rect">
            <a:avLst/>
          </a:prstGeom>
        </p:spPr>
        <p:txBody>
          <a:bodyPr vert="horz" lIns="0" tIns="0" rIns="0" bIns="0" rtlCol="0">
            <a:noAutofit/>
          </a:bodyPr>
          <a:lstStyle/>
          <a:p>
            <a:pPr indent="0">
              <a:lnSpc>
                <a:spcPct val="100000"/>
              </a:lnSpc>
              <a:spcBef>
                <a:spcPts val="600"/>
              </a:spcBef>
              <a:buFont typeface="Arial" pitchFamily="34" charset="0"/>
              <a:buNone/>
            </a:pPr>
            <a:r>
              <a:rPr lang="fr-CA" sz="1000" b="1" i="1" dirty="0" smtClean="0">
                <a:solidFill>
                  <a:srgbClr val="92D050"/>
                </a:solidFill>
                <a:effectLst>
                  <a:outerShdw blurRad="38100" dist="38100" dir="2700000" algn="tl">
                    <a:srgbClr val="000000">
                      <a:alpha val="43137"/>
                    </a:srgbClr>
                  </a:outerShdw>
                </a:effectLst>
                <a:latin typeface="Arial"/>
                <a:cs typeface="Arial" pitchFamily="34" charset="0"/>
              </a:rPr>
              <a:t>Attraction et rétention des employés</a:t>
            </a:r>
          </a:p>
          <a:p>
            <a:pPr marL="85725" lvl="0" indent="-85725">
              <a:spcBef>
                <a:spcPts val="300"/>
              </a:spcBef>
              <a:spcAft>
                <a:spcPts val="300"/>
              </a:spcAft>
              <a:buFont typeface="Arial" pitchFamily="34" charset="0"/>
              <a:buChar char="•"/>
            </a:pPr>
            <a:r>
              <a:rPr lang="fr-CA" sz="1000" dirty="0" smtClean="0">
                <a:solidFill>
                  <a:srgbClr val="00338D"/>
                </a:solidFill>
                <a:latin typeface="Arial"/>
                <a:cs typeface="Arial" pitchFamily="34" charset="0"/>
              </a:rPr>
              <a:t>Recrutement</a:t>
            </a:r>
          </a:p>
          <a:p>
            <a:pPr marL="263525" lvl="2" indent="-85725">
              <a:spcBef>
                <a:spcPts val="300"/>
              </a:spcBef>
              <a:spcAft>
                <a:spcPts val="300"/>
              </a:spcAft>
              <a:buClr>
                <a:srgbClr val="97989A"/>
              </a:buClr>
              <a:buFont typeface="Arial" pitchFamily="34" charset="0"/>
              <a:buChar char="•"/>
            </a:pPr>
            <a:r>
              <a:rPr lang="fr-CA" sz="900" b="1" dirty="0" smtClean="0">
                <a:solidFill>
                  <a:srgbClr val="00338D"/>
                </a:solidFill>
                <a:latin typeface="Arial"/>
                <a:cs typeface="Arial" pitchFamily="34" charset="0"/>
              </a:rPr>
              <a:t>Collaboration avec les écoles et stagiaires </a:t>
            </a:r>
          </a:p>
          <a:p>
            <a:pPr marL="85725" lvl="0" indent="-85725">
              <a:spcBef>
                <a:spcPts val="300"/>
              </a:spcBef>
              <a:spcAft>
                <a:spcPts val="300"/>
              </a:spcAft>
              <a:buFont typeface="Arial" pitchFamily="34" charset="0"/>
              <a:buChar char="•"/>
            </a:pPr>
            <a:r>
              <a:rPr lang="fr-CA" sz="1000" dirty="0" smtClean="0">
                <a:solidFill>
                  <a:srgbClr val="00338D"/>
                </a:solidFill>
                <a:latin typeface="Arial"/>
                <a:cs typeface="Arial" pitchFamily="34" charset="0"/>
              </a:rPr>
              <a:t>Formations internes</a:t>
            </a:r>
          </a:p>
          <a:p>
            <a:pPr marL="85725" indent="-85725">
              <a:spcBef>
                <a:spcPts val="300"/>
              </a:spcBef>
              <a:spcAft>
                <a:spcPts val="300"/>
              </a:spcAft>
              <a:buFont typeface="Arial" pitchFamily="34" charset="0"/>
              <a:buChar char="•"/>
            </a:pPr>
            <a:r>
              <a:rPr lang="fr-CA" sz="1000" dirty="0" smtClean="0">
                <a:solidFill>
                  <a:srgbClr val="00338D"/>
                </a:solidFill>
                <a:latin typeface="Arial"/>
                <a:cs typeface="Arial" pitchFamily="34" charset="0"/>
              </a:rPr>
              <a:t>Gestion des opérations</a:t>
            </a:r>
          </a:p>
          <a:p>
            <a:pPr marL="263525" lvl="2" indent="-85725">
              <a:spcBef>
                <a:spcPts val="300"/>
              </a:spcBef>
              <a:spcAft>
                <a:spcPts val="300"/>
              </a:spcAft>
              <a:buClr>
                <a:srgbClr val="97989A"/>
              </a:buClr>
              <a:buFont typeface="Arial" pitchFamily="34" charset="0"/>
              <a:buChar char="•"/>
            </a:pPr>
            <a:r>
              <a:rPr lang="fr-CA" sz="900" b="1" dirty="0" smtClean="0">
                <a:solidFill>
                  <a:srgbClr val="00338D"/>
                </a:solidFill>
                <a:latin typeface="Arial"/>
                <a:cs typeface="Arial" pitchFamily="34" charset="0"/>
              </a:rPr>
              <a:t>Personnel retraité</a:t>
            </a:r>
          </a:p>
          <a:p>
            <a:pPr marL="263525" lvl="2" indent="-85725">
              <a:spcBef>
                <a:spcPts val="300"/>
              </a:spcBef>
              <a:spcAft>
                <a:spcPts val="300"/>
              </a:spcAft>
              <a:buClr>
                <a:srgbClr val="97989A"/>
              </a:buClr>
              <a:buFont typeface="Arial" pitchFamily="34" charset="0"/>
              <a:buChar char="•"/>
            </a:pPr>
            <a:r>
              <a:rPr lang="fr-CA" sz="900" b="1" dirty="0" smtClean="0">
                <a:solidFill>
                  <a:srgbClr val="00338D"/>
                </a:solidFill>
                <a:latin typeface="Arial"/>
                <a:cs typeface="Arial" pitchFamily="34" charset="0"/>
              </a:rPr>
              <a:t>Flexibilité des horaires</a:t>
            </a:r>
          </a:p>
          <a:p>
            <a:pPr marL="263525" lvl="2" indent="-85725">
              <a:spcBef>
                <a:spcPts val="300"/>
              </a:spcBef>
              <a:spcAft>
                <a:spcPts val="300"/>
              </a:spcAft>
              <a:buClr>
                <a:srgbClr val="97989A"/>
              </a:buClr>
              <a:buFont typeface="Arial" pitchFamily="34" charset="0"/>
              <a:buChar char="•"/>
            </a:pPr>
            <a:r>
              <a:rPr lang="fr-CA" sz="900" b="1" dirty="0" smtClean="0">
                <a:solidFill>
                  <a:srgbClr val="00338D"/>
                </a:solidFill>
                <a:latin typeface="Arial"/>
                <a:cs typeface="Arial" pitchFamily="34" charset="0"/>
              </a:rPr>
              <a:t>Immigrants</a:t>
            </a:r>
          </a:p>
          <a:p>
            <a:pPr marL="85725" indent="-85725">
              <a:spcBef>
                <a:spcPts val="300"/>
              </a:spcBef>
              <a:spcAft>
                <a:spcPts val="300"/>
              </a:spcAft>
              <a:buFont typeface="Arial" pitchFamily="34" charset="0"/>
              <a:buChar char="•"/>
            </a:pPr>
            <a:r>
              <a:rPr lang="fr-CA" sz="1000" dirty="0" smtClean="0">
                <a:solidFill>
                  <a:srgbClr val="00338D"/>
                </a:solidFill>
                <a:latin typeface="Arial"/>
                <a:cs typeface="Arial" pitchFamily="34" charset="0"/>
              </a:rPr>
              <a:t>Amélioration continue – implication des employés</a:t>
            </a:r>
          </a:p>
          <a:p>
            <a:pPr marL="85725" indent="-85725">
              <a:spcBef>
                <a:spcPts val="300"/>
              </a:spcBef>
              <a:spcAft>
                <a:spcPts val="300"/>
              </a:spcAft>
              <a:buFont typeface="Arial" pitchFamily="34" charset="0"/>
              <a:buChar char="•"/>
            </a:pPr>
            <a:r>
              <a:rPr lang="fr-CA" sz="1000" dirty="0" smtClean="0">
                <a:solidFill>
                  <a:srgbClr val="00338D"/>
                </a:solidFill>
                <a:latin typeface="Arial"/>
                <a:cs typeface="Arial" pitchFamily="34" charset="0"/>
              </a:rPr>
              <a:t>Avantages sociaux</a:t>
            </a:r>
          </a:p>
          <a:p>
            <a:pPr marL="85725" indent="-85725">
              <a:spcBef>
                <a:spcPts val="300"/>
              </a:spcBef>
              <a:spcAft>
                <a:spcPts val="300"/>
              </a:spcAft>
              <a:buFont typeface="Arial" pitchFamily="34" charset="0"/>
              <a:buChar char="•"/>
            </a:pPr>
            <a:r>
              <a:rPr lang="fr-CA" sz="1000" dirty="0" smtClean="0">
                <a:solidFill>
                  <a:srgbClr val="00338D"/>
                </a:solidFill>
                <a:latin typeface="Arial"/>
                <a:cs typeface="Arial" pitchFamily="34" charset="0"/>
              </a:rPr>
              <a:t>Programmes incitatifs (boni) ou de reconnaissance</a:t>
            </a:r>
          </a:p>
          <a:p>
            <a:pPr lvl="0">
              <a:spcBef>
                <a:spcPts val="600"/>
              </a:spcBef>
            </a:pPr>
            <a:endParaRPr kumimoji="0" lang="fr-CA" sz="1000" i="0" u="none" strike="noStrike" kern="1200" cap="none" spc="0" normalizeH="0" baseline="0" dirty="0" smtClean="0">
              <a:ln>
                <a:noFill/>
              </a:ln>
              <a:solidFill>
                <a:srgbClr val="00338D"/>
              </a:solidFill>
              <a:effectLst/>
              <a:uLnTx/>
              <a:uFillTx/>
              <a:latin typeface="Arial"/>
              <a:ea typeface="+mn-ea"/>
              <a:cs typeface="Arial" pitchFamily="34" charset="0"/>
            </a:endParaRPr>
          </a:p>
        </p:txBody>
      </p:sp>
      <p:pic>
        <p:nvPicPr>
          <p:cNvPr id="2050" name="Picture 2" descr="https://encrypted-tbn1.gstatic.com/images?q=tbn:ANd9GcQTE1h2MsWSP7KKbzxWfwMwYt9PfpJ7F0N5tvRjfNLCF3KWS36T"/>
          <p:cNvPicPr>
            <a:picLocks noChangeAspect="1" noChangeArrowheads="1"/>
          </p:cNvPicPr>
          <p:nvPr/>
        </p:nvPicPr>
        <p:blipFill>
          <a:blip r:embed="rId2" cstate="print"/>
          <a:srcRect/>
          <a:stretch>
            <a:fillRect/>
          </a:stretch>
        </p:blipFill>
        <p:spPr bwMode="auto">
          <a:xfrm>
            <a:off x="6012160" y="4359952"/>
            <a:ext cx="2816349" cy="1805352"/>
          </a:xfrm>
          <a:prstGeom prst="rect">
            <a:avLst/>
          </a:prstGeom>
          <a:noFill/>
        </p:spPr>
      </p:pic>
      <p:pic>
        <p:nvPicPr>
          <p:cNvPr id="2052" name="Picture 4" descr="https://encrypted-tbn0.gstatic.com/images?q=tbn:ANd9GcTOhP4vXyZiI4qwktmbTpgy31AzlCgJ8HINYWDsz6EW29N60tnH"/>
          <p:cNvPicPr>
            <a:picLocks noChangeAspect="1" noChangeArrowheads="1"/>
          </p:cNvPicPr>
          <p:nvPr/>
        </p:nvPicPr>
        <p:blipFill>
          <a:blip r:embed="rId3" cstate="print"/>
          <a:srcRect/>
          <a:stretch>
            <a:fillRect/>
          </a:stretch>
        </p:blipFill>
        <p:spPr bwMode="auto">
          <a:xfrm>
            <a:off x="4458764" y="4992190"/>
            <a:ext cx="1265364" cy="1317130"/>
          </a:xfrm>
          <a:prstGeom prst="rect">
            <a:avLst/>
          </a:prstGeom>
          <a:noFill/>
        </p:spPr>
      </p:pic>
      <p:pic>
        <p:nvPicPr>
          <p:cNvPr id="2054" name="Picture 6" descr="http://www.kpmg.com/BE/en/IssuesAndInsights/CaseStudies/PublishingImages/AssetMgtPorts.jpg"/>
          <p:cNvPicPr>
            <a:picLocks noChangeAspect="1" noChangeArrowheads="1"/>
          </p:cNvPicPr>
          <p:nvPr/>
        </p:nvPicPr>
        <p:blipFill>
          <a:blip r:embed="rId4" cstate="print"/>
          <a:srcRect/>
          <a:stretch>
            <a:fillRect/>
          </a:stretch>
        </p:blipFill>
        <p:spPr bwMode="auto">
          <a:xfrm>
            <a:off x="611560" y="5229200"/>
            <a:ext cx="3384376" cy="1057618"/>
          </a:xfrm>
          <a:prstGeom prst="rect">
            <a:avLst/>
          </a:prstGeom>
          <a:noFill/>
        </p:spPr>
      </p:pic>
      <p:pic>
        <p:nvPicPr>
          <p:cNvPr id="2056" name="Picture 8" descr="https://encrypted-tbn0.gstatic.com/images?q=tbn:ANd9GcQCVNR2vIX-aXxI9agplRLWdTLopVZNZ81Jd17g0GN1AV2jJFsG"/>
          <p:cNvPicPr>
            <a:picLocks noChangeAspect="1" noChangeArrowheads="1"/>
          </p:cNvPicPr>
          <p:nvPr/>
        </p:nvPicPr>
        <p:blipFill>
          <a:blip r:embed="rId5" cstate="print"/>
          <a:srcRect/>
          <a:stretch>
            <a:fillRect/>
          </a:stretch>
        </p:blipFill>
        <p:spPr bwMode="auto">
          <a:xfrm>
            <a:off x="1979712" y="4033613"/>
            <a:ext cx="1637042" cy="112357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1600" b="0" dirty="0" smtClean="0"/>
              <a:t>Groupes de Discussion</a:t>
            </a:r>
            <a:r>
              <a:rPr lang="fr-CA" dirty="0" smtClean="0"/>
              <a:t/>
            </a:r>
            <a:br>
              <a:rPr lang="fr-CA" dirty="0" smtClean="0"/>
            </a:br>
            <a:r>
              <a:rPr lang="fr-CA" dirty="0" smtClean="0"/>
              <a:t>FFMO (SWOT)</a:t>
            </a:r>
            <a:endParaRPr lang="fr-CA" dirty="0"/>
          </a:p>
        </p:txBody>
      </p:sp>
      <p:graphicFrame>
        <p:nvGraphicFramePr>
          <p:cNvPr id="4" name="Tableau 3"/>
          <p:cNvGraphicFramePr>
            <a:graphicFrameLocks noGrp="1"/>
          </p:cNvGraphicFramePr>
          <p:nvPr/>
        </p:nvGraphicFramePr>
        <p:xfrm>
          <a:off x="107504" y="1052736"/>
          <a:ext cx="8856984" cy="5299297"/>
        </p:xfrm>
        <a:graphic>
          <a:graphicData uri="http://schemas.openxmlformats.org/drawingml/2006/table">
            <a:tbl>
              <a:tblPr firstRow="1" bandRow="1">
                <a:tableStyleId>{5C22544A-7EE6-4342-B048-85BDC9FD1C3A}</a:tableStyleId>
              </a:tblPr>
              <a:tblGrid>
                <a:gridCol w="4428492"/>
                <a:gridCol w="4428492"/>
              </a:tblGrid>
              <a:tr h="372868">
                <a:tc>
                  <a:txBody>
                    <a:bodyPr/>
                    <a:lstStyle/>
                    <a:p>
                      <a:r>
                        <a:rPr lang="fr-CA" sz="1400" dirty="0" smtClean="0"/>
                        <a:t>Forces</a:t>
                      </a:r>
                      <a:endParaRPr lang="fr-CA" sz="1400" dirty="0"/>
                    </a:p>
                  </a:txBody>
                  <a:tcPr>
                    <a:solidFill>
                      <a:schemeClr val="tx2"/>
                    </a:solidFill>
                  </a:tcPr>
                </a:tc>
                <a:tc>
                  <a:txBody>
                    <a:bodyPr/>
                    <a:lstStyle/>
                    <a:p>
                      <a:r>
                        <a:rPr lang="fr-CA" sz="1400" dirty="0" smtClean="0"/>
                        <a:t>Faiblesses</a:t>
                      </a:r>
                      <a:endParaRPr lang="fr-CA" sz="1400" dirty="0"/>
                    </a:p>
                  </a:txBody>
                  <a:tcPr>
                    <a:solidFill>
                      <a:srgbClr val="AA5CAA"/>
                    </a:solidFill>
                  </a:tcPr>
                </a:tc>
              </a:tr>
              <a:tr h="2507452">
                <a:tc>
                  <a:txBody>
                    <a:bodyPr/>
                    <a:lstStyle/>
                    <a:p>
                      <a:pPr marL="180975" marR="0" lvl="0" indent="-180975" algn="l" defTabSz="914400" rtl="0" eaLnBrk="1" fontAlgn="auto" latinLnBrk="0" hangingPunct="1">
                        <a:lnSpc>
                          <a:spcPct val="100000"/>
                        </a:lnSpc>
                        <a:spcBef>
                          <a:spcPts val="600"/>
                        </a:spcBef>
                        <a:spcAft>
                          <a:spcPts val="600"/>
                        </a:spcAft>
                        <a:buClrTx/>
                        <a:buSzTx/>
                        <a:buFont typeface="Arial" pitchFamily="34" charset="0"/>
                        <a:buChar char="•"/>
                        <a:tabLst/>
                        <a:defRPr/>
                      </a:pPr>
                      <a:r>
                        <a:rPr lang="fr-CA" sz="1100" kern="1200" noProof="0" dirty="0" smtClean="0">
                          <a:solidFill>
                            <a:schemeClr val="dk1"/>
                          </a:solidFill>
                          <a:latin typeface="+mn-lt"/>
                          <a:ea typeface="+mn-ea"/>
                          <a:cs typeface="+mn-cs"/>
                        </a:rPr>
                        <a:t>Montréal détient une position géographique avantageuse sur le continent pour accéder au </a:t>
                      </a:r>
                      <a:r>
                        <a:rPr lang="fr-CA" sz="1100" b="1" kern="1200" noProof="0" dirty="0" smtClean="0">
                          <a:solidFill>
                            <a:schemeClr val="dk1"/>
                          </a:solidFill>
                          <a:latin typeface="+mn-lt"/>
                          <a:ea typeface="+mn-ea"/>
                          <a:cs typeface="+mn-cs"/>
                        </a:rPr>
                        <a:t>marché nord-américain</a:t>
                      </a:r>
                    </a:p>
                    <a:p>
                      <a:pPr marL="180975" marR="0" lvl="0" indent="-180975" algn="l" defTabSz="914400" rtl="0" eaLnBrk="1" fontAlgn="auto" latinLnBrk="0" hangingPunct="1">
                        <a:lnSpc>
                          <a:spcPct val="100000"/>
                        </a:lnSpc>
                        <a:spcBef>
                          <a:spcPts val="600"/>
                        </a:spcBef>
                        <a:spcAft>
                          <a:spcPts val="600"/>
                        </a:spcAft>
                        <a:buClrTx/>
                        <a:buSzTx/>
                        <a:buFont typeface="Arial" pitchFamily="34" charset="0"/>
                        <a:buChar char="•"/>
                        <a:tabLst/>
                        <a:defRPr/>
                      </a:pPr>
                      <a:r>
                        <a:rPr lang="fr-CA" sz="1100" kern="1200" noProof="0" dirty="0" smtClean="0">
                          <a:solidFill>
                            <a:schemeClr val="dk1"/>
                          </a:solidFill>
                          <a:latin typeface="+mn-lt"/>
                          <a:ea typeface="+mn-ea"/>
                          <a:cs typeface="+mn-cs"/>
                        </a:rPr>
                        <a:t>Le </a:t>
                      </a:r>
                      <a:r>
                        <a:rPr lang="fr-CA" sz="1100" b="1" kern="1200" noProof="0" dirty="0" smtClean="0">
                          <a:solidFill>
                            <a:schemeClr val="dk1"/>
                          </a:solidFill>
                          <a:latin typeface="+mn-lt"/>
                          <a:ea typeface="+mn-ea"/>
                          <a:cs typeface="+mn-cs"/>
                        </a:rPr>
                        <a:t>port de Montréal est l’un des plus productifs </a:t>
                      </a:r>
                      <a:r>
                        <a:rPr lang="fr-CA" sz="1100" kern="1200" noProof="0" dirty="0" smtClean="0">
                          <a:solidFill>
                            <a:schemeClr val="dk1"/>
                          </a:solidFill>
                          <a:latin typeface="+mn-lt"/>
                          <a:ea typeface="+mn-ea"/>
                          <a:cs typeface="+mn-cs"/>
                        </a:rPr>
                        <a:t>en Amérique du Nord</a:t>
                      </a:r>
                    </a:p>
                    <a:p>
                      <a:pPr marL="180975" marR="0" lvl="0" indent="-180975" algn="l" defTabSz="914400" rtl="0" eaLnBrk="1" fontAlgn="auto" latinLnBrk="0" hangingPunct="1">
                        <a:lnSpc>
                          <a:spcPct val="100000"/>
                        </a:lnSpc>
                        <a:spcBef>
                          <a:spcPts val="600"/>
                        </a:spcBef>
                        <a:spcAft>
                          <a:spcPts val="600"/>
                        </a:spcAft>
                        <a:buClrTx/>
                        <a:buSzTx/>
                        <a:buFont typeface="Arial" pitchFamily="34" charset="0"/>
                        <a:buChar char="•"/>
                        <a:tabLst/>
                        <a:defRPr/>
                      </a:pPr>
                      <a:r>
                        <a:rPr lang="fr-CA" sz="1100" b="1" kern="1200" noProof="0" dirty="0" smtClean="0">
                          <a:solidFill>
                            <a:schemeClr val="dk1"/>
                          </a:solidFill>
                          <a:latin typeface="+mn-lt"/>
                          <a:ea typeface="+mn-ea"/>
                          <a:cs typeface="+mn-cs"/>
                        </a:rPr>
                        <a:t>Système intermodal performant</a:t>
                      </a:r>
                    </a:p>
                    <a:p>
                      <a:pPr marL="180975" marR="0" lvl="0" indent="-180975" algn="l" defTabSz="914400" rtl="0" eaLnBrk="1" fontAlgn="auto" latinLnBrk="0" hangingPunct="1">
                        <a:lnSpc>
                          <a:spcPct val="100000"/>
                        </a:lnSpc>
                        <a:spcBef>
                          <a:spcPts val="600"/>
                        </a:spcBef>
                        <a:spcAft>
                          <a:spcPts val="600"/>
                        </a:spcAft>
                        <a:buClrTx/>
                        <a:buSzTx/>
                        <a:buFont typeface="Arial" pitchFamily="34" charset="0"/>
                        <a:buChar char="•"/>
                        <a:tabLst/>
                        <a:defRPr/>
                      </a:pPr>
                      <a:r>
                        <a:rPr lang="fr-CA" sz="1100" kern="1200" noProof="0" dirty="0" smtClean="0">
                          <a:solidFill>
                            <a:schemeClr val="dk1"/>
                          </a:solidFill>
                          <a:latin typeface="+mn-lt"/>
                          <a:ea typeface="+mn-ea"/>
                          <a:cs typeface="+mn-cs"/>
                        </a:rPr>
                        <a:t>Accord de Libre-échange CA-USA-Mexique (</a:t>
                      </a:r>
                      <a:r>
                        <a:rPr lang="fr-CA" sz="1100" b="1" kern="1200" noProof="0" dirty="0" smtClean="0">
                          <a:solidFill>
                            <a:schemeClr val="dk1"/>
                          </a:solidFill>
                          <a:latin typeface="+mn-lt"/>
                          <a:ea typeface="+mn-ea"/>
                          <a:cs typeface="+mn-cs"/>
                        </a:rPr>
                        <a:t>ALENA</a:t>
                      </a:r>
                      <a:r>
                        <a:rPr lang="fr-CA" sz="1100" kern="1200" noProof="0" dirty="0" smtClean="0">
                          <a:solidFill>
                            <a:schemeClr val="dk1"/>
                          </a:solidFill>
                          <a:latin typeface="+mn-lt"/>
                          <a:ea typeface="+mn-ea"/>
                          <a:cs typeface="+mn-cs"/>
                        </a:rPr>
                        <a:t>)</a:t>
                      </a:r>
                    </a:p>
                    <a:p>
                      <a:pPr marL="180975" marR="0" lvl="0" indent="-180975" algn="l" defTabSz="914400" rtl="0" eaLnBrk="1" fontAlgn="auto" latinLnBrk="0" hangingPunct="1">
                        <a:lnSpc>
                          <a:spcPct val="100000"/>
                        </a:lnSpc>
                        <a:spcBef>
                          <a:spcPts val="600"/>
                        </a:spcBef>
                        <a:spcAft>
                          <a:spcPts val="600"/>
                        </a:spcAft>
                        <a:buClrTx/>
                        <a:buSzTx/>
                        <a:buFont typeface="Arial" pitchFamily="34" charset="0"/>
                        <a:buChar char="•"/>
                        <a:tabLst/>
                        <a:defRPr/>
                      </a:pPr>
                      <a:r>
                        <a:rPr lang="fr-CA" sz="1100" b="1" kern="1200" noProof="0" dirty="0" smtClean="0">
                          <a:solidFill>
                            <a:schemeClr val="dk1"/>
                          </a:solidFill>
                          <a:latin typeface="+mn-lt"/>
                          <a:ea typeface="+mn-ea"/>
                          <a:cs typeface="+mn-cs"/>
                        </a:rPr>
                        <a:t>A30 et A25 </a:t>
                      </a:r>
                    </a:p>
                  </a:txBody>
                  <a:tcPr>
                    <a:solidFill>
                      <a:schemeClr val="tx2">
                        <a:lumMod val="20000"/>
                        <a:lumOff val="80000"/>
                      </a:schemeClr>
                    </a:solidFill>
                  </a:tcPr>
                </a:tc>
                <a:tc>
                  <a:txBody>
                    <a:bodyPr/>
                    <a:lstStyle/>
                    <a:p>
                      <a:pPr marL="180975" marR="0" lvl="0" indent="-180975" algn="l" defTabSz="914400" rtl="0" eaLnBrk="1" fontAlgn="auto" latinLnBrk="0" hangingPunct="1">
                        <a:lnSpc>
                          <a:spcPct val="100000"/>
                        </a:lnSpc>
                        <a:spcBef>
                          <a:spcPts val="600"/>
                        </a:spcBef>
                        <a:spcAft>
                          <a:spcPts val="600"/>
                        </a:spcAft>
                        <a:buClrTx/>
                        <a:buSzTx/>
                        <a:buFont typeface="Arial" pitchFamily="34" charset="0"/>
                        <a:buChar char="•"/>
                        <a:tabLst/>
                        <a:defRPr/>
                      </a:pPr>
                      <a:r>
                        <a:rPr lang="fr-CA" sz="1100" b="1" kern="1200" noProof="0" dirty="0" smtClean="0">
                          <a:solidFill>
                            <a:schemeClr val="dk1"/>
                          </a:solidFill>
                          <a:latin typeface="+mn-lt"/>
                          <a:ea typeface="+mn-ea"/>
                          <a:cs typeface="+mn-cs"/>
                        </a:rPr>
                        <a:t>Infrastructures routières désuètes et endommagées</a:t>
                      </a:r>
                    </a:p>
                    <a:p>
                      <a:pPr marL="180975" marR="0" lvl="0" indent="-180975" algn="l" defTabSz="914400" rtl="0" eaLnBrk="1" fontAlgn="auto" latinLnBrk="0" hangingPunct="1">
                        <a:lnSpc>
                          <a:spcPct val="100000"/>
                        </a:lnSpc>
                        <a:spcBef>
                          <a:spcPts val="600"/>
                        </a:spcBef>
                        <a:spcAft>
                          <a:spcPts val="600"/>
                        </a:spcAft>
                        <a:buClrTx/>
                        <a:buSzTx/>
                        <a:buFont typeface="Arial" pitchFamily="34" charset="0"/>
                        <a:buChar char="•"/>
                        <a:tabLst/>
                        <a:defRPr/>
                      </a:pPr>
                      <a:r>
                        <a:rPr lang="fr-CA" sz="1100" b="0" u="sng" kern="1200" noProof="0" dirty="0" smtClean="0">
                          <a:solidFill>
                            <a:schemeClr val="dk1"/>
                          </a:solidFill>
                          <a:latin typeface="+mn-lt"/>
                          <a:ea typeface="+mn-ea"/>
                          <a:cs typeface="+mn-cs"/>
                        </a:rPr>
                        <a:t>Perception</a:t>
                      </a:r>
                      <a:r>
                        <a:rPr lang="fr-CA" sz="1100" b="1" u="sng" kern="1200" noProof="0" dirty="0" smtClean="0">
                          <a:solidFill>
                            <a:schemeClr val="dk1"/>
                          </a:solidFill>
                          <a:latin typeface="+mn-lt"/>
                          <a:ea typeface="+mn-ea"/>
                          <a:cs typeface="+mn-cs"/>
                        </a:rPr>
                        <a:t> </a:t>
                      </a:r>
                      <a:r>
                        <a:rPr lang="fr-CA" sz="1100" kern="1200" noProof="0" dirty="0" smtClean="0">
                          <a:solidFill>
                            <a:schemeClr val="dk1"/>
                          </a:solidFill>
                          <a:latin typeface="+mn-lt"/>
                          <a:ea typeface="+mn-ea"/>
                          <a:cs typeface="+mn-cs"/>
                        </a:rPr>
                        <a:t>d’une forte </a:t>
                      </a:r>
                      <a:r>
                        <a:rPr lang="fr-CA" sz="1100" b="1" kern="1200" noProof="0" dirty="0" smtClean="0">
                          <a:solidFill>
                            <a:schemeClr val="dk1"/>
                          </a:solidFill>
                          <a:latin typeface="+mn-lt"/>
                          <a:ea typeface="+mn-ea"/>
                          <a:cs typeface="+mn-cs"/>
                        </a:rPr>
                        <a:t>présence syndicale au Québec </a:t>
                      </a:r>
                      <a:r>
                        <a:rPr lang="fr-CA" sz="1100" kern="1200" noProof="0" dirty="0" smtClean="0">
                          <a:solidFill>
                            <a:schemeClr val="dk1"/>
                          </a:solidFill>
                          <a:latin typeface="+mn-lt"/>
                          <a:ea typeface="+mn-ea"/>
                          <a:cs typeface="+mn-cs"/>
                        </a:rPr>
                        <a:t>limitant la flexibilité des opérations</a:t>
                      </a:r>
                    </a:p>
                    <a:p>
                      <a:pPr marL="180975" marR="0" lvl="0" indent="-180975" algn="l" defTabSz="914400" rtl="0" eaLnBrk="1" fontAlgn="auto" latinLnBrk="0" hangingPunct="1">
                        <a:lnSpc>
                          <a:spcPct val="100000"/>
                        </a:lnSpc>
                        <a:spcBef>
                          <a:spcPts val="600"/>
                        </a:spcBef>
                        <a:spcAft>
                          <a:spcPts val="600"/>
                        </a:spcAft>
                        <a:buClrTx/>
                        <a:buSzTx/>
                        <a:buFont typeface="Arial" pitchFamily="34" charset="0"/>
                        <a:buChar char="•"/>
                        <a:tabLst/>
                        <a:defRPr/>
                      </a:pPr>
                      <a:r>
                        <a:rPr lang="fr-CA" sz="1100" kern="1200" noProof="0" dirty="0" smtClean="0">
                          <a:solidFill>
                            <a:schemeClr val="dk1"/>
                          </a:solidFill>
                          <a:latin typeface="+mn-lt"/>
                          <a:ea typeface="+mn-ea"/>
                          <a:cs typeface="+mn-cs"/>
                        </a:rPr>
                        <a:t>Le fret tout-cargo est </a:t>
                      </a:r>
                      <a:r>
                        <a:rPr lang="fr-CA" sz="1100" b="1" kern="1200" noProof="0" dirty="0" smtClean="0">
                          <a:solidFill>
                            <a:schemeClr val="dk1"/>
                          </a:solidFill>
                          <a:latin typeface="+mn-lt"/>
                          <a:ea typeface="+mn-ea"/>
                          <a:cs typeface="+mn-cs"/>
                        </a:rPr>
                        <a:t>scindé sur deux aéroports</a:t>
                      </a:r>
                    </a:p>
                    <a:p>
                      <a:pPr marL="180975" marR="0" lvl="0" indent="-180975" algn="l" defTabSz="914400" rtl="0" eaLnBrk="1" fontAlgn="auto" latinLnBrk="0" hangingPunct="1">
                        <a:lnSpc>
                          <a:spcPct val="100000"/>
                        </a:lnSpc>
                        <a:spcBef>
                          <a:spcPts val="600"/>
                        </a:spcBef>
                        <a:spcAft>
                          <a:spcPts val="600"/>
                        </a:spcAft>
                        <a:buClrTx/>
                        <a:buSzTx/>
                        <a:buFont typeface="Arial" pitchFamily="34" charset="0"/>
                        <a:buChar char="•"/>
                        <a:tabLst/>
                        <a:defRPr/>
                      </a:pPr>
                      <a:r>
                        <a:rPr lang="fr-CA" sz="1100" kern="1200" noProof="0" dirty="0" smtClean="0">
                          <a:solidFill>
                            <a:schemeClr val="dk1"/>
                          </a:solidFill>
                          <a:latin typeface="+mn-lt"/>
                          <a:ea typeface="+mn-ea"/>
                          <a:cs typeface="+mn-cs"/>
                        </a:rPr>
                        <a:t>Il y a un plus grand </a:t>
                      </a:r>
                      <a:r>
                        <a:rPr lang="fr-CA" sz="1100" b="1" kern="1200" noProof="0" dirty="0" smtClean="0">
                          <a:solidFill>
                            <a:schemeClr val="dk1"/>
                          </a:solidFill>
                          <a:latin typeface="+mn-lt"/>
                          <a:ea typeface="+mn-ea"/>
                          <a:cs typeface="+mn-cs"/>
                        </a:rPr>
                        <a:t>nombre de sièges sociaux </a:t>
                      </a:r>
                      <a:r>
                        <a:rPr lang="fr-CA" sz="1100" kern="1200" noProof="0" dirty="0" smtClean="0">
                          <a:solidFill>
                            <a:schemeClr val="dk1"/>
                          </a:solidFill>
                          <a:latin typeface="+mn-lt"/>
                          <a:ea typeface="+mn-ea"/>
                          <a:cs typeface="+mn-cs"/>
                        </a:rPr>
                        <a:t>et un plus grand bassin de consommateurs en Ontario</a:t>
                      </a:r>
                    </a:p>
                    <a:p>
                      <a:pPr marL="180975" marR="0" lvl="0" indent="-180975" algn="l" defTabSz="914400" rtl="0" eaLnBrk="1" fontAlgn="auto" latinLnBrk="0" hangingPunct="1">
                        <a:lnSpc>
                          <a:spcPct val="100000"/>
                        </a:lnSpc>
                        <a:spcBef>
                          <a:spcPts val="600"/>
                        </a:spcBef>
                        <a:spcAft>
                          <a:spcPts val="600"/>
                        </a:spcAft>
                        <a:buClrTx/>
                        <a:buSzTx/>
                        <a:buFont typeface="Arial" pitchFamily="34" charset="0"/>
                        <a:buChar char="•"/>
                        <a:tabLst/>
                        <a:defRPr/>
                      </a:pPr>
                      <a:r>
                        <a:rPr lang="fr-CA" sz="1100" b="1" kern="1200" noProof="0" dirty="0" smtClean="0">
                          <a:solidFill>
                            <a:schemeClr val="dk1"/>
                          </a:solidFill>
                          <a:latin typeface="+mn-lt"/>
                          <a:ea typeface="+mn-ea"/>
                          <a:cs typeface="+mn-cs"/>
                        </a:rPr>
                        <a:t>Qualité des édifices et installations existantes </a:t>
                      </a:r>
                      <a:r>
                        <a:rPr lang="fr-CA" sz="1100" kern="1200" noProof="0" dirty="0" smtClean="0">
                          <a:solidFill>
                            <a:schemeClr val="dk1"/>
                          </a:solidFill>
                          <a:latin typeface="+mn-lt"/>
                          <a:ea typeface="+mn-ea"/>
                          <a:cs typeface="+mn-cs"/>
                        </a:rPr>
                        <a:t>disponibles (particulièrement sur l’île)</a:t>
                      </a:r>
                    </a:p>
                  </a:txBody>
                  <a:tcPr>
                    <a:solidFill>
                      <a:srgbClr val="DBCDDB"/>
                    </a:solidFill>
                  </a:tcPr>
                </a:tc>
              </a:tr>
              <a:tr h="361577">
                <a:tc>
                  <a:txBody>
                    <a:bodyPr/>
                    <a:lstStyle/>
                    <a:p>
                      <a:pPr marL="0" algn="l" defTabSz="914400" rtl="0" eaLnBrk="1" latinLnBrk="0" hangingPunct="1"/>
                      <a:r>
                        <a:rPr lang="fr-CA" sz="1400" b="1" kern="1200" dirty="0" smtClean="0">
                          <a:solidFill>
                            <a:schemeClr val="lt1"/>
                          </a:solidFill>
                          <a:latin typeface="+mn-lt"/>
                          <a:ea typeface="+mn-ea"/>
                          <a:cs typeface="+mn-cs"/>
                        </a:rPr>
                        <a:t>Opportunités</a:t>
                      </a:r>
                      <a:endParaRPr lang="fr-CA" sz="1400" b="1" kern="1200" dirty="0">
                        <a:solidFill>
                          <a:schemeClr val="lt1"/>
                        </a:solidFill>
                        <a:latin typeface="+mn-lt"/>
                        <a:ea typeface="+mn-ea"/>
                        <a:cs typeface="+mn-cs"/>
                      </a:endParaRPr>
                    </a:p>
                  </a:txBody>
                  <a:tcPr>
                    <a:solidFill>
                      <a:srgbClr val="7AB800"/>
                    </a:solidFill>
                  </a:tcPr>
                </a:tc>
                <a:tc>
                  <a:txBody>
                    <a:bodyPr/>
                    <a:lstStyle/>
                    <a:p>
                      <a:pPr marL="0" algn="l" defTabSz="914400" rtl="0" eaLnBrk="1" latinLnBrk="0" hangingPunct="1"/>
                      <a:r>
                        <a:rPr lang="fr-CA" sz="1400" b="1" kern="1200" dirty="0" smtClean="0">
                          <a:solidFill>
                            <a:schemeClr val="lt1"/>
                          </a:solidFill>
                          <a:latin typeface="+mn-lt"/>
                          <a:ea typeface="+mn-ea"/>
                          <a:cs typeface="+mn-cs"/>
                        </a:rPr>
                        <a:t>Menaces</a:t>
                      </a:r>
                      <a:endParaRPr lang="fr-CA" sz="1400" b="1" kern="1200" dirty="0">
                        <a:solidFill>
                          <a:schemeClr val="lt1"/>
                        </a:solidFill>
                        <a:latin typeface="+mn-lt"/>
                        <a:ea typeface="+mn-ea"/>
                        <a:cs typeface="+mn-cs"/>
                      </a:endParaRPr>
                    </a:p>
                  </a:txBody>
                  <a:tcPr>
                    <a:solidFill>
                      <a:srgbClr val="9E3039"/>
                    </a:solidFill>
                  </a:tcPr>
                </a:tc>
              </a:tr>
              <a:tr h="1733026">
                <a:tc>
                  <a:txBody>
                    <a:bodyPr/>
                    <a:lstStyle/>
                    <a:p>
                      <a:pPr marL="180975" marR="0" lvl="0" indent="-180975" algn="l" defTabSz="914400" rtl="0" eaLnBrk="1" fontAlgn="auto" latinLnBrk="0" hangingPunct="1">
                        <a:lnSpc>
                          <a:spcPct val="100000"/>
                        </a:lnSpc>
                        <a:spcBef>
                          <a:spcPts val="600"/>
                        </a:spcBef>
                        <a:spcAft>
                          <a:spcPts val="600"/>
                        </a:spcAft>
                        <a:buClrTx/>
                        <a:buSzTx/>
                        <a:buFont typeface="Arial" pitchFamily="34" charset="0"/>
                        <a:buChar char="•"/>
                        <a:tabLst/>
                        <a:defRPr/>
                      </a:pPr>
                      <a:r>
                        <a:rPr lang="fr-CA" sz="1100" kern="1200" dirty="0" smtClean="0">
                          <a:solidFill>
                            <a:schemeClr val="dk1"/>
                          </a:solidFill>
                          <a:latin typeface="+mn-lt"/>
                          <a:ea typeface="+mn-ea"/>
                          <a:cs typeface="+mn-cs"/>
                        </a:rPr>
                        <a:t>Accord de </a:t>
                      </a:r>
                      <a:r>
                        <a:rPr lang="fr-CA" sz="1100" b="1" kern="1200" dirty="0" smtClean="0">
                          <a:solidFill>
                            <a:schemeClr val="dk1"/>
                          </a:solidFill>
                          <a:latin typeface="+mn-lt"/>
                          <a:ea typeface="+mn-ea"/>
                          <a:cs typeface="+mn-cs"/>
                        </a:rPr>
                        <a:t>libre-échange avec l’Union Européenne</a:t>
                      </a:r>
                    </a:p>
                    <a:p>
                      <a:pPr marL="180975" marR="0" lvl="0" indent="-180975" algn="l" defTabSz="914400" rtl="0" eaLnBrk="1" fontAlgn="auto" latinLnBrk="0" hangingPunct="1">
                        <a:lnSpc>
                          <a:spcPct val="100000"/>
                        </a:lnSpc>
                        <a:spcBef>
                          <a:spcPts val="600"/>
                        </a:spcBef>
                        <a:spcAft>
                          <a:spcPts val="600"/>
                        </a:spcAft>
                        <a:buClrTx/>
                        <a:buSzTx/>
                        <a:buFont typeface="Arial" pitchFamily="34" charset="0"/>
                        <a:buChar char="•"/>
                        <a:tabLst/>
                        <a:defRPr/>
                      </a:pPr>
                      <a:r>
                        <a:rPr lang="fr-CA" sz="1100" kern="1200" dirty="0" smtClean="0">
                          <a:solidFill>
                            <a:schemeClr val="dk1"/>
                          </a:solidFill>
                          <a:latin typeface="+mn-lt"/>
                          <a:ea typeface="+mn-ea"/>
                          <a:cs typeface="+mn-cs"/>
                        </a:rPr>
                        <a:t>Arrivée de </a:t>
                      </a:r>
                      <a:r>
                        <a:rPr lang="fr-CA" sz="1100" b="1" kern="1200" dirty="0" smtClean="0">
                          <a:solidFill>
                            <a:schemeClr val="dk1"/>
                          </a:solidFill>
                          <a:latin typeface="+mn-lt"/>
                          <a:ea typeface="+mn-ea"/>
                          <a:cs typeface="+mn-cs"/>
                        </a:rPr>
                        <a:t>CSX à Valleyfield </a:t>
                      </a:r>
                      <a:r>
                        <a:rPr lang="fr-CA" sz="1100" kern="1200" dirty="0" smtClean="0">
                          <a:solidFill>
                            <a:schemeClr val="dk1"/>
                          </a:solidFill>
                          <a:latin typeface="+mn-lt"/>
                          <a:ea typeface="+mn-ea"/>
                          <a:cs typeface="+mn-cs"/>
                        </a:rPr>
                        <a:t>(ajout de 100 000 conteneurs) avec un nouveau centre intermodal </a:t>
                      </a:r>
                    </a:p>
                    <a:p>
                      <a:pPr marL="180975" marR="0" lvl="0" indent="-180975" algn="l" defTabSz="914400" rtl="0" eaLnBrk="1" fontAlgn="auto" latinLnBrk="0" hangingPunct="1">
                        <a:lnSpc>
                          <a:spcPct val="100000"/>
                        </a:lnSpc>
                        <a:spcBef>
                          <a:spcPts val="600"/>
                        </a:spcBef>
                        <a:spcAft>
                          <a:spcPts val="600"/>
                        </a:spcAft>
                        <a:buClrTx/>
                        <a:buSzTx/>
                        <a:buFont typeface="Arial" pitchFamily="34" charset="0"/>
                        <a:buChar char="•"/>
                        <a:tabLst/>
                        <a:defRPr/>
                      </a:pPr>
                      <a:r>
                        <a:rPr lang="fr-CA" sz="1100" b="1" kern="1200" dirty="0" smtClean="0">
                          <a:solidFill>
                            <a:schemeClr val="dk1"/>
                          </a:solidFill>
                          <a:latin typeface="+mn-lt"/>
                          <a:ea typeface="+mn-ea"/>
                          <a:cs typeface="+mn-cs"/>
                        </a:rPr>
                        <a:t>Alliance de trois transporteurs maritimes </a:t>
                      </a:r>
                      <a:r>
                        <a:rPr lang="fr-CA" sz="1100" kern="1200" dirty="0" smtClean="0">
                          <a:solidFill>
                            <a:schemeClr val="dk1"/>
                          </a:solidFill>
                          <a:latin typeface="+mn-lt"/>
                          <a:ea typeface="+mn-ea"/>
                          <a:cs typeface="+mn-cs"/>
                        </a:rPr>
                        <a:t>(</a:t>
                      </a:r>
                      <a:r>
                        <a:rPr lang="fr-CA" sz="1100" kern="1200" dirty="0" err="1" smtClean="0">
                          <a:solidFill>
                            <a:schemeClr val="dk1"/>
                          </a:solidFill>
                          <a:latin typeface="+mn-lt"/>
                          <a:ea typeface="+mn-ea"/>
                          <a:cs typeface="+mn-cs"/>
                        </a:rPr>
                        <a:t>Maersk</a:t>
                      </a:r>
                      <a:r>
                        <a:rPr lang="fr-CA" sz="1100" kern="1200" dirty="0" smtClean="0">
                          <a:solidFill>
                            <a:schemeClr val="dk1"/>
                          </a:solidFill>
                          <a:latin typeface="+mn-lt"/>
                          <a:ea typeface="+mn-ea"/>
                          <a:cs typeface="+mn-cs"/>
                        </a:rPr>
                        <a:t>, MSC, CMA-CGM) actuellement en discussion pourrait offrir une meilleure flexibilité (plus grande fréquence) et baisse des coûts pour le transport des conteneurs </a:t>
                      </a:r>
                    </a:p>
                    <a:p>
                      <a:pPr marL="180975" marR="0" lvl="0" indent="-180975" algn="l" defTabSz="914400" rtl="0" eaLnBrk="1" fontAlgn="auto" latinLnBrk="0" hangingPunct="1">
                        <a:lnSpc>
                          <a:spcPct val="100000"/>
                        </a:lnSpc>
                        <a:spcBef>
                          <a:spcPts val="600"/>
                        </a:spcBef>
                        <a:spcAft>
                          <a:spcPts val="600"/>
                        </a:spcAft>
                        <a:buClrTx/>
                        <a:buSzTx/>
                        <a:buFont typeface="Arial" pitchFamily="34" charset="0"/>
                        <a:buChar char="•"/>
                        <a:tabLst/>
                        <a:defRPr/>
                      </a:pPr>
                      <a:r>
                        <a:rPr lang="fr-CA" sz="1100" kern="1200" dirty="0" smtClean="0">
                          <a:solidFill>
                            <a:schemeClr val="dk1"/>
                          </a:solidFill>
                          <a:latin typeface="+mn-lt"/>
                          <a:ea typeface="+mn-ea"/>
                          <a:cs typeface="+mn-cs"/>
                        </a:rPr>
                        <a:t>Exploiter davantage le </a:t>
                      </a:r>
                      <a:r>
                        <a:rPr lang="fr-CA" sz="1100" b="1" kern="1200" dirty="0" smtClean="0">
                          <a:solidFill>
                            <a:schemeClr val="dk1"/>
                          </a:solidFill>
                          <a:latin typeface="+mn-lt"/>
                          <a:ea typeface="+mn-ea"/>
                          <a:cs typeface="+mn-cs"/>
                        </a:rPr>
                        <a:t>réseau de la GRM </a:t>
                      </a:r>
                      <a:r>
                        <a:rPr lang="fr-CA" sz="1100" kern="1200" dirty="0" smtClean="0">
                          <a:solidFill>
                            <a:schemeClr val="dk1"/>
                          </a:solidFill>
                          <a:latin typeface="+mn-lt"/>
                          <a:ea typeface="+mn-ea"/>
                          <a:cs typeface="+mn-cs"/>
                        </a:rPr>
                        <a:t>vers l’Est des É-U et l’Ouest pour les marchés bien positionnés</a:t>
                      </a:r>
                    </a:p>
                  </a:txBody>
                  <a:tcPr>
                    <a:solidFill>
                      <a:srgbClr val="DEEDBF"/>
                    </a:solidFill>
                  </a:tcPr>
                </a:tc>
                <a:tc>
                  <a:txBody>
                    <a:bodyPr/>
                    <a:lstStyle/>
                    <a:p>
                      <a:pPr marL="180975" marR="0" lvl="0" indent="-180975" algn="l" defTabSz="914400" rtl="0" eaLnBrk="1" fontAlgn="auto" latinLnBrk="0" hangingPunct="1">
                        <a:lnSpc>
                          <a:spcPct val="100000"/>
                        </a:lnSpc>
                        <a:spcBef>
                          <a:spcPts val="600"/>
                        </a:spcBef>
                        <a:spcAft>
                          <a:spcPts val="600"/>
                        </a:spcAft>
                        <a:buClrTx/>
                        <a:buSzTx/>
                        <a:buFont typeface="Arial" pitchFamily="34" charset="0"/>
                        <a:buChar char="•"/>
                        <a:tabLst/>
                        <a:defRPr/>
                      </a:pPr>
                      <a:r>
                        <a:rPr lang="fr-CA" sz="1100" b="1" kern="1200" noProof="0" dirty="0" smtClean="0">
                          <a:solidFill>
                            <a:schemeClr val="dk1"/>
                          </a:solidFill>
                          <a:latin typeface="+mn-lt"/>
                          <a:ea typeface="+mn-ea"/>
                          <a:cs typeface="+mn-cs"/>
                        </a:rPr>
                        <a:t>Compétitivité des villes étrangères </a:t>
                      </a:r>
                      <a:r>
                        <a:rPr lang="fr-CA" sz="1100" kern="1200" noProof="0" dirty="0" smtClean="0">
                          <a:solidFill>
                            <a:schemeClr val="dk1"/>
                          </a:solidFill>
                          <a:latin typeface="+mn-lt"/>
                          <a:ea typeface="+mn-ea"/>
                          <a:cs typeface="+mn-cs"/>
                        </a:rPr>
                        <a:t>et ports de la côte est des États-Unis </a:t>
                      </a:r>
                    </a:p>
                    <a:p>
                      <a:pPr marL="180975" marR="0" lvl="0" indent="-180975" algn="l" defTabSz="914400" rtl="0" eaLnBrk="1" fontAlgn="auto" latinLnBrk="0" hangingPunct="1">
                        <a:lnSpc>
                          <a:spcPct val="100000"/>
                        </a:lnSpc>
                        <a:spcBef>
                          <a:spcPts val="600"/>
                        </a:spcBef>
                        <a:spcAft>
                          <a:spcPts val="600"/>
                        </a:spcAft>
                        <a:buClrTx/>
                        <a:buSzTx/>
                        <a:buFont typeface="Arial" pitchFamily="34" charset="0"/>
                        <a:buChar char="•"/>
                        <a:tabLst/>
                        <a:defRPr/>
                      </a:pPr>
                      <a:r>
                        <a:rPr lang="fr-CA" sz="1100" kern="1200" noProof="0" dirty="0" smtClean="0">
                          <a:solidFill>
                            <a:schemeClr val="dk1"/>
                          </a:solidFill>
                          <a:latin typeface="+mn-lt"/>
                          <a:ea typeface="+mn-ea"/>
                          <a:cs typeface="+mn-cs"/>
                        </a:rPr>
                        <a:t>Ouverture du </a:t>
                      </a:r>
                      <a:r>
                        <a:rPr lang="fr-CA" sz="1100" b="1" kern="1200" noProof="0" dirty="0" smtClean="0">
                          <a:solidFill>
                            <a:schemeClr val="dk1"/>
                          </a:solidFill>
                          <a:latin typeface="+mn-lt"/>
                          <a:ea typeface="+mn-ea"/>
                          <a:cs typeface="+mn-cs"/>
                        </a:rPr>
                        <a:t>Canal de Panama</a:t>
                      </a:r>
                    </a:p>
                    <a:p>
                      <a:pPr marL="180975" marR="0" lvl="0" indent="-180975" algn="l" defTabSz="914400" rtl="0" eaLnBrk="1" fontAlgn="auto" latinLnBrk="0" hangingPunct="1">
                        <a:lnSpc>
                          <a:spcPct val="100000"/>
                        </a:lnSpc>
                        <a:spcBef>
                          <a:spcPts val="600"/>
                        </a:spcBef>
                        <a:spcAft>
                          <a:spcPts val="600"/>
                        </a:spcAft>
                        <a:buClrTx/>
                        <a:buSzTx/>
                        <a:buFont typeface="Arial" pitchFamily="34" charset="0"/>
                        <a:buChar char="•"/>
                        <a:tabLst/>
                        <a:defRPr/>
                      </a:pPr>
                      <a:r>
                        <a:rPr lang="fr-CA" sz="1100" kern="1200" noProof="0" dirty="0" smtClean="0">
                          <a:solidFill>
                            <a:schemeClr val="dk1"/>
                          </a:solidFill>
                          <a:latin typeface="+mn-lt"/>
                          <a:ea typeface="+mn-ea"/>
                          <a:cs typeface="+mn-cs"/>
                        </a:rPr>
                        <a:t>Arrivée de </a:t>
                      </a:r>
                      <a:r>
                        <a:rPr lang="fr-CA" sz="1100" b="1" kern="1200" noProof="0" dirty="0" smtClean="0">
                          <a:solidFill>
                            <a:schemeClr val="dk1"/>
                          </a:solidFill>
                          <a:latin typeface="+mn-lt"/>
                          <a:ea typeface="+mn-ea"/>
                          <a:cs typeface="+mn-cs"/>
                        </a:rPr>
                        <a:t>CSX </a:t>
                      </a:r>
                      <a:r>
                        <a:rPr lang="fr-CA" sz="1100" kern="1200" noProof="0" dirty="0" smtClean="0">
                          <a:solidFill>
                            <a:schemeClr val="dk1"/>
                          </a:solidFill>
                          <a:latin typeface="+mn-lt"/>
                          <a:ea typeface="+mn-ea"/>
                          <a:cs typeface="+mn-cs"/>
                        </a:rPr>
                        <a:t>: clients des lignes maritimes de l’est des É-U</a:t>
                      </a:r>
                    </a:p>
                    <a:p>
                      <a:pPr marL="180975" marR="0" lvl="0" indent="-180975" algn="l" defTabSz="914400" rtl="0" eaLnBrk="1" fontAlgn="auto" latinLnBrk="0" hangingPunct="1">
                        <a:lnSpc>
                          <a:spcPct val="100000"/>
                        </a:lnSpc>
                        <a:spcBef>
                          <a:spcPts val="600"/>
                        </a:spcBef>
                        <a:spcAft>
                          <a:spcPts val="600"/>
                        </a:spcAft>
                        <a:buClrTx/>
                        <a:buSzTx/>
                        <a:buFont typeface="Arial" pitchFamily="34" charset="0"/>
                        <a:buChar char="•"/>
                        <a:tabLst/>
                        <a:defRPr/>
                      </a:pPr>
                      <a:r>
                        <a:rPr lang="fr-CA" sz="1100" b="1" kern="1200" noProof="0" dirty="0" smtClean="0">
                          <a:solidFill>
                            <a:schemeClr val="dk1"/>
                          </a:solidFill>
                          <a:latin typeface="+mn-lt"/>
                          <a:ea typeface="+mn-ea"/>
                          <a:cs typeface="+mn-cs"/>
                        </a:rPr>
                        <a:t>Autoroutes 30 et 25</a:t>
                      </a:r>
                      <a:r>
                        <a:rPr lang="fr-CA" sz="1100" b="0" kern="1200" noProof="0" dirty="0" smtClean="0">
                          <a:solidFill>
                            <a:schemeClr val="dk1"/>
                          </a:solidFill>
                          <a:latin typeface="+mn-lt"/>
                          <a:ea typeface="+mn-ea"/>
                          <a:cs typeface="+mn-cs"/>
                        </a:rPr>
                        <a:t>  - Zones Vertes, taux et modes de paiement</a:t>
                      </a:r>
                      <a:endParaRPr lang="fr-CA" sz="1100" b="0" kern="1200" noProof="0" dirty="0">
                        <a:solidFill>
                          <a:schemeClr val="dk1"/>
                        </a:solidFill>
                        <a:latin typeface="+mn-lt"/>
                        <a:ea typeface="+mn-ea"/>
                        <a:cs typeface="+mn-cs"/>
                      </a:endParaRPr>
                    </a:p>
                  </a:txBody>
                  <a:tcPr>
                    <a:solidFill>
                      <a:srgbClr val="E7CBCE"/>
                    </a:solidFill>
                  </a:tcPr>
                </a:tc>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04"/>
  <p:tag name="TYPE" val="FullPage"/>
  <p:tag name="KEYWORD" val="FR-FULL-PAGE"/>
  <p:tag name="TEMPLATEVERSION" val="16/01/2013 18:30:3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FR-KPMG Talkbook Full-page Template">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lIns="54000" tIns="54000" rIns="54000" bIns="54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47678"/>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000" tIns="54000" rIns="54000" bIns="54000" rtlCol="0">
        <a:no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688</TotalTime>
  <Words>1437</Words>
  <Application>Microsoft Office PowerPoint</Application>
  <PresentationFormat>Format US (216 x 279 mm)</PresentationFormat>
  <Paragraphs>190</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FR-KPMG Talkbook Full-page Template</vt:lpstr>
      <vt:lpstr>Profil de l’industrie du secteur de la logistique et des transports du Grand Montréal</vt:lpstr>
      <vt:lpstr>Industrie Canadienne et Québecoise Position du Canada à l’Échelle Mondiale</vt:lpstr>
      <vt:lpstr>Industrie Canadienne et Québecoise Position du Canada à l’échelle Mondiale</vt:lpstr>
      <vt:lpstr>Grande Région Montréalaise Profil de l’industrie</vt:lpstr>
      <vt:lpstr>Grande Région Montréalaise Impact Économique</vt:lpstr>
      <vt:lpstr>Sondage auprès de Entreprises Deux « Populations » sondées</vt:lpstr>
      <vt:lpstr>Sondage auprès de Entreprises Performance de la GRM</vt:lpstr>
      <vt:lpstr>Sondage auprès des entreprises Meilleures pratiques</vt:lpstr>
      <vt:lpstr>Groupes de Discussion FFMO (SWOT)</vt:lpstr>
      <vt:lpstr>Entrevues et Recherches Performance de Montréal</vt:lpstr>
      <vt:lpstr>Recommandations</vt:lpstr>
      <vt:lpstr>Diapositive 11</vt:lpstr>
    </vt:vector>
  </TitlesOfParts>
  <Company>KPMG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Modèle KPMG Offre de service</dc:title>
  <dc:creator>treidt</dc:creator>
  <cp:lastModifiedBy>Crete, Thierry</cp:lastModifiedBy>
  <cp:revision>56</cp:revision>
  <dcterms:created xsi:type="dcterms:W3CDTF">2013-01-16T14:43:36Z</dcterms:created>
  <dcterms:modified xsi:type="dcterms:W3CDTF">2014-01-21T20:27:05Z</dcterms:modified>
</cp:coreProperties>
</file>